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29"/>
  </p:notesMasterIdLst>
  <p:sldIdLst>
    <p:sldId id="256" r:id="rId2"/>
    <p:sldId id="262" r:id="rId3"/>
    <p:sldId id="257" r:id="rId4"/>
    <p:sldId id="282" r:id="rId5"/>
    <p:sldId id="273" r:id="rId6"/>
    <p:sldId id="258" r:id="rId7"/>
    <p:sldId id="284" r:id="rId8"/>
    <p:sldId id="263" r:id="rId9"/>
    <p:sldId id="267" r:id="rId10"/>
    <p:sldId id="266" r:id="rId11"/>
    <p:sldId id="265" r:id="rId12"/>
    <p:sldId id="264" r:id="rId13"/>
    <p:sldId id="269" r:id="rId14"/>
    <p:sldId id="268" r:id="rId15"/>
    <p:sldId id="270" r:id="rId16"/>
    <p:sldId id="272" r:id="rId17"/>
    <p:sldId id="281" r:id="rId18"/>
    <p:sldId id="286" r:id="rId19"/>
    <p:sldId id="283" r:id="rId20"/>
    <p:sldId id="280" r:id="rId21"/>
    <p:sldId id="261" r:id="rId22"/>
    <p:sldId id="259" r:id="rId23"/>
    <p:sldId id="275" r:id="rId24"/>
    <p:sldId id="279" r:id="rId25"/>
    <p:sldId id="277" r:id="rId26"/>
    <p:sldId id="285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1513" autoAdjust="0"/>
  </p:normalViewPr>
  <p:slideViewPr>
    <p:cSldViewPr snapToGrid="0">
      <p:cViewPr varScale="1">
        <p:scale>
          <a:sx n="66" d="100"/>
          <a:sy n="66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4C160-B4AD-48EC-9D01-73CD9824E06E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C7335-114E-4E49-BFD3-A22F567F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Edge Detection Algorithms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thresholding, region growing, splitting, and merging</a:t>
            </a:r>
            <a:endParaRPr lang="en-US" dirty="0"/>
          </a:p>
          <a:p>
            <a:r>
              <a:rPr lang="en-US" dirty="0"/>
              <a:t>Region</a:t>
            </a:r>
            <a:r>
              <a:rPr lang="en-US" baseline="0" dirty="0"/>
              <a:t> Based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7335-114E-4E49-BFD3-A22F567F8C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7335-114E-4E49-BFD3-A22F567F8C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4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Edge Detection Algorithms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thresholding, region growing, splitting, and merging</a:t>
            </a:r>
            <a:endParaRPr lang="en-US" dirty="0"/>
          </a:p>
          <a:p>
            <a:r>
              <a:rPr lang="en-US" dirty="0"/>
              <a:t>Region</a:t>
            </a:r>
            <a:r>
              <a:rPr lang="en-US" baseline="0" dirty="0"/>
              <a:t> Based algorithms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7335-114E-4E49-BFD3-A22F567F8C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the algorithm iterates through the all the data points assigning each point to one of the k clusters based on the distance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7335-114E-4E49-BFD3-A22F567F8C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the algorithm iterates through the all the data points assigning each point to one of the k clusters based on the distance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C7335-114E-4E49-BFD3-A22F567F8C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2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1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0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15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8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87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72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2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9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2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8853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Segmentation using Pillar k-Means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238" y="5110376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Venkat Vaddula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18228"/>
      </p:ext>
    </p:extLst>
  </p:cSld>
  <p:clrMapOvr>
    <a:masterClrMapping/>
  </p:clrMapOvr>
  <p:transition spd="slow" advTm="9288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76" y="1139688"/>
            <a:ext cx="71532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4108"/>
      </p:ext>
    </p:extLst>
  </p:cSld>
  <p:clrMapOvr>
    <a:masterClrMapping/>
  </p:clrMapOvr>
  <p:transition spd="slow" advTm="2524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04" y="1139688"/>
            <a:ext cx="66484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0054"/>
      </p:ext>
    </p:extLst>
  </p:cSld>
  <p:clrMapOvr>
    <a:masterClrMapping/>
  </p:clrMapOvr>
  <p:transition spd="slow" advTm="1778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2" y="1139688"/>
            <a:ext cx="65436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55225"/>
      </p:ext>
    </p:extLst>
  </p:cSld>
  <p:clrMapOvr>
    <a:masterClrMapping/>
  </p:clrMapOvr>
  <p:transition spd="slow" advTm="8617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76" y="1275215"/>
            <a:ext cx="6696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85335"/>
      </p:ext>
    </p:extLst>
  </p:cSld>
  <p:clrMapOvr>
    <a:masterClrMapping/>
  </p:clrMapOvr>
  <p:transition spd="slow" advTm="6927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59" y="1033235"/>
            <a:ext cx="66008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5507"/>
      </p:ext>
    </p:extLst>
  </p:cSld>
  <p:clrMapOvr>
    <a:masterClrMapping/>
  </p:clrMapOvr>
  <p:transition spd="slow" advTm="703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04" y="1139688"/>
            <a:ext cx="64960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3895"/>
      </p:ext>
    </p:extLst>
  </p:cSld>
  <p:clrMapOvr>
    <a:masterClrMapping/>
  </p:clrMapOvr>
  <p:transition spd="slow" advTm="16349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14" y="1139688"/>
            <a:ext cx="6400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22943"/>
      </p:ext>
    </p:extLst>
  </p:cSld>
  <p:clrMapOvr>
    <a:masterClrMapping/>
  </p:clrMapOvr>
  <p:transition spd="slow" advTm="103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9" y="1139689"/>
            <a:ext cx="6426206" cy="47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5146"/>
      </p:ext>
    </p:extLst>
  </p:cSld>
  <p:clrMapOvr>
    <a:masterClrMapping/>
  </p:clrMapOvr>
  <p:transition spd="slow" advTm="1218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9" y="1139689"/>
            <a:ext cx="6426206" cy="47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57781"/>
      </p:ext>
    </p:extLst>
  </p:cSld>
  <p:clrMapOvr>
    <a:masterClrMapping/>
  </p:clrMapOvr>
  <p:transition spd="slow" advTm="74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What if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2" y="1085962"/>
            <a:ext cx="6923316" cy="51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2425"/>
      </p:ext>
    </p:extLst>
  </p:cSld>
  <p:clrMapOvr>
    <a:masterClrMapping/>
  </p:clrMapOvr>
  <p:transition spd="slow" advTm="12212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351" y="448124"/>
            <a:ext cx="10193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351" y="1219200"/>
            <a:ext cx="9968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Image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Existing Image Segmentation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K-Means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Pillar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K-Means in Image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About my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Preliminary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3265"/>
      </p:ext>
    </p:extLst>
  </p:cSld>
  <p:clrMapOvr>
    <a:masterClrMapping/>
  </p:clrMapOvr>
  <p:transition spd="slow" advTm="33542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 – not so good!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941" y="1393370"/>
            <a:ext cx="9116088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K-Means algorithm is not the best method for segmentation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depends on the initial placement of the centroids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Pillar Algorithm is used in optimizing the placement of initial centroids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Pillar Algorithm is inspired from the idea of set of pillars’, their placement to make a stable house or a building.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Developed by the same people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5210629"/>
            <a:ext cx="8403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Ali </a:t>
            </a:r>
            <a:r>
              <a:rPr lang="en-US" dirty="0" err="1"/>
              <a:t>Ridho</a:t>
            </a:r>
            <a:r>
              <a:rPr lang="en-US" dirty="0"/>
              <a:t> </a:t>
            </a:r>
            <a:r>
              <a:rPr lang="en-US" dirty="0" err="1"/>
              <a:t>Barakbah</a:t>
            </a:r>
            <a:r>
              <a:rPr lang="en-US" dirty="0"/>
              <a:t> and Yasushi </a:t>
            </a:r>
            <a:r>
              <a:rPr lang="en-US" dirty="0" err="1"/>
              <a:t>Kiyoki</a:t>
            </a:r>
            <a:r>
              <a:rPr lang="en-US" dirty="0"/>
              <a:t>, A Pillar Algorithm for K-Means Optimization by Distance Maximization for Initial Centroid Designation, World Academy of Science, Engineering and Technology Computational Intelligence and Data Mining, 2009. CIDM '09. IEEE Symposium</a:t>
            </a:r>
          </a:p>
        </p:txBody>
      </p:sp>
    </p:spTree>
    <p:extLst>
      <p:ext uri="{BB962C8B-B14F-4D97-AF65-F5344CB8AC3E}">
        <p14:creationId xmlns:p14="http://schemas.microsoft.com/office/powerpoint/2010/main" val="3861587280"/>
      </p:ext>
    </p:extLst>
  </p:cSld>
  <p:clrMapOvr>
    <a:masterClrMapping/>
  </p:clrMapOvr>
  <p:transition spd="slow" advTm="253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What is Pillar K-Means Algorithm?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823" y="1255421"/>
            <a:ext cx="8481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Pillar K-Means algorithm is just the K-means after being optimized by Pillar Algorithm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Pillar algorithm is very robust and superior for initial centroids optimization for K-means by positioning all centroids far separately among them in the data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079257"/>
      </p:ext>
    </p:extLst>
  </p:cSld>
  <p:clrMapOvr>
    <a:masterClrMapping/>
  </p:clrMapOvr>
  <p:transition spd="slow" advTm="20259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7227" y="290285"/>
                <a:ext cx="8695173" cy="601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000" dirty="0"/>
                  <a:t> Set C = Ø, SX = Ø, and DM=[ ]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Calculate D = dis(X, m)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Set number of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α .n / k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= argmax(D)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Set neighborhood boundary </a:t>
                </a:r>
                <a:r>
                  <a:rPr lang="en-US" sz="2000" dirty="0" err="1"/>
                  <a:t>nbdis</a:t>
                </a:r>
                <a:r>
                  <a:rPr lang="en-US" sz="2000" dirty="0"/>
                  <a:t> =β.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Set i =1 as counter to determine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initial centroid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DM = DM + D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Select 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𝑎𝑟𝑔𝑚𝑎𝑥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dirty="0"/>
                  <a:t> as the candidate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initial centroids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SX = SX ∪ x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Set D as the distance metric between X to x.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= number of data points fulfilling D ≤ </a:t>
                </a:r>
                <a:r>
                  <a:rPr lang="en-US" sz="2000" dirty="0" err="1"/>
                  <a:t>nbdis</a:t>
                </a:r>
                <a:r>
                  <a:rPr lang="en-US" sz="2000" dirty="0"/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Assign DM(x) = 0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If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dirty="0"/>
                  <a:t>, go to step 8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Assign D(SX) = 0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C = C ∪ x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i = i+1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Remove all neighbors of selected centroids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If i &lt; k, go back to step 7 </a:t>
                </a:r>
              </a:p>
              <a:p>
                <a:pPr marL="342900" indent="-342900">
                  <a:buAutoNum type="arabicPeriod"/>
                </a:pPr>
                <a:r>
                  <a:rPr lang="en-US" sz="2000" dirty="0"/>
                  <a:t> Finish in which C is the solution as optimized initial centroids.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7" y="290285"/>
                <a:ext cx="8695173" cy="6014403"/>
              </a:xfrm>
              <a:prstGeom prst="rect">
                <a:avLst/>
              </a:prstGeom>
              <a:blipFill>
                <a:blip r:embed="rId2"/>
                <a:stretch>
                  <a:fillRect l="-701" t="-710" b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45" y="3135086"/>
            <a:ext cx="3972798" cy="33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56111"/>
      </p:ext>
    </p:extLst>
  </p:cSld>
  <p:clrMapOvr>
    <a:masterClrMapping/>
  </p:clrMapOvr>
  <p:transition spd="slow" advTm="4897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in image segmentation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8286" y="1255421"/>
            <a:ext cx="110308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can be used in</a:t>
            </a:r>
          </a:p>
          <a:p>
            <a:r>
              <a:rPr lang="en-US" dirty="0"/>
              <a:t>     Image segmentation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consist of pixels </a:t>
            </a:r>
          </a:p>
          <a:p>
            <a:r>
              <a:rPr lang="en-US" dirty="0"/>
              <a:t>     which acts as data points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pixel has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number of classes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314" y="1255421"/>
            <a:ext cx="6450172" cy="48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74427"/>
      </p:ext>
    </p:extLst>
  </p:cSld>
  <p:clrMapOvr>
    <a:masterClrMapping/>
  </p:clrMapOvr>
  <p:transition spd="slow" advTm="728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5548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0229" y="1364343"/>
            <a:ext cx="8795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Apply the Pillar K-Means in a variety of fields like Medical, 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Pillar K means to k-means on different terms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well it segments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Computation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Segmentation in different Color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71372"/>
      </p:ext>
    </p:extLst>
  </p:cSld>
  <p:clrMapOvr>
    <a:masterClrMapping/>
  </p:clrMapOvr>
  <p:transition spd="slow" advTm="26775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22688"/>
              </p:ext>
            </p:extLst>
          </p:nvPr>
        </p:nvGraphicFramePr>
        <p:xfrm>
          <a:off x="564940" y="1139686"/>
          <a:ext cx="8695173" cy="5406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838">
                  <a:extLst>
                    <a:ext uri="{9D8B030D-6E8A-4147-A177-3AD203B41FA5}">
                      <a16:colId xmlns:a16="http://schemas.microsoft.com/office/drawing/2014/main" val="4065923258"/>
                    </a:ext>
                  </a:extLst>
                </a:gridCol>
                <a:gridCol w="2456955">
                  <a:extLst>
                    <a:ext uri="{9D8B030D-6E8A-4147-A177-3AD203B41FA5}">
                      <a16:colId xmlns:a16="http://schemas.microsoft.com/office/drawing/2014/main" val="106290558"/>
                    </a:ext>
                  </a:extLst>
                </a:gridCol>
                <a:gridCol w="2458193">
                  <a:extLst>
                    <a:ext uri="{9D8B030D-6E8A-4147-A177-3AD203B41FA5}">
                      <a16:colId xmlns:a16="http://schemas.microsoft.com/office/drawing/2014/main" val="1867499154"/>
                    </a:ext>
                  </a:extLst>
                </a:gridCol>
                <a:gridCol w="2573187">
                  <a:extLst>
                    <a:ext uri="{9D8B030D-6E8A-4147-A177-3AD203B41FA5}">
                      <a16:colId xmlns:a16="http://schemas.microsoft.com/office/drawing/2014/main" val="2905412210"/>
                    </a:ext>
                  </a:extLst>
                </a:gridCol>
              </a:tblGrid>
              <a:tr h="69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Original Image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K-Means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Pillar K-Means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0032711"/>
                  </a:ext>
                </a:extLst>
              </a:tr>
              <a:tr h="1570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21356"/>
                  </a:ext>
                </a:extLst>
              </a:tr>
              <a:tr h="1570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7262327"/>
                  </a:ext>
                </a:extLst>
              </a:tr>
              <a:tr h="1570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33377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18" y="3512191"/>
            <a:ext cx="1712368" cy="120495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89" y="3512191"/>
            <a:ext cx="1865011" cy="120495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03" y="3512191"/>
            <a:ext cx="1792440" cy="120495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18" y="2034900"/>
            <a:ext cx="1712368" cy="118645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88" y="2034899"/>
            <a:ext cx="1865011" cy="118645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02" y="2034898"/>
            <a:ext cx="1792442" cy="1186453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18" y="5172124"/>
            <a:ext cx="1712368" cy="121416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88" y="5172124"/>
            <a:ext cx="1865011" cy="1214162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01" y="5172124"/>
            <a:ext cx="1792442" cy="12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80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941" y="1494970"/>
            <a:ext cx="8157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implement on different images like to extract the article from old digitized newspaper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another algorithm, thinking of C-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K-means and Pillar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different color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1435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26" y="249161"/>
            <a:ext cx="7371217" cy="766839"/>
          </a:xfrm>
        </p:spPr>
        <p:txBody>
          <a:bodyPr>
            <a:norm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926" y="1219200"/>
            <a:ext cx="91129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Ali </a:t>
            </a:r>
            <a:r>
              <a:rPr lang="en-US" sz="1600" dirty="0" err="1"/>
              <a:t>Ridho</a:t>
            </a:r>
            <a:r>
              <a:rPr lang="en-US" sz="1600" dirty="0"/>
              <a:t> </a:t>
            </a:r>
            <a:r>
              <a:rPr lang="en-US" sz="1600" dirty="0" err="1"/>
              <a:t>Barakbah</a:t>
            </a:r>
            <a:r>
              <a:rPr lang="en-US" sz="1600" dirty="0"/>
              <a:t> and Yasushi </a:t>
            </a:r>
            <a:r>
              <a:rPr lang="en-US" sz="1600" dirty="0" err="1"/>
              <a:t>Kiyoki</a:t>
            </a:r>
            <a:r>
              <a:rPr lang="en-US" sz="1600" dirty="0"/>
              <a:t>, A New Approach for Image Segmentation using Pillar-</a:t>
            </a:r>
            <a:r>
              <a:rPr lang="en-US" sz="1600" dirty="0" err="1"/>
              <a:t>Kmeans</a:t>
            </a:r>
            <a:r>
              <a:rPr lang="en-US" sz="1600" dirty="0"/>
              <a:t> Algorithm, World Academy of Science, Engineering and Technology International Journal of Electrical, Computer, Energetic, Electronic and Communication Engineering Vol:3, No:11, 2009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Andrew Ng, Associate Professor, Stanford University; Former Chief Scientist, Baidu; Chairman and Co-founder, Coursera-Machine Learning - Week 8, Lecture 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Ali </a:t>
            </a:r>
            <a:r>
              <a:rPr lang="en-US" sz="1600" dirty="0" err="1"/>
              <a:t>Ridho</a:t>
            </a:r>
            <a:r>
              <a:rPr lang="en-US" sz="1600" dirty="0"/>
              <a:t> </a:t>
            </a:r>
            <a:r>
              <a:rPr lang="en-US" sz="1600" dirty="0" err="1"/>
              <a:t>Barakbah</a:t>
            </a:r>
            <a:r>
              <a:rPr lang="en-US" sz="1600" dirty="0"/>
              <a:t> and Yasushi </a:t>
            </a:r>
            <a:r>
              <a:rPr lang="en-US" sz="1600" dirty="0" err="1"/>
              <a:t>Kiyoki</a:t>
            </a:r>
            <a:r>
              <a:rPr lang="en-US" sz="1600" dirty="0"/>
              <a:t>, A Pillar Algorithm for K-Means Optimization by Distance Maximization for Initial Centroid Designation, World Academy of Science, Engineering and Technology Computational Intelligence and Data Mining, 2009. CIDM '09. IEEE Symposium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VidyaSagar</a:t>
            </a:r>
            <a:r>
              <a:rPr lang="en-US" sz="1600" dirty="0"/>
              <a:t>, </a:t>
            </a:r>
            <a:r>
              <a:rPr lang="en-US" sz="1600" dirty="0" err="1"/>
              <a:t>Bhujanga</a:t>
            </a:r>
            <a:r>
              <a:rPr lang="en-US" sz="1600" dirty="0"/>
              <a:t> Rao, Madhu, Brain Tumor detection and its area estimation in MRI images using pillar k-means algorithm, International Journal of Engineering Sciences Research-IJESR, ISSN: 2230-8504; e-ISSN-2230-8512; Vol 05, Article 03345; March 2014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7305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351" y="448124"/>
            <a:ext cx="10193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2365" y="1457739"/>
            <a:ext cx="92399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Based on a paper “A New Approach for Image Segmentation using Pillar </a:t>
            </a:r>
          </a:p>
          <a:p>
            <a:pPr algn="just"/>
            <a:r>
              <a:rPr lang="en-US" sz="2000" dirty="0"/>
              <a:t>K-means Algorithm” by Ali </a:t>
            </a:r>
            <a:r>
              <a:rPr lang="en-US" sz="2000" dirty="0" err="1"/>
              <a:t>Ridho</a:t>
            </a:r>
            <a:r>
              <a:rPr lang="en-US" sz="2000" dirty="0"/>
              <a:t> </a:t>
            </a:r>
            <a:r>
              <a:rPr lang="en-US" sz="2000" dirty="0" err="1"/>
              <a:t>Barakbah</a:t>
            </a:r>
            <a:r>
              <a:rPr lang="en-US" sz="2000" dirty="0"/>
              <a:t> and Yasushi </a:t>
            </a:r>
            <a:r>
              <a:rPr lang="en-US" sz="2000" dirty="0" err="1"/>
              <a:t>Kiyoki</a:t>
            </a:r>
            <a:endParaRPr lang="en-US" sz="2000" dirty="0"/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Designed a relatively new technique for segmentation, Pillar K-Means Algorithm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Compared it to different Image segmentation algorithms like K-means and Gaussian Mixture Model algorithm and involving RGB, HSV, HSL and CIELAB color spaces.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Their experimental results clarify the effectiveness of Pillar K means to improve the segmentation quality in aspects of precision and computational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1155"/>
      </p:ext>
    </p:extLst>
  </p:cSld>
  <p:clrMapOvr>
    <a:masterClrMapping/>
  </p:clrMapOvr>
  <p:transition spd="slow" advTm="45105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351" y="448124"/>
            <a:ext cx="10193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Image Segmentation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887" y="1414196"/>
            <a:ext cx="98861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Image Segmentation is the process that partitions R into R1, R2, R3….,Rn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887" y="2399081"/>
            <a:ext cx="8257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properties of image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Discontinuity: Segmenting based on changes in  abrupt changes in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Similarity: Segmenting based on predefined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887" y="3845631"/>
            <a:ext cx="2882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Imaging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3D Reconstructs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Recognition Tasks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4887" y="202974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887" y="352983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119058"/>
      </p:ext>
    </p:extLst>
  </p:cSld>
  <p:clrMapOvr>
    <a:masterClrMapping/>
  </p:clrMapOvr>
  <p:transition spd="slow" advTm="5448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9267" y="733363"/>
            <a:ext cx="8669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Some Existing Image Segmentation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086" y="2148114"/>
            <a:ext cx="10871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Graph Based Image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Watershed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Region Growing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Binary (Histogram-based)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K-Means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Compression Based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21418"/>
      </p:ext>
    </p:extLst>
  </p:cSld>
  <p:clrMapOvr>
    <a:masterClrMapping/>
  </p:clrMapOvr>
  <p:transition spd="slow" advTm="18372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941" y="1436913"/>
            <a:ext cx="10611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K-means is a unsupervised machine learning clustering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used to cluster the data into k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4941" y="3609474"/>
            <a:ext cx="718658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 does it cluster: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number of clusters it just assumes and divides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then tries to optimize the clusters iteratively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892972"/>
      </p:ext>
    </p:extLst>
  </p:cSld>
  <p:clrMapOvr>
    <a:masterClrMapping/>
  </p:clrMapOvr>
  <p:transition spd="slow" advTm="2094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908" y="1284851"/>
                <a:ext cx="10611059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Initiate its algorithm by generating random starting points of initial centroids C.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Calculate the distance d between X to cluster center C. Euclidean distance is commonly used to express the distance.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Separate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:r>
                  <a:rPr lang="en-US" sz="2000" i="1" dirty="0"/>
                  <a:t>i</a:t>
                </a:r>
                <a:r>
                  <a:rPr lang="en-US" sz="2000" dirty="0"/>
                  <a:t> = 1..N into S in which it has minimum 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,C).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Determine the new cluster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:r>
                  <a:rPr lang="en-US" sz="2000" i="1" dirty="0"/>
                  <a:t>i</a:t>
                </a:r>
                <a:r>
                  <a:rPr lang="en-US" sz="2000" dirty="0"/>
                  <a:t> = 1..k defined as: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5.   Go back to step 2 until all centroids are convergent. 				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8" y="1284851"/>
                <a:ext cx="10611059" cy="3477875"/>
              </a:xfrm>
              <a:prstGeom prst="rect">
                <a:avLst/>
              </a:prstGeom>
              <a:blipFill>
                <a:blip r:embed="rId3"/>
                <a:stretch>
                  <a:fillRect l="-632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343" y="3321560"/>
            <a:ext cx="24384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8653"/>
      </p:ext>
    </p:extLst>
  </p:cSld>
  <p:clrMapOvr>
    <a:masterClrMapping/>
  </p:clrMapOvr>
  <p:transition spd="slow" advTm="43174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4" name="Picture 5" descr="K means clustering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0257" y="1139688"/>
            <a:ext cx="5029200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1157430"/>
      </p:ext>
    </p:extLst>
  </p:cSld>
  <p:clrMapOvr>
    <a:masterClrMapping/>
  </p:clrMapOvr>
  <p:transition spd="slow" advTm="8898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41" y="405664"/>
            <a:ext cx="9731997" cy="734024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3" y="1139688"/>
            <a:ext cx="7515678" cy="51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77052"/>
      </p:ext>
    </p:extLst>
  </p:cSld>
  <p:clrMapOvr>
    <a:masterClrMapping/>
  </p:clrMapOvr>
  <p:transition spd="slow" advTm="9072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7|3.2|15.9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.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8540</TotalTime>
  <Words>1082</Words>
  <Application>Microsoft Office PowerPoint</Application>
  <PresentationFormat>Widescreen</PresentationFormat>
  <Paragraphs>162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Image Segmentation using Pillar k-Means</vt:lpstr>
      <vt:lpstr>PowerPoint Presentation</vt:lpstr>
      <vt:lpstr>PowerPoint Presentation</vt:lpstr>
      <vt:lpstr>PowerPoint Presentation</vt:lpstr>
      <vt:lpstr>PowerPoint Presentation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What if ?</vt:lpstr>
      <vt:lpstr>K-Means Algorithm – not so good!</vt:lpstr>
      <vt:lpstr>What is Pillar K-Means Algorithm?</vt:lpstr>
      <vt:lpstr>PowerPoint Presentation</vt:lpstr>
      <vt:lpstr>K-Means in image segmentation</vt:lpstr>
      <vt:lpstr>Project </vt:lpstr>
      <vt:lpstr>Preliminary Results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using Pillar k-Means</dc:title>
  <dc:creator>Vaddula, Venkata Narsi Reddy</dc:creator>
  <cp:lastModifiedBy>Vaddula, Venkata Narsi Reddy</cp:lastModifiedBy>
  <cp:revision>70</cp:revision>
  <dcterms:created xsi:type="dcterms:W3CDTF">2017-03-17T13:12:27Z</dcterms:created>
  <dcterms:modified xsi:type="dcterms:W3CDTF">2017-04-04T17:48:13Z</dcterms:modified>
</cp:coreProperties>
</file>