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6" r:id="rId6"/>
    <p:sldId id="273" r:id="rId7"/>
    <p:sldId id="274" r:id="rId8"/>
    <p:sldId id="275" r:id="rId9"/>
    <p:sldId id="277" r:id="rId10"/>
    <p:sldId id="271" r:id="rId11"/>
    <p:sldId id="270" r:id="rId12"/>
    <p:sldId id="263" r:id="rId13"/>
    <p:sldId id="278" r:id="rId14"/>
    <p:sldId id="279" r:id="rId15"/>
    <p:sldId id="280" r:id="rId16"/>
    <p:sldId id="265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83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83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3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355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3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24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329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022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9544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56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44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95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71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87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93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378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26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335167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1992156"/>
            <a:ext cx="12217893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     : 	VENKATRAJ .G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   :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24131190500122044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           &amp;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       8D07F1DBA88B4FBA9D334ED5AAD6B4C8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           :  	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           : 	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	     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	     : Annamalai University</a:t>
            </a:r>
            <a:r>
              <a:rPr lang="en-US" sz="2400" dirty="0"/>
              <a:t>           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F42A9-26F1-6D2B-D213-2D257A2A0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440792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6D577-A194-E41B-63B7-4CDBA77B7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55739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2EDBD-FE8B-65B4-F97B-F3F72F25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445702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DA88A6-FAFC-3429-A56D-2569DC3BF1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371600"/>
            <a:ext cx="7227570" cy="3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664BB-D3AA-F17D-54A3-C012D4815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FE903-7323-09FE-A49C-F7C2332B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20F3EF-88CE-E518-8D13-D0BB8169AC2A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AEDA47-EB60-49A4-B048-87F0BC4D51E2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CCED02-7889-0250-CBA9-DFE89B98923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C1BC73A-6FC4-68CD-8364-46B17295670B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BB3938-E7A0-1DD3-E0E6-E0E35F70DD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706558D-2722-C908-0A16-0230F30D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87" y="621809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F1B9008-DE44-6577-517A-57F440B2574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89CC-DEC4-914C-BC00-5AC055C93EFE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617639-6EFD-FBF6-71D4-239A5995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91791"/>
            <a:ext cx="6915150" cy="3670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B3ED9E-1C80-216E-2DB3-AD5004E4C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DE55-792D-A26C-5892-2568EEAE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20E267-6270-6FB6-E0D7-1F8EBCAA175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C2833EB-CE17-6737-F77D-EFE97B4FDAB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25FDEF6-8967-1398-4564-1664AFBF13F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ECE6384-51F6-EEE3-2ECF-5DF7E32F27F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FA3BB35-DF3F-F187-0800-C27B6E2252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B5F8F5E-7BDD-193B-7D6A-958232CE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5604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C9C318C-9C4D-9799-80DA-5C0EDE4A8DD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3CA6D-4158-894C-3E99-BFA36A325F0B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38B8C3-8910-1FD2-80F3-B2858F3C1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315" y="1426080"/>
            <a:ext cx="7019235" cy="3736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EE313-336C-2951-7FA5-6100D4224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7560-E32D-A304-CE59-4F086431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47D803-F74A-22BC-52C2-341B4B81657F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4EE96EF-178B-A65F-6FEA-CF91DC6B4968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CAE21B-62B5-3590-60F1-FDD5FAF6C03D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7B99486-67F3-01D5-1438-A72DABD0D4C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D53A194-6E1A-DA72-C9E3-0AFCAB450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2D17CA6-1883-E04F-AC58-C342BF990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3024" y="57130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95DFDD3-51BA-E547-D5A4-E5E9CDF17C7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48EB1-D22D-9759-F752-C285CF5EA426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CD87F-7505-7751-153F-DCE061FF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447800"/>
            <a:ext cx="6715125" cy="391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0430A2-6C65-4016-FAAA-44E05E1A0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66875" y="1464003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1"/>
                </a:solidFill>
              </a:rPr>
              <a:t>CONCLUSION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FD80-12B9-9D6A-AE78-DAC14DEB0009}"/>
              </a:ext>
            </a:extLst>
          </p:cNvPr>
          <p:cNvSpPr txBox="1"/>
          <p:nvPr/>
        </p:nvSpPr>
        <p:spPr>
          <a:xfrm>
            <a:off x="1708662" y="3110026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portfolio is a static website developed using HTML and CSS, designed to showcase personal details, skills, and projects in a simple and responsive layout. It is lightweight, fast, and easy to maintain, though updates require manual code changes as it does not use a content management system (CMS).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4B9E9A-CE24-786D-BAC0-B863B489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226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66023" y="51482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-85" dirty="0">
                <a:solidFill>
                  <a:schemeClr val="tx1"/>
                </a:solidFill>
              </a:rPr>
              <a:t> </a:t>
            </a:r>
            <a:r>
              <a:rPr sz="4250" spc="25" dirty="0">
                <a:solidFill>
                  <a:schemeClr val="tx1"/>
                </a:solidFill>
              </a:rPr>
              <a:t>TITLE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319112" y="2336720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D7DAF2-B335-9508-F439-F3421D8D9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A16650-E984-F5AC-98FA-05489FBEE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041298" y="48359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1"/>
                </a:solidFill>
              </a:rPr>
              <a:t>A</a:t>
            </a:r>
            <a:r>
              <a:rPr spc="-5" dirty="0">
                <a:solidFill>
                  <a:schemeClr val="tx1"/>
                </a:solidFill>
              </a:rPr>
              <a:t>G</a:t>
            </a:r>
            <a:r>
              <a:rPr spc="-35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4446331" y="1174879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7DDFA3-E92E-51C6-04A1-26EF67AAB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3768" y="32766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1"/>
                </a:solidFill>
              </a:rPr>
              <a:t>P</a:t>
            </a:r>
            <a:r>
              <a:rPr sz="4250" spc="15" dirty="0">
                <a:solidFill>
                  <a:schemeClr val="tx1"/>
                </a:solidFill>
              </a:rPr>
              <a:t>ROB</a:t>
            </a:r>
            <a:r>
              <a:rPr sz="4250" spc="55" dirty="0">
                <a:solidFill>
                  <a:schemeClr val="tx1"/>
                </a:solidFill>
              </a:rPr>
              <a:t>L</a:t>
            </a:r>
            <a:r>
              <a:rPr sz="4250" spc="-20" dirty="0">
                <a:solidFill>
                  <a:schemeClr val="tx1"/>
                </a:solidFill>
              </a:rPr>
              <a:t>E</a:t>
            </a:r>
            <a:r>
              <a:rPr sz="4250" spc="20" dirty="0">
                <a:solidFill>
                  <a:schemeClr val="tx1"/>
                </a:solidFill>
              </a:rPr>
              <a:t>M</a:t>
            </a:r>
            <a:r>
              <a:rPr lang="en-IN" sz="4250" spc="20" dirty="0">
                <a:solidFill>
                  <a:schemeClr val="tx1"/>
                </a:solidFill>
              </a:rPr>
              <a:t> </a:t>
            </a:r>
            <a:r>
              <a:rPr sz="4250" spc="10" dirty="0">
                <a:solidFill>
                  <a:schemeClr val="tx1"/>
                </a:solidFill>
              </a:rPr>
              <a:t>S</a:t>
            </a:r>
            <a:r>
              <a:rPr sz="4250" spc="-370" dirty="0">
                <a:solidFill>
                  <a:schemeClr val="tx1"/>
                </a:solidFill>
              </a:rPr>
              <a:t>T</a:t>
            </a:r>
            <a:r>
              <a:rPr sz="4250" spc="-375" dirty="0">
                <a:solidFill>
                  <a:schemeClr val="tx1"/>
                </a:solidFill>
              </a:rPr>
              <a:t>A</a:t>
            </a:r>
            <a:r>
              <a:rPr sz="4250" spc="15" dirty="0">
                <a:solidFill>
                  <a:schemeClr val="tx1"/>
                </a:solidFill>
              </a:rPr>
              <a:t>T</a:t>
            </a:r>
            <a:r>
              <a:rPr sz="4250" spc="-10" dirty="0">
                <a:solidFill>
                  <a:schemeClr val="tx1"/>
                </a:solidFill>
              </a:rPr>
              <a:t>E</a:t>
            </a:r>
            <a:r>
              <a:rPr sz="4250" spc="-20" dirty="0">
                <a:solidFill>
                  <a:schemeClr val="tx1"/>
                </a:solidFill>
              </a:rPr>
              <a:t>ME</a:t>
            </a:r>
            <a:r>
              <a:rPr sz="4250" spc="10" dirty="0">
                <a:solidFill>
                  <a:schemeClr val="tx1"/>
                </a:solidFill>
              </a:rPr>
              <a:t>NT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1194637" y="1490008"/>
            <a:ext cx="101387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__Inter_e8ce0c"/>
              </a:rPr>
              <a:t>                      </a:t>
            </a: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                         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C66F1-BF66-D49F-50A1-D0E8544DD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800" y="505621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lang="en-IN" sz="4250" spc="5" dirty="0">
                <a:solidFill>
                  <a:schemeClr val="tx1"/>
                </a:solidFill>
              </a:rPr>
              <a:t> </a:t>
            </a:r>
            <a:r>
              <a:rPr sz="4250" spc="-20" dirty="0">
                <a:solidFill>
                  <a:schemeClr val="tx1"/>
                </a:solidFill>
              </a:rPr>
              <a:t>OVERVIEW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199" y="1695450"/>
            <a:ext cx="526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7158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93800" y="44867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2FEF0B-E33E-1650-7BE4-B63E143A1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D42C-6F22-3029-B00E-6F0B326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93B569-E447-2D61-B85E-A5F5FA00C30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89D1E6-AF85-6FC1-4A2D-D6C3816EDADA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3D0613-03DA-53D7-2A6C-9090E9D3B21E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6AA791-810C-C26B-B793-47E575335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0" y="47029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1"/>
                </a:solidFill>
              </a:rPr>
              <a:t>W</a:t>
            </a:r>
            <a:r>
              <a:rPr sz="3200" spc="-20" dirty="0">
                <a:solidFill>
                  <a:schemeClr val="tx1"/>
                </a:solidFill>
              </a:rPr>
              <a:t>H</a:t>
            </a:r>
            <a:r>
              <a:rPr sz="3200" spc="20" dirty="0">
                <a:solidFill>
                  <a:schemeClr val="tx1"/>
                </a:solidFill>
              </a:rPr>
              <a:t>O</a:t>
            </a:r>
            <a:r>
              <a:rPr sz="3200" spc="-2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AR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T</a:t>
            </a:r>
            <a:r>
              <a:rPr sz="3200" spc="-15" dirty="0">
                <a:solidFill>
                  <a:schemeClr val="tx1"/>
                </a:solidFill>
              </a:rPr>
              <a:t>H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E</a:t>
            </a:r>
            <a:r>
              <a:rPr sz="3200" spc="30" dirty="0">
                <a:solidFill>
                  <a:schemeClr val="tx1"/>
                </a:solidFill>
              </a:rPr>
              <a:t>N</a:t>
            </a:r>
            <a:r>
              <a:rPr sz="3200" spc="15" dirty="0">
                <a:solidFill>
                  <a:schemeClr val="tx1"/>
                </a:solidFill>
              </a:rPr>
              <a:t>D</a:t>
            </a:r>
            <a:r>
              <a:rPr sz="3200" spc="-4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U</a:t>
            </a:r>
            <a:r>
              <a:rPr sz="3200" spc="10" dirty="0">
                <a:solidFill>
                  <a:schemeClr val="tx1"/>
                </a:solidFill>
              </a:rPr>
              <a:t>S</a:t>
            </a:r>
            <a:r>
              <a:rPr sz="3200" spc="-25" dirty="0">
                <a:solidFill>
                  <a:schemeClr val="tx1"/>
                </a:solidFill>
              </a:rPr>
              <a:t>E</a:t>
            </a:r>
            <a:r>
              <a:rPr sz="3200" spc="-10" dirty="0">
                <a:solidFill>
                  <a:schemeClr val="tx1"/>
                </a:solidFill>
              </a:rPr>
              <a:t>R</a:t>
            </a:r>
            <a:r>
              <a:rPr sz="3200" spc="5" dirty="0">
                <a:solidFill>
                  <a:schemeClr val="tx1"/>
                </a:solidFill>
              </a:rPr>
              <a:t>S?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D33525-58A2-6153-1500-92C3DC672C9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FDD34F0-7E28-35E7-96EF-364527D590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EAE5A-867C-3C14-2E59-BF1F97F04740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82AC7-62E8-A439-5AD2-5BD34FB1A7C4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08107-177D-56BC-B5EE-224279D3E609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E273A-5D64-A0CA-1604-B5D3CD9F9CF5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71064-7A11-28DB-7C0B-0B3FFE88D759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14E6A-5332-BEF8-C2E3-3ADC9C7A9299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077B1-A2F4-656B-4857-7E2A635AF1B4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6AC75-29BD-8F4E-5FE7-52D4E5459F87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E8CE2-45D7-C04A-67C5-E84E9B19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1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16585" y="55622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tx1"/>
                </a:solidFill>
              </a:rPr>
              <a:t>TOOLS AND TECHNIQUES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HTML5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42957" y="217755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827"/>
                </a:solidFill>
                <a:latin typeface="__Inter_e8ce0c"/>
              </a:rPr>
              <a:t>2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.CSS3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42957" y="260760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RESPONSIVE WEB DESIGN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22954" y="301226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NAVIGATION BAR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42957" y="339050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5.PrOFILE PICTRURE INTEGRATION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3914" y="37923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dirty="0">
                <a:solidFill>
                  <a:srgbClr val="111827"/>
                </a:solidFill>
                <a:latin typeface="__Inter_e8ce0c"/>
              </a:rPr>
              <a:t>4.SEMANTIC HTML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63436" y="424146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CONTENT MANAGEMENT SYSTEM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8397F-8AC0-EC1F-AB27-D18727B54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3600" y="26160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DC3E15-784F-16E8-A295-CBA06E170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38428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F70CE-F4F8-5B1B-05BA-36B5DD932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555</Words>
  <Application>Microsoft Office PowerPoint</Application>
  <PresentationFormat>Widescreen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__Inter_e8ce0c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 raj</cp:lastModifiedBy>
  <cp:revision>28</cp:revision>
  <dcterms:created xsi:type="dcterms:W3CDTF">2024-03-29T15:07:22Z</dcterms:created>
  <dcterms:modified xsi:type="dcterms:W3CDTF">2025-09-08T18:39:36Z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