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mployee%20Performance%20Analysis%20using%20Excel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(3).xlsx]Employee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9-49FB-BE1D-E749CC9D246C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9-49FB-BE1D-E749CC9D246C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9-49FB-BE1D-E749CC9D246C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E9-49FB-BE1D-E749CC9D246C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E9-49FB-BE1D-E749CC9D24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0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VENKAT RAMAN R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312214330/E5B26C0D9E5CB748F8847642F69C2E07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79237"/>
              </p:ext>
            </p:extLst>
          </p:nvPr>
        </p:nvGraphicFramePr>
        <p:xfrm>
          <a:off x="990600" y="1600200"/>
          <a:ext cx="7848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602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49</cp:revision>
  <dcterms:created xsi:type="dcterms:W3CDTF">2024-03-29T15:07:22Z</dcterms:created>
  <dcterms:modified xsi:type="dcterms:W3CDTF">2024-08-29T11:04:46Z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