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0e4d9d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0e4d9d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a0e4d9d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a0e4d9d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a0e4d9d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a0e4d9d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0e4d9d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a0e4d9d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a0e4d9d4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a0e4d9d4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a0e4d9d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a0e4d9d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a0e4d9d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a0e4d9d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0e4d9d4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a0e4d9d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5c938b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5c938b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0e4d9d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0e4d9d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433f7f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433f7f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433f7f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433f7f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0e4d9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0e4d9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0e4d9d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a0e4d9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0e4d9d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a0e4d9d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a0e4d9d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a0e4d9d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a0e4d9d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a0e4d9d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2" y="-2"/>
            <a:ext cx="893175" cy="893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UE19EC353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ECE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Jupyter notebook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0974"/>
            <a:ext cx="4509051" cy="261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050" y="1440975"/>
            <a:ext cx="4634952" cy="246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Other cool code editors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100"/>
            <a:ext cx="4510123" cy="2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8552" y="1493325"/>
            <a:ext cx="4545446" cy="24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Hmm.. Out of RAM and GPU?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Google Colab is the answer!!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25" y="1017725"/>
            <a:ext cx="7351363" cy="39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50" y="803450"/>
            <a:ext cx="7757602" cy="41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Research!!!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225" y="668300"/>
            <a:ext cx="7888651" cy="41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amazing resources on ML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00" y="1290425"/>
            <a:ext cx="1355175" cy="19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414" y="1290435"/>
            <a:ext cx="1516545" cy="19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633" y="1354550"/>
            <a:ext cx="1455300" cy="19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725" y="1290425"/>
            <a:ext cx="28956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2750" y="34621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45625" y="35463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222" y="3546297"/>
            <a:ext cx="16002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Agenda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1 : Introduction. Starting off with 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2 : Tabular Data with Pandas; Visualization with 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3: Learning Scikit Learn; Into images with 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 4: Going Deep with TF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People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 Niranjana B Krupa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 Raghavendra MJ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Teaching Assistant:  K Venkat Ramnan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Description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1 : Foundations of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2 : Supervised Learning - Parametric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3: </a:t>
            </a:r>
            <a:r>
              <a:rPr lang="en"/>
              <a:t>Supervised Learning - Non Parametric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4 : Kernel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5: Clustering and Dimensionality Reduction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What is Machine Learning 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Branch of AI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 Analytics tool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category of an algorithm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use computational methods to “learn” information directly from data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00" y="2398850"/>
            <a:ext cx="4190601" cy="25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Why Machine Learning is booming?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field has matured both in terms of identity and in terms of methods and tools.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abundance of data to learn from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abundance of computation to run methods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20" y="1028700"/>
            <a:ext cx="4511051" cy="2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Where is Machine Learning used?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70" y="1705463"/>
            <a:ext cx="4196375" cy="23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945" y="1170125"/>
            <a:ext cx="4391656" cy="328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your PC for 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Installing </a:t>
            </a:r>
            <a:r>
              <a:rPr lang="en"/>
              <a:t>packages</a:t>
            </a:r>
            <a:r>
              <a:rPr lang="en"/>
              <a:t> using pip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Considering that you have installed python: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25" y="1475850"/>
            <a:ext cx="6760354" cy="359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Anaconda Navigator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9" y="1152474"/>
            <a:ext cx="4017576" cy="16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325" y="1152478"/>
            <a:ext cx="4676676" cy="255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6495" y="2659971"/>
            <a:ext cx="4829075" cy="261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