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71" r:id="rId6"/>
    <p:sldId id="272" r:id="rId7"/>
    <p:sldId id="273" r:id="rId8"/>
    <p:sldId id="274" r:id="rId9"/>
    <p:sldId id="27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Diving Deep With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file:///C:\Users\venka\AppData\Local\Temp\wps\INetCache\5c166aba128d97f9ede663ff11404d5d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Python For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UE19EC353</a:t>
            </a:r>
            <a:endParaRPr lang="en-US"/>
          </a:p>
          <a:p>
            <a:r>
              <a:rPr lang="en-US">
                <a:sym typeface="+mn-ea"/>
              </a:rPr>
              <a:t>Department of ECE</a:t>
            </a:r>
            <a:endParaRPr lang="en-US"/>
          </a:p>
          <a:p>
            <a:r>
              <a:rPr lang="en-US">
                <a:sym typeface="+mn-ea"/>
              </a:rPr>
              <a:t>PES University</a:t>
            </a:r>
            <a:endParaRPr lang="en-US"/>
          </a:p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smtClean="0"/>
          </a:p>
          <a:p>
            <a:fld id="{63A1C593-65D0-4073-BCC9-577B9352EA97}" type="datetime1">
              <a:rPr lang="en-US" smtClean="0"/>
            </a:fld>
            <a:r>
              <a:rPr lang="en-US" smtClean="0">
                <a:sym typeface="+mn-ea"/>
              </a:rPr>
              <a:t> Venkat Ramnan K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3 : Image Segmentation using K Means Clustering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Using K Means clustering for image segmentation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Writing K Means from scratch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r>
              <a:rPr lang="en-US" smtClean="0"/>
              <a:t> Venkat Ramnan K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24465" cy="4351655"/>
          </a:xfrm>
        </p:spPr>
        <p:txBody>
          <a:bodyPr>
            <a:normAutofit lnSpcReduction="10000"/>
          </a:bodyPr>
          <a:p>
            <a:pPr marL="0" indent="0" algn="just">
              <a:buNone/>
            </a:pPr>
            <a:r>
              <a:rPr lang="en-US"/>
              <a:t>This project is one where you will implement K Means clustering from scratch and use it to perform image segmentation. The K Means Class in python should be written </a:t>
            </a:r>
            <a:r>
              <a:rPr lang="en-US" b="1"/>
              <a:t>from scratch</a:t>
            </a:r>
            <a:r>
              <a:rPr lang="en-US"/>
              <a:t>. 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Scikit Learn based KMeans or OpenCV based Kmeans modules can be used for testing purposes only, i.e, to see how the output actually should turn up to be.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smtClean="0"/>
          </a:p>
          <a:p>
            <a:fld id="{63A1C593-65D0-4073-BCC9-577B9352EA97}" type="datetime1">
              <a:rPr lang="en-US" smtClean="0"/>
            </a:fld>
            <a:r>
              <a:rPr lang="en-US" smtClean="0">
                <a:sym typeface="+mn-ea"/>
              </a:rPr>
              <a:t> Venkat Ramnan K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Image Segmentation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24465" cy="4351655"/>
          </a:xfrm>
        </p:spPr>
        <p:txBody>
          <a:bodyPr>
            <a:normAutofit lnSpcReduction="10000"/>
          </a:bodyPr>
          <a:p>
            <a:pPr algn="just"/>
            <a:r>
              <a:rPr lang="en-US"/>
              <a:t>process of partitioning an image into meaningful segments/partitions</a:t>
            </a:r>
            <a:endParaRPr lang="en-US"/>
          </a:p>
          <a:p>
            <a:pPr algn="just"/>
            <a:r>
              <a:rPr lang="en-US"/>
              <a:t>simplify and/or change the representation of an image into something that is more meaningful and easier to analyze</a:t>
            </a:r>
            <a:endParaRPr lang="en-US"/>
          </a:p>
          <a:p>
            <a:pPr algn="just"/>
            <a:r>
              <a:rPr lang="en-US"/>
              <a:t>used to locate objects and boundaries (lines, curves, etc.)</a:t>
            </a:r>
            <a:endParaRPr lang="en-US"/>
          </a:p>
          <a:p>
            <a:pPr algn="just"/>
            <a:r>
              <a:rPr lang="en-US"/>
              <a:t>Applications include Medical Imaging, object detection,etc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smtClean="0"/>
          </a:p>
          <a:p>
            <a:fld id="{63A1C593-65D0-4073-BCC9-577B9352EA97}" type="datetime1">
              <a:rPr lang="en-US" smtClean="0"/>
            </a:fld>
            <a:r>
              <a:rPr lang="en-US" smtClean="0">
                <a:sym typeface="+mn-ea"/>
              </a:rPr>
              <a:t> Venkat Ramnan K</a:t>
            </a:r>
            <a:endParaRPr lang="en-US"/>
          </a:p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Image Segmentation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smtClean="0"/>
          </a:p>
          <a:p>
            <a:fld id="{63A1C593-65D0-4073-BCC9-577B9352EA97}" type="datetime1">
              <a:rPr lang="en-US" smtClean="0"/>
            </a:fld>
            <a:r>
              <a:rPr lang="en-US" smtClean="0">
                <a:sym typeface="+mn-ea"/>
              </a:rPr>
              <a:t> Venkat Ramnan K</a:t>
            </a:r>
            <a:endParaRPr lang="en-US"/>
          </a:p>
          <a:p>
            <a:endParaRPr lang="en-US"/>
          </a:p>
        </p:txBody>
      </p:sp>
      <p:pic>
        <p:nvPicPr>
          <p:cNvPr id="103" name="Content Placeholder 10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1975" y="2141220"/>
            <a:ext cx="5325745" cy="3455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9475" y="2269490"/>
            <a:ext cx="5899785" cy="3507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Image Segmentation Algorithms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24465" cy="4351655"/>
          </a:xfrm>
        </p:spPr>
        <p:txBody>
          <a:bodyPr>
            <a:normAutofit lnSpcReduction="10000"/>
          </a:bodyPr>
          <a:p>
            <a:pPr algn="just"/>
            <a:r>
              <a:rPr lang="en-US"/>
              <a:t>Binary Thresholding </a:t>
            </a:r>
            <a:endParaRPr lang="en-US"/>
          </a:p>
          <a:p>
            <a:pPr algn="just"/>
            <a:r>
              <a:rPr lang="en-US"/>
              <a:t>Watershed Algorithm</a:t>
            </a:r>
            <a:endParaRPr lang="en-US"/>
          </a:p>
          <a:p>
            <a:pPr algn="just"/>
            <a:r>
              <a:rPr lang="en-US" b="1" i="1"/>
              <a:t>K Means Clustering</a:t>
            </a:r>
            <a:endParaRPr lang="en-US" b="1" i="1"/>
          </a:p>
          <a:p>
            <a:pPr algn="just"/>
            <a:r>
              <a:rPr lang="en-US"/>
              <a:t>Graph Based</a:t>
            </a:r>
            <a:endParaRPr lang="en-US"/>
          </a:p>
          <a:p>
            <a:pPr algn="just"/>
            <a:r>
              <a:rPr lang="en-US"/>
              <a:t>Fuzzy Means</a:t>
            </a:r>
            <a:endParaRPr lang="en-US"/>
          </a:p>
          <a:p>
            <a:pPr algn="just"/>
            <a:r>
              <a:rPr lang="en-US"/>
              <a:t>Support Vector Machines</a:t>
            </a:r>
            <a:endParaRPr lang="en-US"/>
          </a:p>
          <a:p>
            <a:pPr algn="just"/>
            <a:r>
              <a:rPr lang="en-US"/>
              <a:t>Advanced : UNet CNN architectures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smtClean="0"/>
          </a:p>
          <a:p>
            <a:fld id="{63A1C593-65D0-4073-BCC9-577B9352EA97}" type="datetime1">
              <a:rPr lang="en-US" smtClean="0"/>
            </a:fld>
            <a:r>
              <a:rPr lang="en-US" smtClean="0">
                <a:sym typeface="+mn-ea"/>
              </a:rPr>
              <a:t> Venkat Ramnan K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p>
            <a:r>
              <a:rPr lang="en-US"/>
              <a:t>Understanding K Means Working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smtClean="0"/>
          </a:p>
          <a:p>
            <a:fld id="{63A1C593-65D0-4073-BCC9-577B9352EA97}" type="datetime1">
              <a:rPr lang="en-US" smtClean="0"/>
            </a:fld>
            <a:r>
              <a:rPr lang="en-US" smtClean="0">
                <a:sym typeface="+mn-ea"/>
              </a:rPr>
              <a:t> Venkat Ramnan K</a:t>
            </a:r>
            <a:endParaRPr lang="en-US"/>
          </a:p>
          <a:p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7220" y="2256790"/>
            <a:ext cx="5878195" cy="3250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Understanding K Means Working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smtClean="0"/>
          </a:p>
          <a:p>
            <a:fld id="{63A1C593-65D0-4073-BCC9-577B9352EA97}" type="datetime1">
              <a:rPr lang="en-US" smtClean="0"/>
            </a:fld>
            <a:r>
              <a:rPr lang="en-US" smtClean="0">
                <a:sym typeface="+mn-ea"/>
              </a:rPr>
              <a:t> Venkat Ramnan K</a:t>
            </a:r>
            <a:endParaRPr lang="en-US"/>
          </a:p>
          <a:p>
            <a:endParaRPr lang="en-US"/>
          </a:p>
        </p:txBody>
      </p:sp>
      <p:pic>
        <p:nvPicPr>
          <p:cNvPr id="106" name="Content Placeholder 105"/>
          <p:cNvPicPr/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Building K Means from scratch 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365" y="23495"/>
            <a:ext cx="1134745" cy="1003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smtClean="0"/>
          </a:p>
          <a:p>
            <a:fld id="{63A1C593-65D0-4073-BCC9-577B9352EA97}" type="datetime1">
              <a:rPr lang="en-US" smtClean="0"/>
            </a:fld>
            <a:r>
              <a:rPr lang="en-US" smtClean="0">
                <a:sym typeface="+mn-ea"/>
              </a:rPr>
              <a:t> Venkat Ramnan K</a:t>
            </a:r>
            <a:endParaRPr lang="en-US"/>
          </a:p>
          <a:p>
            <a:endParaRPr lang="en-US"/>
          </a:p>
        </p:txBody>
      </p:sp>
      <p:pic>
        <p:nvPicPr>
          <p:cNvPr id="2" name="Content Placeholder 1" descr="Output_kmeans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3910"/>
            <a:ext cx="5181600" cy="3853815"/>
          </a:xfrm>
          <a:prstGeom prst="rect">
            <a:avLst/>
          </a:prstGeom>
        </p:spPr>
      </p:pic>
      <p:pic>
        <p:nvPicPr>
          <p:cNvPr id="3" name="Content Placeholder 2" descr="input_kmeans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3910"/>
            <a:ext cx="5181600" cy="3853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WPS Presentation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Python For Machine Learning </vt:lpstr>
      <vt:lpstr>Diving Deep with Deep Learning</vt:lpstr>
      <vt:lpstr>What is Deep Learning : A page from Andrew Ng’s 2013 talk</vt:lpstr>
      <vt:lpstr>Problem Statement</vt:lpstr>
      <vt:lpstr>Problem Statement</vt:lpstr>
      <vt:lpstr>Problem Statement</vt:lpstr>
      <vt:lpstr>Problem Statement</vt:lpstr>
      <vt:lpstr>Understanding K Means Working</vt:lpstr>
      <vt:lpstr>Problem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 </dc:title>
  <dc:creator/>
  <cp:lastModifiedBy>venka</cp:lastModifiedBy>
  <cp:revision>55</cp:revision>
  <dcterms:created xsi:type="dcterms:W3CDTF">2022-02-14T06:46:00Z</dcterms:created>
  <dcterms:modified xsi:type="dcterms:W3CDTF">2022-04-15T10:59:22Z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842D394711724D378B5BA61AF87B8FA8</vt:lpwstr>
  </property>
  <property fmtid="{D5CDD505-2E9C-101B-9397-08002B2CF9AE}" pid="3" name="KSOProductBuildVer">
    <vt:lpwstr>1033-11.2.0.11074</vt:lpwstr>
  </property>
</Properties>
</file>