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embeddedFontLst>
    <p:embeddedFont>
      <p:font typeface="Alice" pitchFamily="34" charset="0"/>
      <p:regular r:id="rId14"/>
    </p:embeddedFont>
    <p:embeddedFont>
      <p:font typeface="Alice" pitchFamily="34" charset="-122"/>
      <p:regular r:id="rId15"/>
    </p:embeddedFont>
    <p:embeddedFont>
      <p:font typeface="Alice" pitchFamily="34" charset="-120"/>
      <p:regular r:id="rId16"/>
    </p:embeddedFont>
    <p:embeddedFont>
      <p:font typeface="Lora" pitchFamily="34" charset="0"/>
      <p:bold r:id="rId17"/>
    </p:embeddedFont>
    <p:embeddedFont>
      <p:font typeface="Lora" pitchFamily="34" charset="-122"/>
      <p:bold r:id="rId18"/>
    </p:embeddedFont>
    <p:embeddedFont>
      <p:font typeface="Lora" pitchFamily="34" charset="-120"/>
      <p:bold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Serverless Notifications with AWS SNS and SES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 scalable, efficient serverless notification systems.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9114" y="772478"/>
            <a:ext cx="5448657" cy="6810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What is Serverless?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9114" y="1780342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</p:spPr>
      </p:sp>
      <p:sp>
        <p:nvSpPr>
          <p:cNvPr id="5" name="Text 2"/>
          <p:cNvSpPr/>
          <p:nvPr/>
        </p:nvSpPr>
        <p:spPr>
          <a:xfrm>
            <a:off x="6466999" y="1998226"/>
            <a:ext cx="2724269" cy="3405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No servers to manage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66999" y="2469475"/>
            <a:ext cx="7182803" cy="3487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Focus entirely on writing code, not infrastructure.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9114" y="3253978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</p:spPr>
      </p:sp>
      <p:sp>
        <p:nvSpPr>
          <p:cNvPr id="8" name="Text 5"/>
          <p:cNvSpPr/>
          <p:nvPr/>
        </p:nvSpPr>
        <p:spPr>
          <a:xfrm>
            <a:off x="6466999" y="3471863"/>
            <a:ext cx="2724269" cy="3405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Pay-per-use pricing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466999" y="3943112"/>
            <a:ext cx="7182803" cy="3487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Only pay for actual usage, enabling cost-effective scaling.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9114" y="4727615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</p:spPr>
      </p:sp>
      <p:sp>
        <p:nvSpPr>
          <p:cNvPr id="11" name="Text 8"/>
          <p:cNvSpPr/>
          <p:nvPr/>
        </p:nvSpPr>
        <p:spPr>
          <a:xfrm>
            <a:off x="6466999" y="4945499"/>
            <a:ext cx="3161109" cy="3405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Event-driven architecture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66999" y="5416748"/>
            <a:ext cx="7182803" cy="3487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Functions are triggered automatically by events in the system.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9114" y="6201251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</p:spPr>
      </p:sp>
      <p:sp>
        <p:nvSpPr>
          <p:cNvPr id="14" name="Text 11"/>
          <p:cNvSpPr/>
          <p:nvPr/>
        </p:nvSpPr>
        <p:spPr>
          <a:xfrm>
            <a:off x="6466999" y="6419136"/>
            <a:ext cx="2724269" cy="3405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AWS services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466999" y="6890385"/>
            <a:ext cx="7182803" cy="3487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Includes AWS Lambda, SNS, SES, and DynamoDB for serverless apps.</a:t>
            </a:r>
            <a:endParaRPr lang="en-US" sz="1700" dirty="0"/>
          </a:p>
        </p:txBody>
      </p:sp>
      <p:sp>
        <p:nvSpPr>
          <p:cNvPr id="16" name="Text Box 15"/>
          <p:cNvSpPr txBox="1"/>
          <p:nvPr/>
        </p:nvSpPr>
        <p:spPr>
          <a:xfrm>
            <a:off x="9753600" y="7759700"/>
            <a:ext cx="48768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928937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AWS SNS and SES: Core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AWS SNS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Pub/Sub messaging for fast distribution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Fan-out to multiple subscribers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Supports SMS, email, push notifications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AWS 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Reliable email sending service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High deliverability with 99.99% uptime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integration with SNS topics</a:t>
            </a:r>
            <a:endParaRPr lang="en-US" sz="1750" dirty="0"/>
          </a:p>
        </p:txBody>
      </p:sp>
      <p:sp>
        <p:nvSpPr>
          <p:cNvPr id="11" name="Text Box 10"/>
          <p:cNvSpPr txBox="1"/>
          <p:nvPr/>
        </p:nvSpPr>
        <p:spPr>
          <a:xfrm>
            <a:off x="9753600" y="7762240"/>
            <a:ext cx="48768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10826353" cy="633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Architecture of a Serverless Notification System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Event Source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Examples: DynamoDB streams, API Gateway triggers events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AWS Lambda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Processes event data and formats messages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SNS Topic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Receives and distributes messages to subscribers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Sends email notifications to end users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Subscribers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Email addresses, phone numbers, and app endpoints</a:t>
            </a:r>
            <a:endParaRPr lang="en-US" sz="1550" dirty="0"/>
          </a:p>
        </p:txBody>
      </p:sp>
      <p:sp>
        <p:nvSpPr>
          <p:cNvPr id="18" name="Text Box 17"/>
          <p:cNvSpPr txBox="1"/>
          <p:nvPr/>
        </p:nvSpPr>
        <p:spPr>
          <a:xfrm>
            <a:off x="12878435" y="7745730"/>
            <a:ext cx="17519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8775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Benefits of a Serverless Notification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916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</p:spPr>
      </p:sp>
      <p:sp>
        <p:nvSpPr>
          <p:cNvPr id="5" name="Text 2"/>
          <p:cNvSpPr/>
          <p:nvPr/>
        </p:nvSpPr>
        <p:spPr>
          <a:xfrm>
            <a:off x="1530906" y="269164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182064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Automatically handles large message volumes without hassle.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026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</p:spPr>
      </p:sp>
      <p:sp>
        <p:nvSpPr>
          <p:cNvPr id="8" name="Text 5"/>
          <p:cNvSpPr/>
          <p:nvPr/>
        </p:nvSpPr>
        <p:spPr>
          <a:xfrm>
            <a:off x="1530906" y="402693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Cost 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517350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Pay only for what you use, reducing wasted resources.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</p:spPr>
      </p:sp>
      <p:sp>
        <p:nvSpPr>
          <p:cNvPr id="11" name="Text 8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High Availability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852636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AWS managed services ensure consistent uptime and reliability.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697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</p:spPr>
      </p:sp>
      <p:sp>
        <p:nvSpPr>
          <p:cNvPr id="14" name="Text 11"/>
          <p:cNvSpPr/>
          <p:nvPr/>
        </p:nvSpPr>
        <p:spPr>
          <a:xfrm>
            <a:off x="1530906" y="6697504"/>
            <a:ext cx="302275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Simplified Management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7187922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 need to maintain or patch servers—focus on your app.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919353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Setting Up the System: Step-by-Step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Create SNS Topic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Configure access policies for secure message publishing.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</p:spPr>
      </p:sp>
      <p:sp>
        <p:nvSpPr>
          <p:cNvPr id="7" name="Text 5"/>
          <p:cNvSpPr/>
          <p:nvPr/>
        </p:nvSpPr>
        <p:spPr>
          <a:xfrm>
            <a:off x="1644134" y="3075742"/>
            <a:ext cx="3451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Verify SES Emails/Domains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Request production access to send emails at scale.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</p:spPr>
      </p:sp>
      <p:sp>
        <p:nvSpPr>
          <p:cNvPr id="10" name="Text 8"/>
          <p:cNvSpPr/>
          <p:nvPr/>
        </p:nvSpPr>
        <p:spPr>
          <a:xfrm>
            <a:off x="1984415" y="4155877"/>
            <a:ext cx="311122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Create Lambda Function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Assign IAM role with SNS and SES permissions for messaging.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</p:spPr>
      </p:sp>
      <p:sp>
        <p:nvSpPr>
          <p:cNvPr id="13" name="Text 11"/>
          <p:cNvSpPr/>
          <p:nvPr/>
        </p:nvSpPr>
        <p:spPr>
          <a:xfrm>
            <a:off x="2324695" y="5236012"/>
            <a:ext cx="312705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Configure Event Sources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Trigger Lambda via DynamoDB or API Gateway events.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Publish to SNS Topic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Messages get distributed to email and SMS subscribers.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9753600" y="7782560"/>
            <a:ext cx="48768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0338"/>
            <a:ext cx="580929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Security Best Practices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127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</p:spPr>
      </p:sp>
      <p:sp>
        <p:nvSpPr>
          <p:cNvPr id="4" name="Text 2"/>
          <p:cNvSpPr/>
          <p:nvPr/>
        </p:nvSpPr>
        <p:spPr>
          <a:xfrm>
            <a:off x="1020604" y="313955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IAM Roles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629978"/>
            <a:ext cx="374273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Grant least privilege access for all components.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9127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</p:spPr>
      </p:sp>
      <p:sp>
        <p:nvSpPr>
          <p:cNvPr id="7" name="Text 5"/>
          <p:cNvSpPr/>
          <p:nvPr/>
        </p:nvSpPr>
        <p:spPr>
          <a:xfrm>
            <a:off x="5443776" y="313955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Encrypt Data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629978"/>
            <a:ext cx="374273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 AWS KMS to safeguard sensitive message content.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9127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</p:spPr>
      </p:sp>
      <p:sp>
        <p:nvSpPr>
          <p:cNvPr id="10" name="Text 8"/>
          <p:cNvSpPr/>
          <p:nvPr/>
        </p:nvSpPr>
        <p:spPr>
          <a:xfrm>
            <a:off x="9866948" y="3139559"/>
            <a:ext cx="324100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AWS Shield &amp; GuardDuty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629978"/>
            <a:ext cx="374273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Protect system against DDoS attacks and threats.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80941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</p:spPr>
      </p:sp>
      <p:sp>
        <p:nvSpPr>
          <p:cNvPr id="13" name="Text 11"/>
          <p:cNvSpPr/>
          <p:nvPr/>
        </p:nvSpPr>
        <p:spPr>
          <a:xfrm>
            <a:off x="1020604" y="50362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Monitor Logs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526643"/>
            <a:ext cx="595443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 CloudWatch metrics and logs for early threat detection.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80941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</p:spPr>
      </p:sp>
      <p:sp>
        <p:nvSpPr>
          <p:cNvPr id="16" name="Text 14"/>
          <p:cNvSpPr/>
          <p:nvPr/>
        </p:nvSpPr>
        <p:spPr>
          <a:xfrm>
            <a:off x="7655481" y="50362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SNS Access Policies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55481" y="5526643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Strictly control who can publish to SNS topics.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9639935" y="7795260"/>
            <a:ext cx="48768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2121</Words>
  <Application>WPS Slides</Application>
  <PresentationFormat>On-screen Show (16:9)</PresentationFormat>
  <Paragraphs>124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Alice</vt:lpstr>
      <vt:lpstr>Alice</vt:lpstr>
      <vt:lpstr>Alice</vt:lpstr>
      <vt:lpstr>Lora</vt:lpstr>
      <vt:lpstr>Lora</vt:lpstr>
      <vt:lpstr>Lora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3</cp:revision>
  <dcterms:created xsi:type="dcterms:W3CDTF">2025-04-20T12:08:00Z</dcterms:created>
  <dcterms:modified xsi:type="dcterms:W3CDTF">2025-04-20T12:13:48Z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18602302767A448780AEEDD30689445F_13</vt:lpwstr>
  </property>
  <property fmtid="{D5CDD505-2E9C-101B-9397-08002B2CF9AE}" pid="3" name="KSOProductBuildVer">
    <vt:lpwstr>1033-12.2.0.20795</vt:lpwstr>
  </property>
</Properties>
</file>