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8415-B890-53EB-47DA-FC38D057E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B87F4-CFD3-7E13-660B-3DC8CA283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33A14-F304-8226-2F51-45F973DF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D300-CDE4-45F3-80F1-60A181CC6B56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65AED-1C3C-3B24-4161-676F124A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C855E-8334-287F-7661-CED7E5F2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07A0-0DCD-4A14-845B-E1F8A6C2F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84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EB29-53AF-F667-1C24-E31B11898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BFE9E-3E5F-63DD-4F07-6E83CB706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92983-562E-09FF-CD4A-F70AB0015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D300-CDE4-45F3-80F1-60A181CC6B56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8BAF6-57FE-E306-C1C3-1D0CF764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01368-5A21-F1A3-3B42-1DB4739B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07A0-0DCD-4A14-845B-E1F8A6C2F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81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FDF829-B867-57FD-7EC8-28F46CDB7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7FDDE-6D7A-28AA-04DA-6DD873224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482CB-34B9-3A05-3CC7-BB4DC5356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D300-CDE4-45F3-80F1-60A181CC6B56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A6431-795A-283D-D170-AF00A5C0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CED35-05B6-5B48-C91C-E7E71FF5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07A0-0DCD-4A14-845B-E1F8A6C2F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58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73AF5-28BF-3DA7-41E9-8212B917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25FA1-336F-B113-6B18-D96896DE0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57980-6103-2D4C-C97F-6DDD0EE8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D300-CDE4-45F3-80F1-60A181CC6B56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5DBB1-08A8-102B-4EF3-CFD144F8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DD783-922C-4A68-35FE-664A926D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07A0-0DCD-4A14-845B-E1F8A6C2F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2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129A-78CA-EB76-ED6D-F26B869E3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BAD87-D90C-94FA-199D-FAE259439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5DA64-C7C6-0FE4-0408-978E66CA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D300-CDE4-45F3-80F1-60A181CC6B56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5B869-7AEF-F820-EBB4-EC995A25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D4B89-AA41-83E6-5333-64863F15E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07A0-0DCD-4A14-845B-E1F8A6C2F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29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F0C1-735A-53DB-AF13-88F3D9D7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7726E-8DF2-4BA5-ABE9-FD1A7FBE4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153B6-6B20-F620-1B0D-F1027FF48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0F7FE-3026-2ECA-5CDF-DF469298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D300-CDE4-45F3-80F1-60A181CC6B56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2E299-ED9B-E2A4-DE6C-F4F4044F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66A60-AB2C-1866-772F-B495E20E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07A0-0DCD-4A14-845B-E1F8A6C2F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88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CE5B-4A1D-9CF4-F999-9E5D4746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2A289-358A-D995-6902-0B02F7741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77EBB-4052-2A1D-4D8B-3B20BEF76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5F47E-55B4-FF10-2545-2DB3827C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AC4270-C83B-20A3-329D-D248DE6C6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F6A77-025B-2666-FAF7-4AD9984B6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D300-CDE4-45F3-80F1-60A181CC6B56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027449-C45B-E89D-7226-17F442ED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CA74C-10B4-E60A-5FA2-DC3755D6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07A0-0DCD-4A14-845B-E1F8A6C2F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47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D61DA-D7A7-B56B-C04C-73CC36E3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1A081-D90C-2DD3-16A6-AA33A5F4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D300-CDE4-45F3-80F1-60A181CC6B56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535F1-5EBF-6703-C21F-2029919F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06D70-2549-1535-0E58-8C2F350C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07A0-0DCD-4A14-845B-E1F8A6C2F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92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EAE0D3-69A8-0AAA-9383-5C321EAF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D300-CDE4-45F3-80F1-60A181CC6B56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42D55-4176-835F-62CD-6B9EE379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95695-DCAC-B77D-2866-0542524E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07A0-0DCD-4A14-845B-E1F8A6C2F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38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D201C-D26F-4714-29D3-D9F5ABB55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F2759-7277-F1FC-DD38-865EA1861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76654-6817-CC19-D50B-4E0D2FD9A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D7C38-9AFB-A19D-E6FE-A6FB2291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D300-CDE4-45F3-80F1-60A181CC6B56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5DA6C-910D-28D9-4BCA-148DD302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457B-92FA-83F5-CFF5-7F922223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07A0-0DCD-4A14-845B-E1F8A6C2F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1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2F1AB-2FC6-2DC0-743F-4B405232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275F7-5067-3209-26A5-B2DE3D15A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3CC2F-9163-28D7-F960-0B70261CA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7CF4B-DDA7-0B1B-ACE8-9C73410BA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D300-CDE4-45F3-80F1-60A181CC6B56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2EF4A-32D7-F02E-85AE-3352273E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7FCCA-D59B-F495-B495-417C23A6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C07A0-0DCD-4A14-845B-E1F8A6C2F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42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5EBE81-C0BB-240C-80AD-C4BA6EF3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72AD3-5A35-1B5A-FF8D-1684E634E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2DAE7-CD92-BF35-1B14-D376369F4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A2D300-CDE4-45F3-80F1-60A181CC6B56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EAE2A-0CCF-5BC5-9698-19F52A77A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0D415-939A-E656-40BE-0CA656B91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4C07A0-0DCD-4A14-845B-E1F8A6C2F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83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C0903-B24C-881D-A0B9-18F4DD1CB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171994" cy="373654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Power BI Dashboard Summary Slides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D0DD5-C1D2-DBDA-771A-A9606C157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609" y="4685288"/>
            <a:ext cx="4171994" cy="1035781"/>
          </a:xfrm>
        </p:spPr>
        <p:txBody>
          <a:bodyPr>
            <a:normAutofit/>
          </a:bodyPr>
          <a:lstStyle/>
          <a:p>
            <a:pPr algn="l"/>
            <a:r>
              <a:rPr lang="en-IN" sz="1900" dirty="0"/>
              <a:t>Name: Kodumuri Venkat Rohith</a:t>
            </a:r>
          </a:p>
          <a:p>
            <a:pPr algn="l"/>
            <a:r>
              <a:rPr lang="en-IN" sz="1900" dirty="0"/>
              <a:t>Email: venkatrohith.kodumuri@gmail.com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Digital financial graph">
            <a:extLst>
              <a:ext uri="{FF2B5EF4-FFF2-40B4-BE49-F238E27FC236}">
                <a16:creationId xmlns:a16="http://schemas.microsoft.com/office/drawing/2014/main" id="{45728A32-151B-2AFF-80E3-CA37F3F7F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5640572" y="1796229"/>
            <a:ext cx="5608830" cy="315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08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D2D2F-17FA-F4CA-972D-2A05ADDD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IN" sz="4800"/>
              <a:t>Financial Performance Summary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F9EC0-6C09-1BBC-8A7A-F73FB7AE6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This slide presents high-level key performance indicators (KPIs) summarizing overall sales, profit, and units sold. These metrics provide a snapshot of the organization's financial health.</a:t>
            </a:r>
          </a:p>
          <a:p>
            <a:endParaRPr lang="en-IN"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8F0BF5-EBCE-E6A0-3C13-047F00C02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549522"/>
            <a:ext cx="5150277" cy="158371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4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367B-4358-BA09-55B2-431D4A3A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Sales by Country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131C1-1844-CCDD-A9AD-4CAD1A573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34743" cy="4351338"/>
          </a:xfrm>
        </p:spPr>
        <p:txBody>
          <a:bodyPr/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Countries Covered: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Mexico, Germany, France, Canada, United States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United States contributes the highest to total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Mexico and Germany follow as the next significant markets.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230E1EF-E016-2AF6-3DF4-459E9210A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A29145-8CDD-A47F-099C-F97DF962B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646" y="1825625"/>
            <a:ext cx="3610479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3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437C9-86D9-2F79-BC07-93CFC981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IN" sz="3600"/>
              <a:t>Segment-Wise Profit Distribution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44AB4-6743-B7A1-4762-6BE7972E3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800" b="1"/>
              <a:t>Segments:</a:t>
            </a:r>
            <a:r>
              <a:rPr lang="en-US" sz="1800"/>
              <a:t> Enterprise, Midmarket, Channel Partners, Small Business, Government</a:t>
            </a:r>
          </a:p>
          <a:p>
            <a:pPr>
              <a:buNone/>
            </a:pPr>
            <a:r>
              <a:rPr lang="en-US" sz="1800" b="1"/>
              <a:t>Insights:</a:t>
            </a:r>
            <a:endParaRPr 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The Enterprise segment dominates with over 65% of total profit.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Midmarket and Government segments have smaller contributions.</a:t>
            </a:r>
          </a:p>
          <a:p>
            <a:pPr marL="0" indent="0">
              <a:buNone/>
            </a:pPr>
            <a:endParaRPr lang="en-IN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7D1F63-8889-FA4B-0D2F-4D099D111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214717"/>
            <a:ext cx="5628018" cy="419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58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A5557-C6AD-C542-8CAC-9D2E5365B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100"/>
              <a:t>Comparative Analysis: Sales vs Profit by Country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05C0-5FA5-3400-7727-F3E45CFB2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800" b="1"/>
              <a:t>Insights:</a:t>
            </a:r>
            <a:endParaRPr 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The U.S. shows a strong balance of high sales and profit.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Some countries have lower profit despite higher sales (e.g., Canada, France).</a:t>
            </a:r>
          </a:p>
          <a:p>
            <a:pPr marL="0" indent="0">
              <a:buNone/>
            </a:pPr>
            <a:endParaRPr lang="en-IN" sz="1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64586-840E-3053-F135-6E94BECDF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265" y="650494"/>
            <a:ext cx="5386963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7699D-95C3-7CB9-A6FD-1D4B8FC4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Monthly Sales and Profit Trends</a:t>
            </a:r>
            <a:endParaRPr lang="en-IN" sz="48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48CF1-6D48-2906-B95A-56E10D766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Insights: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Sales and profit show periodic increases around mid-year.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Helps identify peak and low-performing months.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94D6273-4AD5-0C1A-6EC1-A12055A2C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543" y="2484255"/>
            <a:ext cx="4802255" cy="371424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63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7D283-B493-C237-0E58-D1400206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Total Sales and Profit by Product</a:t>
            </a:r>
            <a:endParaRPr lang="en-IN" sz="4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AAC70-4076-A9A5-11E4-EA8894F93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000" b="1"/>
              <a:t>Insights: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VTT, Velo, and Paseo appear as top-performing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Achieved significant sales increase over goal (+575%).</a:t>
            </a:r>
          </a:p>
          <a:p>
            <a:pPr marL="0" indent="0">
              <a:buNone/>
            </a:pPr>
            <a:endParaRPr lang="en-IN" sz="20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E8A0ABD-E03C-7C05-B2E3-36E8CBCD0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983" y="2484255"/>
            <a:ext cx="4301375" cy="371424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3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9B93C-8AD9-B191-B62A-530906E97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latin typeface="Algerian" panose="04020705040A02060702" pitchFamily="82" charset="0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19952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225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Algerian</vt:lpstr>
      <vt:lpstr>Aptos</vt:lpstr>
      <vt:lpstr>Aptos Display</vt:lpstr>
      <vt:lpstr>Arial</vt:lpstr>
      <vt:lpstr>Office Theme</vt:lpstr>
      <vt:lpstr>Power BI Dashboard Summary Slides</vt:lpstr>
      <vt:lpstr>Financial Performance Summary</vt:lpstr>
      <vt:lpstr>Total Sales by Country</vt:lpstr>
      <vt:lpstr>Segment-Wise Profit Distribution</vt:lpstr>
      <vt:lpstr>Comparative Analysis: Sales vs Profit by Country</vt:lpstr>
      <vt:lpstr>Monthly Sales and Profit Trends</vt:lpstr>
      <vt:lpstr>Total Sales and Profit by Product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Kodumuri Venkat Rohith</dc:creator>
  <cp:lastModifiedBy>Kodumuri Venkat Rohith</cp:lastModifiedBy>
  <cp:revision>1</cp:revision>
  <dcterms:created xsi:type="dcterms:W3CDTF">2025-04-26T10:52:05Z</dcterms:created>
  <dcterms:modified xsi:type="dcterms:W3CDTF">2025-04-26T11:12:51Z</dcterms:modified>
</cp:coreProperties>
</file>