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ExtraBold-bold.fntdata"/><Relationship Id="rId14" Type="http://schemas.openxmlformats.org/officeDocument/2006/relationships/slide" Target="slides/slide9.xml"/><Relationship Id="rId16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9e1c312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bb9e1c31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0" y="4813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8" y="1895175"/>
            <a:ext cx="6548701" cy="723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Sprocket Central Pty Ltd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25777" y="2959928"/>
            <a:ext cx="5550600" cy="61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analytics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3170886" cy="3818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59163" y="3698560"/>
            <a:ext cx="6249600" cy="400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 Light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Bodige Venkat Sai Goud</a:t>
            </a:r>
            <a:r>
              <a:rPr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Junior Consultant (Intern)</a:t>
            </a:r>
            <a:endParaRPr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43874" y="1211200"/>
            <a:ext cx="5459402" cy="1840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Development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05025" y="1083299"/>
            <a:ext cx="8565600" cy="717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ANALYSIS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05025" y="1609925"/>
            <a:ext cx="68286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distributions</a:t>
            </a:r>
            <a:endParaRPr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bike purchases in 3 years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percentages purchases</a:t>
            </a:r>
            <a:endParaRPr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industry category.</a:t>
            </a:r>
            <a:endParaRPr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Wealth segments</a:t>
            </a:r>
            <a:endParaRPr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cars own on each states</a:t>
            </a:r>
            <a:endParaRPr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05025" y="877649"/>
            <a:ext cx="85656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Customers’ age distribution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73975" y="1289550"/>
            <a:ext cx="86277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see, mostly our new customers are between 25 to 48 years old.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customers from 48 to 59 years old has big drops on percentages.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slightly increase in number of customers over 59 years old in term of percentages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looks like the percentages of under 25 years old not really change.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25" y="2707950"/>
            <a:ext cx="3737742" cy="231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151" y="2655349"/>
            <a:ext cx="3737787" cy="23111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742025" y="1194200"/>
            <a:ext cx="5416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q1 : 0 - 25 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q2 : 26 - 48 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q3 : 48 - 59 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q4 : above 59 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05025" y="1083299"/>
            <a:ext cx="8565600" cy="517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BIKE PURCHASES LAST 3 YEARS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05025" y="1612200"/>
            <a:ext cx="86151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see, our new customers mostly Female with 50.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 contributed to 47.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purchases.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should focus on advertises on Female customers than Male customers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900" y="2325900"/>
            <a:ext cx="4449450" cy="27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58625" y="1022737"/>
            <a:ext cx="27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WEALTH SEGMENTS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81000" y="1537750"/>
            <a:ext cx="824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all ages, the number of Mass Customers is the highest so we should focus on this social class.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that, we should focus on High Net Customer. 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Affluent Customers but mostly second and third quadrant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75" y="2589565"/>
            <a:ext cx="3912699" cy="241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575" y="2600925"/>
            <a:ext cx="391268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28600" y="895350"/>
            <a:ext cx="8565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Black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INDUSTRY CATEGORY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28600" y="1428750"/>
            <a:ext cx="8356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our new customers are on Finance industry and our Manufacturing customers are still on top 2.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rest industries is still same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000" y="2452265"/>
            <a:ext cx="4105926" cy="253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24" y="2350775"/>
            <a:ext cx="4270074" cy="26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05025" y="933726"/>
            <a:ext cx="856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OF CARS OWNED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05020" y="1448200"/>
            <a:ext cx="85656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NSW should be considered the most since numbers of customers don’t own cars is significantly larger than that own.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 and QLD has more customers that own car that who don’t but we can try to have something so that those owns car will buy bikes.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25" y="2285825"/>
            <a:ext cx="4530351" cy="28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