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29"/>
  </p:notesMasterIdLst>
  <p:sldIdLst>
    <p:sldId id="256" r:id="rId2"/>
    <p:sldId id="257" r:id="rId3"/>
    <p:sldId id="258" r:id="rId4"/>
    <p:sldId id="259" r:id="rId5"/>
    <p:sldId id="260" r:id="rId6"/>
    <p:sldId id="262" r:id="rId7"/>
    <p:sldId id="352" r:id="rId8"/>
    <p:sldId id="263" r:id="rId9"/>
    <p:sldId id="264" r:id="rId10"/>
    <p:sldId id="265" r:id="rId11"/>
    <p:sldId id="355" r:id="rId12"/>
    <p:sldId id="353" r:id="rId13"/>
    <p:sldId id="267" r:id="rId14"/>
    <p:sldId id="268" r:id="rId15"/>
    <p:sldId id="273" r:id="rId16"/>
    <p:sldId id="298" r:id="rId17"/>
    <p:sldId id="306" r:id="rId18"/>
    <p:sldId id="308" r:id="rId19"/>
    <p:sldId id="317" r:id="rId20"/>
    <p:sldId id="360" r:id="rId21"/>
    <p:sldId id="330" r:id="rId22"/>
    <p:sldId id="356" r:id="rId23"/>
    <p:sldId id="357" r:id="rId24"/>
    <p:sldId id="354" r:id="rId25"/>
    <p:sldId id="348" r:id="rId26"/>
    <p:sldId id="271" r:id="rId27"/>
    <p:sldId id="272" r:id="rId28"/>
  </p:sldIdLst>
  <p:sldSz cx="12192000" cy="6858000"/>
  <p:notesSz cx="6858000" cy="9144000"/>
  <p:embeddedFontLst>
    <p:embeddedFont>
      <p:font typeface="Arial Black" panose="020B0A04020102020204" pitchFamily="34" charset="0"/>
      <p:bold r:id="rId30"/>
    </p:embeddedFont>
    <p:embeddedFont>
      <p:font typeface="Verdana" panose="020B0604030504040204" pitchFamily="34" charset="0"/>
      <p:regular r:id="rId31"/>
      <p:bold r:id="rId32"/>
      <p:italic r:id="rId33"/>
      <p:boldItalic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574" userDrawn="1">
          <p15:clr>
            <a:srgbClr val="A4A3A4"/>
          </p15:clr>
        </p15:guide>
        <p15:guide id="2" pos="388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A857C73-906B-4A22-9E47-D3EEB6A62BA1}" styleName="Table_0">
    <a:wholeTbl>
      <a:tcTxStyle>
        <a:font>
          <a:latin typeface="Verdana"/>
          <a:ea typeface="Verdana"/>
          <a:cs typeface="Verdana"/>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25400" cap="flat" cmpd="sng">
              <a:solidFill>
                <a:schemeClr val="dk1"/>
              </a:solidFill>
              <a:prstDash val="solid"/>
              <a:round/>
              <a:headEnd type="none" w="sm" len="sm"/>
              <a:tailEnd type="none" w="sm" len="sm"/>
            </a:ln>
          </a:top>
          <a:bottom>
            <a:ln w="25400" cap="flat" cmpd="sng">
              <a:solidFill>
                <a:schemeClr val="dk1"/>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chemeClr val="lt1"/>
          </a:solidFill>
        </a:fill>
      </a:tcStyle>
    </a:wholeTbl>
    <a:band1H>
      <a:tcStyle>
        <a:tcBdr/>
        <a:fill>
          <a:solidFill>
            <a:srgbClr val="E6E6E6"/>
          </a:solidFill>
        </a:fill>
      </a:tcStyle>
    </a:band1H>
    <a:band2H>
      <a:tcStyle>
        <a:tcBdr/>
      </a:tcStyle>
    </a:band2H>
    <a:band1V>
      <a:tcStyle>
        <a:tcBdr/>
        <a:fill>
          <a:solidFill>
            <a:srgbClr val="E6E6E6"/>
          </a:solidFill>
        </a:fill>
      </a:tcStyle>
    </a:band1V>
    <a:band2V>
      <a:tcStyle>
        <a:tcBdr/>
      </a:tcStyle>
    </a:band2V>
    <a:lastCol>
      <a:tcTxStyle b="on">
        <a:font>
          <a:latin typeface="Verdana"/>
          <a:ea typeface="Verdana"/>
          <a:cs typeface="Verdana"/>
        </a:font>
        <a:schemeClr val="lt1"/>
      </a:tcTxStyle>
      <a:tcStyle>
        <a:tcBdr/>
        <a:fill>
          <a:solidFill>
            <a:schemeClr val="accent4"/>
          </a:solidFill>
        </a:fill>
      </a:tcStyle>
    </a:lastCol>
    <a:firstCol>
      <a:tcTxStyle b="on">
        <a:font>
          <a:latin typeface="Verdana"/>
          <a:ea typeface="Verdana"/>
          <a:cs typeface="Verdana"/>
        </a:font>
        <a:schemeClr val="lt1"/>
      </a:tcTxStyle>
      <a:tcStyle>
        <a:tcBdr/>
        <a:fill>
          <a:solidFill>
            <a:schemeClr val="accent4"/>
          </a:solidFill>
        </a:fill>
      </a:tcStyle>
    </a:firstCol>
    <a:lastRow>
      <a:tcTxStyle b="on"/>
      <a:tcStyle>
        <a:tcBdr>
          <a:top>
            <a:ln w="50800" cap="flat" cmpd="sng">
              <a:solidFill>
                <a:schemeClr val="dk1"/>
              </a:solidFill>
              <a:prstDash val="solid"/>
              <a:round/>
              <a:headEnd type="none" w="sm" len="sm"/>
              <a:tailEnd type="none" w="sm" len="sm"/>
            </a:ln>
          </a:top>
        </a:tcBdr>
        <a:fill>
          <a:solidFill>
            <a:schemeClr val="lt1"/>
          </a:solidFill>
        </a:fill>
      </a:tcStyle>
    </a:lastRow>
    <a:seCell>
      <a:tcTxStyle b="on">
        <a:font>
          <a:latin typeface="Verdana"/>
          <a:ea typeface="Verdana"/>
          <a:cs typeface="Verdana"/>
        </a:font>
        <a:schemeClr val="dk1"/>
      </a:tcTxStyle>
      <a:tcStyle>
        <a:tcBdr/>
      </a:tcStyle>
    </a:seCell>
    <a:swCell>
      <a:tcTxStyle b="on">
        <a:font>
          <a:latin typeface="Verdana"/>
          <a:ea typeface="Verdana"/>
          <a:cs typeface="Verdana"/>
        </a:font>
        <a:schemeClr val="dk1"/>
      </a:tcTxStyle>
      <a:tcStyle>
        <a:tcBdr/>
      </a:tcStyle>
    </a:swCell>
    <a:firstRow>
      <a:tcTxStyle b="on">
        <a:font>
          <a:latin typeface="Verdana"/>
          <a:ea typeface="Verdana"/>
          <a:cs typeface="Verdana"/>
        </a:font>
        <a:schemeClr val="lt1"/>
      </a:tcTxStyle>
      <a:tcStyle>
        <a:tcBdr>
          <a:bottom>
            <a:ln w="25400" cap="flat" cmpd="sng">
              <a:solidFill>
                <a:schemeClr val="dk1"/>
              </a:solidFill>
              <a:prstDash val="solid"/>
              <a:round/>
              <a:headEnd type="none" w="sm" len="sm"/>
              <a:tailEnd type="none" w="sm" len="sm"/>
            </a:ln>
          </a:bottom>
        </a:tcBdr>
        <a:fill>
          <a:solidFill>
            <a:schemeClr val="accent4"/>
          </a:solidFill>
        </a:fill>
      </a:tcStyle>
    </a:firstRow>
    <a:neCell>
      <a:tcStyle>
        <a:tcBdr/>
      </a:tcStyle>
    </a:neCell>
    <a:nwCell>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howGuides="1">
      <p:cViewPr>
        <p:scale>
          <a:sx n="69" d="100"/>
          <a:sy n="69" d="100"/>
        </p:scale>
        <p:origin x="540" y="68"/>
      </p:cViewPr>
      <p:guideLst>
        <p:guide orient="horz" pos="574"/>
        <p:guide pos="388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4.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3.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1.fntdata"/><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t>‹#›</a:t>
            </a:fld>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9" name="Google Shape;89;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8" name="Google Shape;168;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a:extLst>
            <a:ext uri="{FF2B5EF4-FFF2-40B4-BE49-F238E27FC236}">
              <a16:creationId xmlns:a16="http://schemas.microsoft.com/office/drawing/2014/main" id="{F7A8346E-4CDB-93D1-56C3-4F4318792406}"/>
            </a:ext>
          </a:extLst>
        </p:cNvPr>
        <p:cNvGrpSpPr/>
        <p:nvPr/>
      </p:nvGrpSpPr>
      <p:grpSpPr>
        <a:xfrm>
          <a:off x="0" y="0"/>
          <a:ext cx="0" cy="0"/>
          <a:chOff x="0" y="0"/>
          <a:chExt cx="0" cy="0"/>
        </a:xfrm>
      </p:grpSpPr>
      <p:sp>
        <p:nvSpPr>
          <p:cNvPr id="167" name="Google Shape;167;p9:notes">
            <a:extLst>
              <a:ext uri="{FF2B5EF4-FFF2-40B4-BE49-F238E27FC236}">
                <a16:creationId xmlns:a16="http://schemas.microsoft.com/office/drawing/2014/main" id="{518DF057-5FDC-1B35-74B6-A984783E815B}"/>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8" name="Google Shape;168;p9:notes">
            <a:extLst>
              <a:ext uri="{FF2B5EF4-FFF2-40B4-BE49-F238E27FC236}">
                <a16:creationId xmlns:a16="http://schemas.microsoft.com/office/drawing/2014/main" id="{8D1BF522-3C21-C9C7-A053-0E15917F813E}"/>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841863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6" name="Google Shape;186;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5" name="Google Shape;195;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2" name="Google Shape;222;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1" name="Google Shape;231;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9" name="Google Shape;99;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7" name="Google Shape;117;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8" name="Google Shape;118;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7" name="Google Shape;127;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2f5c24c2964_0_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3" name="Google Shape;143;g2f5c24c2964_0_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a:extLst>
            <a:ext uri="{FF2B5EF4-FFF2-40B4-BE49-F238E27FC236}">
              <a16:creationId xmlns:a16="http://schemas.microsoft.com/office/drawing/2014/main" id="{B0B374FF-26F8-3740-4EC1-B0F794537E64}"/>
            </a:ext>
          </a:extLst>
        </p:cNvPr>
        <p:cNvGrpSpPr/>
        <p:nvPr/>
      </p:nvGrpSpPr>
      <p:grpSpPr>
        <a:xfrm>
          <a:off x="0" y="0"/>
          <a:ext cx="0" cy="0"/>
          <a:chOff x="0" y="0"/>
          <a:chExt cx="0" cy="0"/>
        </a:xfrm>
      </p:grpSpPr>
      <p:sp>
        <p:nvSpPr>
          <p:cNvPr id="142" name="Google Shape;142;g2f5c24c2964_0_9:notes">
            <a:extLst>
              <a:ext uri="{FF2B5EF4-FFF2-40B4-BE49-F238E27FC236}">
                <a16:creationId xmlns:a16="http://schemas.microsoft.com/office/drawing/2014/main" id="{42A96220-368E-8EEB-4D0C-27E1FBB734C4}"/>
              </a:ext>
            </a:extLst>
          </p:cNvPr>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3" name="Google Shape;143;g2f5c24c2964_0_9:notes">
            <a:extLst>
              <a:ext uri="{FF2B5EF4-FFF2-40B4-BE49-F238E27FC236}">
                <a16:creationId xmlns:a16="http://schemas.microsoft.com/office/drawing/2014/main" id="{A741D3F4-CE00-BE5C-D0EA-312DB16C1FA7}"/>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749940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0" name="Google Shape;150;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9" name="Google Shape;159;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17"/>
        <p:cNvGrpSpPr/>
        <p:nvPr/>
      </p:nvGrpSpPr>
      <p:grpSpPr>
        <a:xfrm>
          <a:off x="0" y="0"/>
          <a:ext cx="0" cy="0"/>
          <a:chOff x="0" y="0"/>
          <a:chExt cx="0" cy="0"/>
        </a:xfrm>
      </p:grpSpPr>
      <p:sp>
        <p:nvSpPr>
          <p:cNvPr id="18" name="Google Shape;18;p15"/>
          <p:cNvSpPr/>
          <p:nvPr/>
        </p:nvSpPr>
        <p:spPr>
          <a:xfrm>
            <a:off x="914400" y="2393950"/>
            <a:ext cx="10363200" cy="109538"/>
          </a:xfrm>
          <a:custGeom>
            <a:avLst/>
            <a:gdLst/>
            <a:ahLst/>
            <a:cxnLst/>
            <a:rect l="l" t="t" r="r" b="b"/>
            <a:pathLst>
              <a:path w="1000" h="1000" extrusionOk="0">
                <a:moveTo>
                  <a:pt x="0" y="0"/>
                </a:moveTo>
                <a:lnTo>
                  <a:pt x="618" y="0"/>
                </a:lnTo>
                <a:lnTo>
                  <a:pt x="618" y="1000"/>
                </a:lnTo>
                <a:lnTo>
                  <a:pt x="0" y="1000"/>
                </a:lnTo>
                <a:lnTo>
                  <a:pt x="0" y="0"/>
                </a:lnTo>
                <a:close/>
              </a:path>
              <a:path w="1000" h="1000" extrusionOk="0">
                <a:moveTo>
                  <a:pt x="0" y="0"/>
                </a:moveTo>
                <a:lnTo>
                  <a:pt x="1000" y="0"/>
                </a:lnTo>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panose="020B0604030504040204"/>
              <a:ea typeface="Verdana" panose="020B0604030504040204"/>
              <a:cs typeface="Verdana" panose="020B0604030504040204"/>
              <a:sym typeface="Verdana" panose="020B0604030504040204"/>
            </a:endParaRPr>
          </a:p>
        </p:txBody>
      </p:sp>
      <p:sp>
        <p:nvSpPr>
          <p:cNvPr id="19" name="Google Shape;19;p15"/>
          <p:cNvSpPr txBox="1">
            <a:spLocks noGrp="1"/>
          </p:cNvSpPr>
          <p:nvPr>
            <p:ph type="ctrTitle"/>
          </p:nvPr>
        </p:nvSpPr>
        <p:spPr>
          <a:xfrm>
            <a:off x="914400" y="990600"/>
            <a:ext cx="10363200" cy="13716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4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15"/>
          <p:cNvSpPr txBox="1">
            <a:spLocks noGrp="1"/>
          </p:cNvSpPr>
          <p:nvPr>
            <p:ph type="subTitle" idx="1"/>
          </p:nvPr>
        </p:nvSpPr>
        <p:spPr>
          <a:xfrm>
            <a:off x="1930400" y="3429000"/>
            <a:ext cx="9347200" cy="1600200"/>
          </a:xfrm>
          <a:prstGeom prst="rect">
            <a:avLst/>
          </a:prstGeom>
          <a:noFill/>
          <a:ln>
            <a:noFill/>
          </a:ln>
        </p:spPr>
        <p:txBody>
          <a:bodyPr spcFirstLastPara="1" wrap="square" lIns="91425" tIns="45700" rIns="91425" bIns="45700" anchor="t" anchorCtr="0">
            <a:noAutofit/>
          </a:bodyPr>
          <a:lstStyle>
            <a:lvl1pPr lvl="0" algn="l">
              <a:spcBef>
                <a:spcPts val="560"/>
              </a:spcBef>
              <a:spcAft>
                <a:spcPts val="0"/>
              </a:spcAft>
              <a:buSzPts val="2800"/>
              <a:buFont typeface="Noto Sans Symbols"/>
              <a:buNone/>
              <a:defRPr sz="2800"/>
            </a:lvl1pPr>
            <a:lvl2pPr lvl="1" algn="l">
              <a:spcBef>
                <a:spcPts val="360"/>
              </a:spcBef>
              <a:spcAft>
                <a:spcPts val="0"/>
              </a:spcAft>
              <a:buSzPts val="1800"/>
              <a:buChar char="■"/>
              <a:defRPr/>
            </a:lvl2pPr>
            <a:lvl3pPr lvl="2" algn="l">
              <a:spcBef>
                <a:spcPts val="360"/>
              </a:spcBef>
              <a:spcAft>
                <a:spcPts val="0"/>
              </a:spcAft>
              <a:buSzPts val="1800"/>
              <a:buChar char="□"/>
              <a:defRPr/>
            </a:lvl3pPr>
            <a:lvl4pPr lvl="3" algn="l">
              <a:spcBef>
                <a:spcPts val="360"/>
              </a:spcBef>
              <a:spcAft>
                <a:spcPts val="0"/>
              </a:spcAft>
              <a:buSzPts val="1800"/>
              <a:buChar char="■"/>
              <a:defRPr/>
            </a:lvl4pPr>
            <a:lvl5pPr lvl="4" algn="l">
              <a:spcBef>
                <a:spcPts val="450"/>
              </a:spcBef>
              <a:spcAft>
                <a:spcPts val="0"/>
              </a:spcAft>
              <a:buSzPts val="1800"/>
              <a:buChar char="▪"/>
              <a:defRPr/>
            </a:lvl5pPr>
            <a:lvl6pPr lvl="5" algn="l">
              <a:spcBef>
                <a:spcPts val="450"/>
              </a:spcBef>
              <a:spcAft>
                <a:spcPts val="0"/>
              </a:spcAft>
              <a:buSzPts val="1800"/>
              <a:buChar char="▪"/>
              <a:defRPr/>
            </a:lvl6pPr>
            <a:lvl7pPr lvl="6" algn="l">
              <a:spcBef>
                <a:spcPts val="450"/>
              </a:spcBef>
              <a:spcAft>
                <a:spcPts val="0"/>
              </a:spcAft>
              <a:buSzPts val="1800"/>
              <a:buChar char="▪"/>
              <a:defRPr/>
            </a:lvl7pPr>
            <a:lvl8pPr lvl="7" algn="l">
              <a:spcBef>
                <a:spcPts val="450"/>
              </a:spcBef>
              <a:spcAft>
                <a:spcPts val="0"/>
              </a:spcAft>
              <a:buSzPts val="1800"/>
              <a:buChar char="▪"/>
              <a:defRPr/>
            </a:lvl8pPr>
            <a:lvl9pPr lvl="8" algn="l">
              <a:spcBef>
                <a:spcPts val="450"/>
              </a:spcBef>
              <a:spcAft>
                <a:spcPts val="0"/>
              </a:spcAft>
              <a:buSzPts val="1800"/>
              <a:buChar char="▪"/>
              <a:defRPr/>
            </a:lvl9pPr>
          </a:lstStyle>
          <a:p>
            <a:endParaRPr/>
          </a:p>
        </p:txBody>
      </p:sp>
      <p:sp>
        <p:nvSpPr>
          <p:cNvPr id="21" name="Google Shape;21;p15"/>
          <p:cNvSpPr txBox="1">
            <a:spLocks noGrp="1"/>
          </p:cNvSpPr>
          <p:nvPr>
            <p:ph type="dt" idx="10"/>
          </p:nvPr>
        </p:nvSpPr>
        <p:spPr>
          <a:xfrm>
            <a:off x="914400" y="6248400"/>
            <a:ext cx="2540000" cy="45720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15"/>
          <p:cNvSpPr txBox="1">
            <a:spLocks noGrp="1"/>
          </p:cNvSpPr>
          <p:nvPr>
            <p:ph type="ftr" idx="11"/>
          </p:nvPr>
        </p:nvSpPr>
        <p:spPr>
          <a:xfrm>
            <a:off x="4165600" y="6248400"/>
            <a:ext cx="3860800" cy="45720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15"/>
          <p:cNvSpPr txBox="1">
            <a:spLocks noGrp="1"/>
          </p:cNvSpPr>
          <p:nvPr>
            <p:ph type="sldNum" idx="12"/>
          </p:nvPr>
        </p:nvSpPr>
        <p:spPr>
          <a:xfrm>
            <a:off x="8737600" y="6248400"/>
            <a:ext cx="2540000" cy="457200"/>
          </a:xfrm>
          <a:prstGeom prst="rect">
            <a:avLst/>
          </a:prstGeom>
          <a:noFill/>
          <a:ln>
            <a:noFill/>
          </a:ln>
        </p:spPr>
        <p:txBody>
          <a:bodyPr spcFirstLastPara="1" wrap="square" lIns="91425" tIns="45700" rIns="91425" bIns="45700" anchor="t" anchorCtr="0">
            <a:noAutofit/>
          </a:bodyPr>
          <a:lstStyle>
            <a:lvl1pPr marL="0" marR="0" lvl="0"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1pPr>
            <a:lvl2pPr marL="0" marR="0" lvl="1"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2pPr>
            <a:lvl3pPr marL="0" marR="0" lvl="2"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3pPr>
            <a:lvl4pPr marL="0" marR="0" lvl="3"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4pPr>
            <a:lvl5pPr marL="0" marR="0" lvl="4"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5pPr>
            <a:lvl6pPr marL="0" marR="0" lvl="5"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6pPr>
            <a:lvl7pPr marL="0" marR="0" lvl="6"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7pPr>
            <a:lvl8pPr marL="0" marR="0" lvl="7"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8pPr>
            <a:lvl9pPr marL="0" marR="0" lvl="8"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5"/>
        <p:cNvGrpSpPr/>
        <p:nvPr/>
      </p:nvGrpSpPr>
      <p:grpSpPr>
        <a:xfrm>
          <a:off x="0" y="0"/>
          <a:ext cx="0" cy="0"/>
          <a:chOff x="0" y="0"/>
          <a:chExt cx="0" cy="0"/>
        </a:xfrm>
      </p:grpSpPr>
      <p:sp>
        <p:nvSpPr>
          <p:cNvPr id="76" name="Google Shape;76;p24"/>
          <p:cNvSpPr txBox="1">
            <a:spLocks noGrp="1"/>
          </p:cNvSpPr>
          <p:nvPr>
            <p:ph type="title"/>
          </p:nvPr>
        </p:nvSpPr>
        <p:spPr>
          <a:xfrm>
            <a:off x="766233" y="304801"/>
            <a:ext cx="10668000" cy="1216025"/>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24"/>
          <p:cNvSpPr txBox="1">
            <a:spLocks noGrp="1"/>
          </p:cNvSpPr>
          <p:nvPr>
            <p:ph type="body" idx="1"/>
          </p:nvPr>
        </p:nvSpPr>
        <p:spPr>
          <a:xfrm rot="5400000">
            <a:off x="3956051" y="-1447800"/>
            <a:ext cx="4267200" cy="106680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450"/>
              </a:spcBef>
              <a:spcAft>
                <a:spcPts val="0"/>
              </a:spcAft>
              <a:buSzPts val="1800"/>
              <a:buChar char="▪"/>
              <a:defRPr/>
            </a:lvl5pPr>
            <a:lvl6pPr marL="2743200" lvl="5" indent="-342900" algn="l">
              <a:spcBef>
                <a:spcPts val="450"/>
              </a:spcBef>
              <a:spcAft>
                <a:spcPts val="0"/>
              </a:spcAft>
              <a:buSzPts val="1800"/>
              <a:buChar char="▪"/>
              <a:defRPr/>
            </a:lvl6pPr>
            <a:lvl7pPr marL="3200400" lvl="6" indent="-342900" algn="l">
              <a:spcBef>
                <a:spcPts val="450"/>
              </a:spcBef>
              <a:spcAft>
                <a:spcPts val="0"/>
              </a:spcAft>
              <a:buSzPts val="1800"/>
              <a:buChar char="▪"/>
              <a:defRPr/>
            </a:lvl7pPr>
            <a:lvl8pPr marL="3657600" lvl="7" indent="-342900" algn="l">
              <a:spcBef>
                <a:spcPts val="450"/>
              </a:spcBef>
              <a:spcAft>
                <a:spcPts val="0"/>
              </a:spcAft>
              <a:buSzPts val="1800"/>
              <a:buChar char="▪"/>
              <a:defRPr/>
            </a:lvl8pPr>
            <a:lvl9pPr marL="4114800" lvl="8" indent="-342900" algn="l">
              <a:spcBef>
                <a:spcPts val="450"/>
              </a:spcBef>
              <a:spcAft>
                <a:spcPts val="0"/>
              </a:spcAft>
              <a:buSzPts val="1800"/>
              <a:buChar char="▪"/>
              <a:defRPr/>
            </a:lvl9pPr>
          </a:lstStyle>
          <a:p>
            <a:endParaRPr/>
          </a:p>
        </p:txBody>
      </p:sp>
      <p:sp>
        <p:nvSpPr>
          <p:cNvPr id="78" name="Google Shape;78;p24"/>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24"/>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24"/>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lvl1pPr marL="0" marR="0" lvl="0"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1pPr>
            <a:lvl2pPr marL="0" marR="0" lvl="1"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2pPr>
            <a:lvl3pPr marL="0" marR="0" lvl="2"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3pPr>
            <a:lvl4pPr marL="0" marR="0" lvl="3"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4pPr>
            <a:lvl5pPr marL="0" marR="0" lvl="4"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5pPr>
            <a:lvl6pPr marL="0" marR="0" lvl="5"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6pPr>
            <a:lvl7pPr marL="0" marR="0" lvl="6"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7pPr>
            <a:lvl8pPr marL="0" marR="0" lvl="7"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8pPr>
            <a:lvl9pPr marL="0" marR="0" lvl="8"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1"/>
        <p:cNvGrpSpPr/>
        <p:nvPr/>
      </p:nvGrpSpPr>
      <p:grpSpPr>
        <a:xfrm>
          <a:off x="0" y="0"/>
          <a:ext cx="0" cy="0"/>
          <a:chOff x="0" y="0"/>
          <a:chExt cx="0" cy="0"/>
        </a:xfrm>
      </p:grpSpPr>
      <p:sp>
        <p:nvSpPr>
          <p:cNvPr id="82" name="Google Shape;82;p25"/>
          <p:cNvSpPr txBox="1">
            <a:spLocks noGrp="1"/>
          </p:cNvSpPr>
          <p:nvPr>
            <p:ph type="title"/>
          </p:nvPr>
        </p:nvSpPr>
        <p:spPr>
          <a:xfrm rot="5400000">
            <a:off x="7242176" y="1827742"/>
            <a:ext cx="5715000" cy="2669116"/>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25"/>
          <p:cNvSpPr txBox="1">
            <a:spLocks noGrp="1"/>
          </p:cNvSpPr>
          <p:nvPr>
            <p:ph type="body" idx="1"/>
          </p:nvPr>
        </p:nvSpPr>
        <p:spPr>
          <a:xfrm rot="5400000">
            <a:off x="1801284" y="-740833"/>
            <a:ext cx="5715000" cy="7806267"/>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450"/>
              </a:spcBef>
              <a:spcAft>
                <a:spcPts val="0"/>
              </a:spcAft>
              <a:buSzPts val="1800"/>
              <a:buChar char="▪"/>
              <a:defRPr/>
            </a:lvl5pPr>
            <a:lvl6pPr marL="2743200" lvl="5" indent="-342900" algn="l">
              <a:spcBef>
                <a:spcPts val="450"/>
              </a:spcBef>
              <a:spcAft>
                <a:spcPts val="0"/>
              </a:spcAft>
              <a:buSzPts val="1800"/>
              <a:buChar char="▪"/>
              <a:defRPr/>
            </a:lvl6pPr>
            <a:lvl7pPr marL="3200400" lvl="6" indent="-342900" algn="l">
              <a:spcBef>
                <a:spcPts val="450"/>
              </a:spcBef>
              <a:spcAft>
                <a:spcPts val="0"/>
              </a:spcAft>
              <a:buSzPts val="1800"/>
              <a:buChar char="▪"/>
              <a:defRPr/>
            </a:lvl7pPr>
            <a:lvl8pPr marL="3657600" lvl="7" indent="-342900" algn="l">
              <a:spcBef>
                <a:spcPts val="450"/>
              </a:spcBef>
              <a:spcAft>
                <a:spcPts val="0"/>
              </a:spcAft>
              <a:buSzPts val="1800"/>
              <a:buChar char="▪"/>
              <a:defRPr/>
            </a:lvl8pPr>
            <a:lvl9pPr marL="4114800" lvl="8" indent="-342900" algn="l">
              <a:spcBef>
                <a:spcPts val="450"/>
              </a:spcBef>
              <a:spcAft>
                <a:spcPts val="0"/>
              </a:spcAft>
              <a:buSzPts val="1800"/>
              <a:buChar char="▪"/>
              <a:defRPr/>
            </a:lvl9pPr>
          </a:lstStyle>
          <a:p>
            <a:endParaRPr/>
          </a:p>
        </p:txBody>
      </p:sp>
      <p:sp>
        <p:nvSpPr>
          <p:cNvPr id="84" name="Google Shape;84;p25"/>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25"/>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25"/>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lvl1pPr marL="0" marR="0" lvl="0"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1pPr>
            <a:lvl2pPr marL="0" marR="0" lvl="1"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2pPr>
            <a:lvl3pPr marL="0" marR="0" lvl="2"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3pPr>
            <a:lvl4pPr marL="0" marR="0" lvl="3"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4pPr>
            <a:lvl5pPr marL="0" marR="0" lvl="4"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5pPr>
            <a:lvl6pPr marL="0" marR="0" lvl="5"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6pPr>
            <a:lvl7pPr marL="0" marR="0" lvl="6"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7pPr>
            <a:lvl8pPr marL="0" marR="0" lvl="7"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8pPr>
            <a:lvl9pPr marL="0" marR="0" lvl="8"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4"/>
        <p:cNvGrpSpPr/>
        <p:nvPr/>
      </p:nvGrpSpPr>
      <p:grpSpPr>
        <a:xfrm>
          <a:off x="0" y="0"/>
          <a:ext cx="0" cy="0"/>
          <a:chOff x="0" y="0"/>
          <a:chExt cx="0" cy="0"/>
        </a:xfrm>
      </p:grpSpPr>
      <p:sp>
        <p:nvSpPr>
          <p:cNvPr id="25" name="Google Shape;25;p16"/>
          <p:cNvSpPr txBox="1">
            <a:spLocks noGrp="1"/>
          </p:cNvSpPr>
          <p:nvPr>
            <p:ph type="title"/>
          </p:nvPr>
        </p:nvSpPr>
        <p:spPr>
          <a:xfrm>
            <a:off x="766233" y="304801"/>
            <a:ext cx="10668000" cy="1216025"/>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16"/>
          <p:cNvSpPr txBox="1">
            <a:spLocks noGrp="1"/>
          </p:cNvSpPr>
          <p:nvPr>
            <p:ph type="body" idx="1"/>
          </p:nvPr>
        </p:nvSpPr>
        <p:spPr>
          <a:xfrm>
            <a:off x="755651" y="1752600"/>
            <a:ext cx="10668000" cy="42672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450"/>
              </a:spcBef>
              <a:spcAft>
                <a:spcPts val="0"/>
              </a:spcAft>
              <a:buSzPts val="1800"/>
              <a:buChar char="▪"/>
              <a:defRPr/>
            </a:lvl5pPr>
            <a:lvl6pPr marL="2743200" lvl="5" indent="-342900" algn="l">
              <a:spcBef>
                <a:spcPts val="450"/>
              </a:spcBef>
              <a:spcAft>
                <a:spcPts val="0"/>
              </a:spcAft>
              <a:buSzPts val="1800"/>
              <a:buChar char="▪"/>
              <a:defRPr/>
            </a:lvl6pPr>
            <a:lvl7pPr marL="3200400" lvl="6" indent="-342900" algn="l">
              <a:spcBef>
                <a:spcPts val="450"/>
              </a:spcBef>
              <a:spcAft>
                <a:spcPts val="0"/>
              </a:spcAft>
              <a:buSzPts val="1800"/>
              <a:buChar char="▪"/>
              <a:defRPr/>
            </a:lvl7pPr>
            <a:lvl8pPr marL="3657600" lvl="7" indent="-342900" algn="l">
              <a:spcBef>
                <a:spcPts val="450"/>
              </a:spcBef>
              <a:spcAft>
                <a:spcPts val="0"/>
              </a:spcAft>
              <a:buSzPts val="1800"/>
              <a:buChar char="▪"/>
              <a:defRPr/>
            </a:lvl8pPr>
            <a:lvl9pPr marL="4114800" lvl="8" indent="-342900" algn="l">
              <a:spcBef>
                <a:spcPts val="450"/>
              </a:spcBef>
              <a:spcAft>
                <a:spcPts val="0"/>
              </a:spcAft>
              <a:buSzPts val="1800"/>
              <a:buChar char="▪"/>
              <a:defRPr/>
            </a:lvl9pPr>
          </a:lstStyle>
          <a:p>
            <a:endParaRPr/>
          </a:p>
        </p:txBody>
      </p:sp>
      <p:sp>
        <p:nvSpPr>
          <p:cNvPr id="27" name="Google Shape;27;p16"/>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16"/>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16"/>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lvl1pPr marL="0" marR="0" lvl="0"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1pPr>
            <a:lvl2pPr marL="0" marR="0" lvl="1"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2pPr>
            <a:lvl3pPr marL="0" marR="0" lvl="2"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3pPr>
            <a:lvl4pPr marL="0" marR="0" lvl="3"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4pPr>
            <a:lvl5pPr marL="0" marR="0" lvl="4"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5pPr>
            <a:lvl6pPr marL="0" marR="0" lvl="5"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6pPr>
            <a:lvl7pPr marL="0" marR="0" lvl="6"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7pPr>
            <a:lvl8pPr marL="0" marR="0" lvl="7"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8pPr>
            <a:lvl9pPr marL="0" marR="0" lvl="8"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0"/>
        <p:cNvGrpSpPr/>
        <p:nvPr/>
      </p:nvGrpSpPr>
      <p:grpSpPr>
        <a:xfrm>
          <a:off x="0" y="0"/>
          <a:ext cx="0" cy="0"/>
          <a:chOff x="0" y="0"/>
          <a:chExt cx="0" cy="0"/>
        </a:xfrm>
      </p:grpSpPr>
      <p:sp>
        <p:nvSpPr>
          <p:cNvPr id="31" name="Google Shape;31;p17"/>
          <p:cNvSpPr txBox="1">
            <a:spLocks noGrp="1"/>
          </p:cNvSpPr>
          <p:nvPr>
            <p:ph type="title"/>
          </p:nvPr>
        </p:nvSpPr>
        <p:spPr>
          <a:xfrm>
            <a:off x="766233" y="304801"/>
            <a:ext cx="10668000" cy="1216025"/>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17"/>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17"/>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17"/>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lvl1pPr marL="0" marR="0" lvl="0"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1pPr>
            <a:lvl2pPr marL="0" marR="0" lvl="1"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2pPr>
            <a:lvl3pPr marL="0" marR="0" lvl="2"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3pPr>
            <a:lvl4pPr marL="0" marR="0" lvl="3"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4pPr>
            <a:lvl5pPr marL="0" marR="0" lvl="4"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5pPr>
            <a:lvl6pPr marL="0" marR="0" lvl="5"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6pPr>
            <a:lvl7pPr marL="0" marR="0" lvl="6"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7pPr>
            <a:lvl8pPr marL="0" marR="0" lvl="7"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8pPr>
            <a:lvl9pPr marL="0" marR="0" lvl="8"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5"/>
        <p:cNvGrpSpPr/>
        <p:nvPr/>
      </p:nvGrpSpPr>
      <p:grpSpPr>
        <a:xfrm>
          <a:off x="0" y="0"/>
          <a:ext cx="0" cy="0"/>
          <a:chOff x="0" y="0"/>
          <a:chExt cx="0" cy="0"/>
        </a:xfrm>
      </p:grpSpPr>
      <p:sp>
        <p:nvSpPr>
          <p:cNvPr id="36" name="Google Shape;36;p18"/>
          <p:cNvSpPr txBox="1">
            <a:spLocks noGrp="1"/>
          </p:cNvSpPr>
          <p:nvPr>
            <p:ph type="title"/>
          </p:nvPr>
        </p:nvSpPr>
        <p:spPr>
          <a:xfrm>
            <a:off x="963084" y="4406901"/>
            <a:ext cx="10363200" cy="136207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sz="4000" b="1"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18"/>
          <p:cNvSpPr txBox="1">
            <a:spLocks noGrp="1"/>
          </p:cNvSpPr>
          <p:nvPr>
            <p:ph type="body" idx="1"/>
          </p:nvPr>
        </p:nvSpPr>
        <p:spPr>
          <a:xfrm>
            <a:off x="963084" y="2906713"/>
            <a:ext cx="10363200" cy="1500187"/>
          </a:xfrm>
          <a:prstGeom prst="rect">
            <a:avLst/>
          </a:prstGeom>
          <a:noFill/>
          <a:ln>
            <a:noFill/>
          </a:ln>
        </p:spPr>
        <p:txBody>
          <a:bodyPr spcFirstLastPara="1" wrap="square" lIns="91425" tIns="45700" rIns="91425" bIns="45700" anchor="b" anchorCtr="0">
            <a:noAutofit/>
          </a:bodyPr>
          <a:lstStyle>
            <a:lvl1pPr marL="457200" lvl="0" indent="-228600" algn="l">
              <a:spcBef>
                <a:spcPts val="400"/>
              </a:spcBef>
              <a:spcAft>
                <a:spcPts val="0"/>
              </a:spcAft>
              <a:buSzPts val="2000"/>
              <a:buNone/>
              <a:defRPr sz="2000"/>
            </a:lvl1pPr>
            <a:lvl2pPr marL="914400" lvl="1" indent="-228600" algn="l">
              <a:spcBef>
                <a:spcPts val="360"/>
              </a:spcBef>
              <a:spcAft>
                <a:spcPts val="0"/>
              </a:spcAft>
              <a:buSzPts val="1800"/>
              <a:buNone/>
              <a:defRPr sz="1800"/>
            </a:lvl2pPr>
            <a:lvl3pPr marL="1371600" lvl="2" indent="-228600" algn="l">
              <a:spcBef>
                <a:spcPts val="320"/>
              </a:spcBef>
              <a:spcAft>
                <a:spcPts val="0"/>
              </a:spcAft>
              <a:buSzPts val="1600"/>
              <a:buNone/>
              <a:defRPr sz="1600"/>
            </a:lvl3pPr>
            <a:lvl4pPr marL="1828800" lvl="3" indent="-228600" algn="l">
              <a:spcBef>
                <a:spcPts val="280"/>
              </a:spcBef>
              <a:spcAft>
                <a:spcPts val="0"/>
              </a:spcAft>
              <a:buSzPts val="1400"/>
              <a:buNone/>
              <a:defRPr sz="1400"/>
            </a:lvl4pPr>
            <a:lvl5pPr marL="2286000" lvl="4" indent="-228600" algn="l">
              <a:spcBef>
                <a:spcPts val="350"/>
              </a:spcBef>
              <a:spcAft>
                <a:spcPts val="0"/>
              </a:spcAft>
              <a:buSzPts val="1400"/>
              <a:buNone/>
              <a:defRPr sz="1400"/>
            </a:lvl5pPr>
            <a:lvl6pPr marL="2743200" lvl="5" indent="-228600" algn="l">
              <a:spcBef>
                <a:spcPts val="350"/>
              </a:spcBef>
              <a:spcAft>
                <a:spcPts val="0"/>
              </a:spcAft>
              <a:buSzPts val="1400"/>
              <a:buNone/>
              <a:defRPr sz="1400"/>
            </a:lvl6pPr>
            <a:lvl7pPr marL="3200400" lvl="6" indent="-228600" algn="l">
              <a:spcBef>
                <a:spcPts val="350"/>
              </a:spcBef>
              <a:spcAft>
                <a:spcPts val="0"/>
              </a:spcAft>
              <a:buSzPts val="1400"/>
              <a:buNone/>
              <a:defRPr sz="1400"/>
            </a:lvl7pPr>
            <a:lvl8pPr marL="3657600" lvl="7" indent="-228600" algn="l">
              <a:spcBef>
                <a:spcPts val="350"/>
              </a:spcBef>
              <a:spcAft>
                <a:spcPts val="0"/>
              </a:spcAft>
              <a:buSzPts val="1400"/>
              <a:buNone/>
              <a:defRPr sz="1400"/>
            </a:lvl8pPr>
            <a:lvl9pPr marL="4114800" lvl="8" indent="-228600" algn="l">
              <a:spcBef>
                <a:spcPts val="350"/>
              </a:spcBef>
              <a:spcAft>
                <a:spcPts val="0"/>
              </a:spcAft>
              <a:buSzPts val="1400"/>
              <a:buNone/>
              <a:defRPr sz="1400"/>
            </a:lvl9pPr>
          </a:lstStyle>
          <a:p>
            <a:endParaRPr/>
          </a:p>
        </p:txBody>
      </p:sp>
      <p:sp>
        <p:nvSpPr>
          <p:cNvPr id="38" name="Google Shape;38;p18"/>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18"/>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18"/>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lvl1pPr marL="0" marR="0" lvl="0"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1pPr>
            <a:lvl2pPr marL="0" marR="0" lvl="1"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2pPr>
            <a:lvl3pPr marL="0" marR="0" lvl="2"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3pPr>
            <a:lvl4pPr marL="0" marR="0" lvl="3"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4pPr>
            <a:lvl5pPr marL="0" marR="0" lvl="4"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5pPr>
            <a:lvl6pPr marL="0" marR="0" lvl="5"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6pPr>
            <a:lvl7pPr marL="0" marR="0" lvl="6"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7pPr>
            <a:lvl8pPr marL="0" marR="0" lvl="7"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8pPr>
            <a:lvl9pPr marL="0" marR="0" lvl="8"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1"/>
        <p:cNvGrpSpPr/>
        <p:nvPr/>
      </p:nvGrpSpPr>
      <p:grpSpPr>
        <a:xfrm>
          <a:off x="0" y="0"/>
          <a:ext cx="0" cy="0"/>
          <a:chOff x="0" y="0"/>
          <a:chExt cx="0" cy="0"/>
        </a:xfrm>
      </p:grpSpPr>
      <p:sp>
        <p:nvSpPr>
          <p:cNvPr id="42" name="Google Shape;42;p19"/>
          <p:cNvSpPr txBox="1">
            <a:spLocks noGrp="1"/>
          </p:cNvSpPr>
          <p:nvPr>
            <p:ph type="title"/>
          </p:nvPr>
        </p:nvSpPr>
        <p:spPr>
          <a:xfrm>
            <a:off x="766233" y="304801"/>
            <a:ext cx="10668000" cy="1216025"/>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19"/>
          <p:cNvSpPr txBox="1">
            <a:spLocks noGrp="1"/>
          </p:cNvSpPr>
          <p:nvPr>
            <p:ph type="body" idx="1"/>
          </p:nvPr>
        </p:nvSpPr>
        <p:spPr>
          <a:xfrm>
            <a:off x="755651" y="1752600"/>
            <a:ext cx="5232400" cy="4267200"/>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SzPts val="2800"/>
              <a:buChar char="□"/>
              <a:defRPr sz="2800"/>
            </a:lvl1pPr>
            <a:lvl2pPr marL="914400" lvl="1" indent="-381000" algn="l">
              <a:spcBef>
                <a:spcPts val="480"/>
              </a:spcBef>
              <a:spcAft>
                <a:spcPts val="0"/>
              </a:spcAft>
              <a:buSzPts val="2400"/>
              <a:buChar char="■"/>
              <a:defRPr sz="2400"/>
            </a:lvl2pPr>
            <a:lvl3pPr marL="1371600" lvl="2" indent="-355600" algn="l">
              <a:spcBef>
                <a:spcPts val="400"/>
              </a:spcBef>
              <a:spcAft>
                <a:spcPts val="0"/>
              </a:spcAft>
              <a:buSzPts val="2000"/>
              <a:buChar char="□"/>
              <a:defRPr sz="2000"/>
            </a:lvl3pPr>
            <a:lvl4pPr marL="1828800" lvl="3" indent="-342900" algn="l">
              <a:spcBef>
                <a:spcPts val="360"/>
              </a:spcBef>
              <a:spcAft>
                <a:spcPts val="0"/>
              </a:spcAft>
              <a:buSzPts val="1800"/>
              <a:buChar char="■"/>
              <a:defRPr sz="1800"/>
            </a:lvl4pPr>
            <a:lvl5pPr marL="2286000" lvl="4" indent="-342900" algn="l">
              <a:spcBef>
                <a:spcPts val="450"/>
              </a:spcBef>
              <a:spcAft>
                <a:spcPts val="0"/>
              </a:spcAft>
              <a:buSzPts val="1800"/>
              <a:buChar char="▪"/>
              <a:defRPr sz="1800"/>
            </a:lvl5pPr>
            <a:lvl6pPr marL="2743200" lvl="5" indent="-342900" algn="l">
              <a:spcBef>
                <a:spcPts val="450"/>
              </a:spcBef>
              <a:spcAft>
                <a:spcPts val="0"/>
              </a:spcAft>
              <a:buSzPts val="1800"/>
              <a:buChar char="▪"/>
              <a:defRPr sz="1800"/>
            </a:lvl6pPr>
            <a:lvl7pPr marL="3200400" lvl="6" indent="-342900" algn="l">
              <a:spcBef>
                <a:spcPts val="450"/>
              </a:spcBef>
              <a:spcAft>
                <a:spcPts val="0"/>
              </a:spcAft>
              <a:buSzPts val="1800"/>
              <a:buChar char="▪"/>
              <a:defRPr sz="1800"/>
            </a:lvl7pPr>
            <a:lvl8pPr marL="3657600" lvl="7" indent="-342900" algn="l">
              <a:spcBef>
                <a:spcPts val="450"/>
              </a:spcBef>
              <a:spcAft>
                <a:spcPts val="0"/>
              </a:spcAft>
              <a:buSzPts val="1800"/>
              <a:buChar char="▪"/>
              <a:defRPr sz="1800"/>
            </a:lvl8pPr>
            <a:lvl9pPr marL="4114800" lvl="8" indent="-342900" algn="l">
              <a:spcBef>
                <a:spcPts val="450"/>
              </a:spcBef>
              <a:spcAft>
                <a:spcPts val="0"/>
              </a:spcAft>
              <a:buSzPts val="1800"/>
              <a:buChar char="▪"/>
              <a:defRPr sz="1800"/>
            </a:lvl9pPr>
          </a:lstStyle>
          <a:p>
            <a:endParaRPr/>
          </a:p>
        </p:txBody>
      </p:sp>
      <p:sp>
        <p:nvSpPr>
          <p:cNvPr id="44" name="Google Shape;44;p19"/>
          <p:cNvSpPr txBox="1">
            <a:spLocks noGrp="1"/>
          </p:cNvSpPr>
          <p:nvPr>
            <p:ph type="body" idx="2"/>
          </p:nvPr>
        </p:nvSpPr>
        <p:spPr>
          <a:xfrm>
            <a:off x="6191251" y="1752600"/>
            <a:ext cx="5232400" cy="4267200"/>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SzPts val="2800"/>
              <a:buChar char="□"/>
              <a:defRPr sz="2800"/>
            </a:lvl1pPr>
            <a:lvl2pPr marL="914400" lvl="1" indent="-381000" algn="l">
              <a:spcBef>
                <a:spcPts val="480"/>
              </a:spcBef>
              <a:spcAft>
                <a:spcPts val="0"/>
              </a:spcAft>
              <a:buSzPts val="2400"/>
              <a:buChar char="■"/>
              <a:defRPr sz="2400"/>
            </a:lvl2pPr>
            <a:lvl3pPr marL="1371600" lvl="2" indent="-355600" algn="l">
              <a:spcBef>
                <a:spcPts val="400"/>
              </a:spcBef>
              <a:spcAft>
                <a:spcPts val="0"/>
              </a:spcAft>
              <a:buSzPts val="2000"/>
              <a:buChar char="□"/>
              <a:defRPr sz="2000"/>
            </a:lvl3pPr>
            <a:lvl4pPr marL="1828800" lvl="3" indent="-342900" algn="l">
              <a:spcBef>
                <a:spcPts val="360"/>
              </a:spcBef>
              <a:spcAft>
                <a:spcPts val="0"/>
              </a:spcAft>
              <a:buSzPts val="1800"/>
              <a:buChar char="■"/>
              <a:defRPr sz="1800"/>
            </a:lvl4pPr>
            <a:lvl5pPr marL="2286000" lvl="4" indent="-342900" algn="l">
              <a:spcBef>
                <a:spcPts val="450"/>
              </a:spcBef>
              <a:spcAft>
                <a:spcPts val="0"/>
              </a:spcAft>
              <a:buSzPts val="1800"/>
              <a:buChar char="▪"/>
              <a:defRPr sz="1800"/>
            </a:lvl5pPr>
            <a:lvl6pPr marL="2743200" lvl="5" indent="-342900" algn="l">
              <a:spcBef>
                <a:spcPts val="450"/>
              </a:spcBef>
              <a:spcAft>
                <a:spcPts val="0"/>
              </a:spcAft>
              <a:buSzPts val="1800"/>
              <a:buChar char="▪"/>
              <a:defRPr sz="1800"/>
            </a:lvl6pPr>
            <a:lvl7pPr marL="3200400" lvl="6" indent="-342900" algn="l">
              <a:spcBef>
                <a:spcPts val="450"/>
              </a:spcBef>
              <a:spcAft>
                <a:spcPts val="0"/>
              </a:spcAft>
              <a:buSzPts val="1800"/>
              <a:buChar char="▪"/>
              <a:defRPr sz="1800"/>
            </a:lvl7pPr>
            <a:lvl8pPr marL="3657600" lvl="7" indent="-342900" algn="l">
              <a:spcBef>
                <a:spcPts val="450"/>
              </a:spcBef>
              <a:spcAft>
                <a:spcPts val="0"/>
              </a:spcAft>
              <a:buSzPts val="1800"/>
              <a:buChar char="▪"/>
              <a:defRPr sz="1800"/>
            </a:lvl8pPr>
            <a:lvl9pPr marL="4114800" lvl="8" indent="-342900" algn="l">
              <a:spcBef>
                <a:spcPts val="450"/>
              </a:spcBef>
              <a:spcAft>
                <a:spcPts val="0"/>
              </a:spcAft>
              <a:buSzPts val="1800"/>
              <a:buChar char="▪"/>
              <a:defRPr sz="1800"/>
            </a:lvl9pPr>
          </a:lstStyle>
          <a:p>
            <a:endParaRPr/>
          </a:p>
        </p:txBody>
      </p:sp>
      <p:sp>
        <p:nvSpPr>
          <p:cNvPr id="45" name="Google Shape;45;p19"/>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19"/>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19"/>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lvl1pPr marL="0" marR="0" lvl="0"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1pPr>
            <a:lvl2pPr marL="0" marR="0" lvl="1"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2pPr>
            <a:lvl3pPr marL="0" marR="0" lvl="2"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3pPr>
            <a:lvl4pPr marL="0" marR="0" lvl="3"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4pPr>
            <a:lvl5pPr marL="0" marR="0" lvl="4"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5pPr>
            <a:lvl6pPr marL="0" marR="0" lvl="5"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6pPr>
            <a:lvl7pPr marL="0" marR="0" lvl="6"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7pPr>
            <a:lvl8pPr marL="0" marR="0" lvl="7"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8pPr>
            <a:lvl9pPr marL="0" marR="0" lvl="8"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8"/>
        <p:cNvGrpSpPr/>
        <p:nvPr/>
      </p:nvGrpSpPr>
      <p:grpSpPr>
        <a:xfrm>
          <a:off x="0" y="0"/>
          <a:ext cx="0" cy="0"/>
          <a:chOff x="0" y="0"/>
          <a:chExt cx="0" cy="0"/>
        </a:xfrm>
      </p:grpSpPr>
      <p:sp>
        <p:nvSpPr>
          <p:cNvPr id="49" name="Google Shape;49;p20"/>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20"/>
          <p:cNvSpPr txBox="1">
            <a:spLocks noGrp="1"/>
          </p:cNvSpPr>
          <p:nvPr>
            <p:ph type="body" idx="1"/>
          </p:nvPr>
        </p:nvSpPr>
        <p:spPr>
          <a:xfrm>
            <a:off x="609600" y="1535113"/>
            <a:ext cx="5386917"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SzPts val="2400"/>
              <a:buNone/>
              <a:defRPr sz="2400" b="1"/>
            </a:lvl1pPr>
            <a:lvl2pPr marL="914400" lvl="1" indent="-228600" algn="l">
              <a:spcBef>
                <a:spcPts val="400"/>
              </a:spcBef>
              <a:spcAft>
                <a:spcPts val="0"/>
              </a:spcAft>
              <a:buSzPts val="2000"/>
              <a:buNone/>
              <a:defRPr sz="2000" b="1"/>
            </a:lvl2pPr>
            <a:lvl3pPr marL="1371600" lvl="2" indent="-228600" algn="l">
              <a:spcBef>
                <a:spcPts val="360"/>
              </a:spcBef>
              <a:spcAft>
                <a:spcPts val="0"/>
              </a:spcAft>
              <a:buSzPts val="1800"/>
              <a:buNone/>
              <a:defRPr sz="1800" b="1"/>
            </a:lvl3pPr>
            <a:lvl4pPr marL="1828800" lvl="3" indent="-228600" algn="l">
              <a:spcBef>
                <a:spcPts val="320"/>
              </a:spcBef>
              <a:spcAft>
                <a:spcPts val="0"/>
              </a:spcAft>
              <a:buSzPts val="1600"/>
              <a:buNone/>
              <a:defRPr sz="1600" b="1"/>
            </a:lvl4pPr>
            <a:lvl5pPr marL="2286000" lvl="4" indent="-228600" algn="l">
              <a:spcBef>
                <a:spcPts val="400"/>
              </a:spcBef>
              <a:spcAft>
                <a:spcPts val="0"/>
              </a:spcAft>
              <a:buSzPts val="1600"/>
              <a:buNone/>
              <a:defRPr sz="1600" b="1"/>
            </a:lvl5pPr>
            <a:lvl6pPr marL="2743200" lvl="5" indent="-228600" algn="l">
              <a:spcBef>
                <a:spcPts val="400"/>
              </a:spcBef>
              <a:spcAft>
                <a:spcPts val="0"/>
              </a:spcAft>
              <a:buSzPts val="1600"/>
              <a:buNone/>
              <a:defRPr sz="1600" b="1"/>
            </a:lvl6pPr>
            <a:lvl7pPr marL="3200400" lvl="6" indent="-228600" algn="l">
              <a:spcBef>
                <a:spcPts val="400"/>
              </a:spcBef>
              <a:spcAft>
                <a:spcPts val="0"/>
              </a:spcAft>
              <a:buSzPts val="1600"/>
              <a:buNone/>
              <a:defRPr sz="1600" b="1"/>
            </a:lvl7pPr>
            <a:lvl8pPr marL="3657600" lvl="7" indent="-228600" algn="l">
              <a:spcBef>
                <a:spcPts val="400"/>
              </a:spcBef>
              <a:spcAft>
                <a:spcPts val="0"/>
              </a:spcAft>
              <a:buSzPts val="1600"/>
              <a:buNone/>
              <a:defRPr sz="1600" b="1"/>
            </a:lvl8pPr>
            <a:lvl9pPr marL="4114800" lvl="8" indent="-228600" algn="l">
              <a:spcBef>
                <a:spcPts val="400"/>
              </a:spcBef>
              <a:spcAft>
                <a:spcPts val="0"/>
              </a:spcAft>
              <a:buSzPts val="1600"/>
              <a:buNone/>
              <a:defRPr sz="1600" b="1"/>
            </a:lvl9pPr>
          </a:lstStyle>
          <a:p>
            <a:endParaRPr/>
          </a:p>
        </p:txBody>
      </p:sp>
      <p:sp>
        <p:nvSpPr>
          <p:cNvPr id="51" name="Google Shape;51;p20"/>
          <p:cNvSpPr txBox="1">
            <a:spLocks noGrp="1"/>
          </p:cNvSpPr>
          <p:nvPr>
            <p:ph type="body" idx="2"/>
          </p:nvPr>
        </p:nvSpPr>
        <p:spPr>
          <a:xfrm>
            <a:off x="609600" y="2174875"/>
            <a:ext cx="5386917" cy="3951288"/>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SzPts val="2400"/>
              <a:buChar char="□"/>
              <a:defRPr sz="2400"/>
            </a:lvl1pPr>
            <a:lvl2pPr marL="914400" lvl="1" indent="-355600" algn="l">
              <a:spcBef>
                <a:spcPts val="400"/>
              </a:spcBef>
              <a:spcAft>
                <a:spcPts val="0"/>
              </a:spcAft>
              <a:buSzPts val="2000"/>
              <a:buChar char="■"/>
              <a:defRPr sz="2000"/>
            </a:lvl2pPr>
            <a:lvl3pPr marL="1371600" lvl="2" indent="-342900" algn="l">
              <a:spcBef>
                <a:spcPts val="360"/>
              </a:spcBef>
              <a:spcAft>
                <a:spcPts val="0"/>
              </a:spcAft>
              <a:buSzPts val="1800"/>
              <a:buChar char="□"/>
              <a:defRPr sz="1800"/>
            </a:lvl3pPr>
            <a:lvl4pPr marL="1828800" lvl="3" indent="-330200" algn="l">
              <a:spcBef>
                <a:spcPts val="320"/>
              </a:spcBef>
              <a:spcAft>
                <a:spcPts val="0"/>
              </a:spcAft>
              <a:buSzPts val="1600"/>
              <a:buChar char="■"/>
              <a:defRPr sz="1600"/>
            </a:lvl4pPr>
            <a:lvl5pPr marL="2286000" lvl="4" indent="-330200" algn="l">
              <a:spcBef>
                <a:spcPts val="400"/>
              </a:spcBef>
              <a:spcAft>
                <a:spcPts val="0"/>
              </a:spcAft>
              <a:buSzPts val="1600"/>
              <a:buChar char="▪"/>
              <a:defRPr sz="1600"/>
            </a:lvl5pPr>
            <a:lvl6pPr marL="2743200" lvl="5" indent="-330200" algn="l">
              <a:spcBef>
                <a:spcPts val="400"/>
              </a:spcBef>
              <a:spcAft>
                <a:spcPts val="0"/>
              </a:spcAft>
              <a:buSzPts val="1600"/>
              <a:buChar char="▪"/>
              <a:defRPr sz="1600"/>
            </a:lvl6pPr>
            <a:lvl7pPr marL="3200400" lvl="6" indent="-330200" algn="l">
              <a:spcBef>
                <a:spcPts val="400"/>
              </a:spcBef>
              <a:spcAft>
                <a:spcPts val="0"/>
              </a:spcAft>
              <a:buSzPts val="1600"/>
              <a:buChar char="▪"/>
              <a:defRPr sz="1600"/>
            </a:lvl7pPr>
            <a:lvl8pPr marL="3657600" lvl="7" indent="-330200" algn="l">
              <a:spcBef>
                <a:spcPts val="400"/>
              </a:spcBef>
              <a:spcAft>
                <a:spcPts val="0"/>
              </a:spcAft>
              <a:buSzPts val="1600"/>
              <a:buChar char="▪"/>
              <a:defRPr sz="1600"/>
            </a:lvl8pPr>
            <a:lvl9pPr marL="4114800" lvl="8" indent="-330200" algn="l">
              <a:spcBef>
                <a:spcPts val="400"/>
              </a:spcBef>
              <a:spcAft>
                <a:spcPts val="0"/>
              </a:spcAft>
              <a:buSzPts val="1600"/>
              <a:buChar char="▪"/>
              <a:defRPr sz="1600"/>
            </a:lvl9pPr>
          </a:lstStyle>
          <a:p>
            <a:endParaRPr/>
          </a:p>
        </p:txBody>
      </p:sp>
      <p:sp>
        <p:nvSpPr>
          <p:cNvPr id="52" name="Google Shape;52;p20"/>
          <p:cNvSpPr txBox="1">
            <a:spLocks noGrp="1"/>
          </p:cNvSpPr>
          <p:nvPr>
            <p:ph type="body" idx="3"/>
          </p:nvPr>
        </p:nvSpPr>
        <p:spPr>
          <a:xfrm>
            <a:off x="6193368" y="1535113"/>
            <a:ext cx="5389033"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SzPts val="2400"/>
              <a:buNone/>
              <a:defRPr sz="2400" b="1"/>
            </a:lvl1pPr>
            <a:lvl2pPr marL="914400" lvl="1" indent="-228600" algn="l">
              <a:spcBef>
                <a:spcPts val="400"/>
              </a:spcBef>
              <a:spcAft>
                <a:spcPts val="0"/>
              </a:spcAft>
              <a:buSzPts val="2000"/>
              <a:buNone/>
              <a:defRPr sz="2000" b="1"/>
            </a:lvl2pPr>
            <a:lvl3pPr marL="1371600" lvl="2" indent="-228600" algn="l">
              <a:spcBef>
                <a:spcPts val="360"/>
              </a:spcBef>
              <a:spcAft>
                <a:spcPts val="0"/>
              </a:spcAft>
              <a:buSzPts val="1800"/>
              <a:buNone/>
              <a:defRPr sz="1800" b="1"/>
            </a:lvl3pPr>
            <a:lvl4pPr marL="1828800" lvl="3" indent="-228600" algn="l">
              <a:spcBef>
                <a:spcPts val="320"/>
              </a:spcBef>
              <a:spcAft>
                <a:spcPts val="0"/>
              </a:spcAft>
              <a:buSzPts val="1600"/>
              <a:buNone/>
              <a:defRPr sz="1600" b="1"/>
            </a:lvl4pPr>
            <a:lvl5pPr marL="2286000" lvl="4" indent="-228600" algn="l">
              <a:spcBef>
                <a:spcPts val="400"/>
              </a:spcBef>
              <a:spcAft>
                <a:spcPts val="0"/>
              </a:spcAft>
              <a:buSzPts val="1600"/>
              <a:buNone/>
              <a:defRPr sz="1600" b="1"/>
            </a:lvl5pPr>
            <a:lvl6pPr marL="2743200" lvl="5" indent="-228600" algn="l">
              <a:spcBef>
                <a:spcPts val="400"/>
              </a:spcBef>
              <a:spcAft>
                <a:spcPts val="0"/>
              </a:spcAft>
              <a:buSzPts val="1600"/>
              <a:buNone/>
              <a:defRPr sz="1600" b="1"/>
            </a:lvl6pPr>
            <a:lvl7pPr marL="3200400" lvl="6" indent="-228600" algn="l">
              <a:spcBef>
                <a:spcPts val="400"/>
              </a:spcBef>
              <a:spcAft>
                <a:spcPts val="0"/>
              </a:spcAft>
              <a:buSzPts val="1600"/>
              <a:buNone/>
              <a:defRPr sz="1600" b="1"/>
            </a:lvl7pPr>
            <a:lvl8pPr marL="3657600" lvl="7" indent="-228600" algn="l">
              <a:spcBef>
                <a:spcPts val="400"/>
              </a:spcBef>
              <a:spcAft>
                <a:spcPts val="0"/>
              </a:spcAft>
              <a:buSzPts val="1600"/>
              <a:buNone/>
              <a:defRPr sz="1600" b="1"/>
            </a:lvl8pPr>
            <a:lvl9pPr marL="4114800" lvl="8" indent="-228600" algn="l">
              <a:spcBef>
                <a:spcPts val="400"/>
              </a:spcBef>
              <a:spcAft>
                <a:spcPts val="0"/>
              </a:spcAft>
              <a:buSzPts val="1600"/>
              <a:buNone/>
              <a:defRPr sz="1600" b="1"/>
            </a:lvl9pPr>
          </a:lstStyle>
          <a:p>
            <a:endParaRPr/>
          </a:p>
        </p:txBody>
      </p:sp>
      <p:sp>
        <p:nvSpPr>
          <p:cNvPr id="53" name="Google Shape;53;p20"/>
          <p:cNvSpPr txBox="1">
            <a:spLocks noGrp="1"/>
          </p:cNvSpPr>
          <p:nvPr>
            <p:ph type="body" idx="4"/>
          </p:nvPr>
        </p:nvSpPr>
        <p:spPr>
          <a:xfrm>
            <a:off x="6193368" y="2174875"/>
            <a:ext cx="5389033" cy="3951288"/>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SzPts val="2400"/>
              <a:buChar char="□"/>
              <a:defRPr sz="2400"/>
            </a:lvl1pPr>
            <a:lvl2pPr marL="914400" lvl="1" indent="-355600" algn="l">
              <a:spcBef>
                <a:spcPts val="400"/>
              </a:spcBef>
              <a:spcAft>
                <a:spcPts val="0"/>
              </a:spcAft>
              <a:buSzPts val="2000"/>
              <a:buChar char="■"/>
              <a:defRPr sz="2000"/>
            </a:lvl2pPr>
            <a:lvl3pPr marL="1371600" lvl="2" indent="-342900" algn="l">
              <a:spcBef>
                <a:spcPts val="360"/>
              </a:spcBef>
              <a:spcAft>
                <a:spcPts val="0"/>
              </a:spcAft>
              <a:buSzPts val="1800"/>
              <a:buChar char="□"/>
              <a:defRPr sz="1800"/>
            </a:lvl3pPr>
            <a:lvl4pPr marL="1828800" lvl="3" indent="-330200" algn="l">
              <a:spcBef>
                <a:spcPts val="320"/>
              </a:spcBef>
              <a:spcAft>
                <a:spcPts val="0"/>
              </a:spcAft>
              <a:buSzPts val="1600"/>
              <a:buChar char="■"/>
              <a:defRPr sz="1600"/>
            </a:lvl4pPr>
            <a:lvl5pPr marL="2286000" lvl="4" indent="-330200" algn="l">
              <a:spcBef>
                <a:spcPts val="400"/>
              </a:spcBef>
              <a:spcAft>
                <a:spcPts val="0"/>
              </a:spcAft>
              <a:buSzPts val="1600"/>
              <a:buChar char="▪"/>
              <a:defRPr sz="1600"/>
            </a:lvl5pPr>
            <a:lvl6pPr marL="2743200" lvl="5" indent="-330200" algn="l">
              <a:spcBef>
                <a:spcPts val="400"/>
              </a:spcBef>
              <a:spcAft>
                <a:spcPts val="0"/>
              </a:spcAft>
              <a:buSzPts val="1600"/>
              <a:buChar char="▪"/>
              <a:defRPr sz="1600"/>
            </a:lvl6pPr>
            <a:lvl7pPr marL="3200400" lvl="6" indent="-330200" algn="l">
              <a:spcBef>
                <a:spcPts val="400"/>
              </a:spcBef>
              <a:spcAft>
                <a:spcPts val="0"/>
              </a:spcAft>
              <a:buSzPts val="1600"/>
              <a:buChar char="▪"/>
              <a:defRPr sz="1600"/>
            </a:lvl7pPr>
            <a:lvl8pPr marL="3657600" lvl="7" indent="-330200" algn="l">
              <a:spcBef>
                <a:spcPts val="400"/>
              </a:spcBef>
              <a:spcAft>
                <a:spcPts val="0"/>
              </a:spcAft>
              <a:buSzPts val="1600"/>
              <a:buChar char="▪"/>
              <a:defRPr sz="1600"/>
            </a:lvl8pPr>
            <a:lvl9pPr marL="4114800" lvl="8" indent="-330200" algn="l">
              <a:spcBef>
                <a:spcPts val="400"/>
              </a:spcBef>
              <a:spcAft>
                <a:spcPts val="0"/>
              </a:spcAft>
              <a:buSzPts val="1600"/>
              <a:buChar char="▪"/>
              <a:defRPr sz="1600"/>
            </a:lvl9pPr>
          </a:lstStyle>
          <a:p>
            <a:endParaRPr/>
          </a:p>
        </p:txBody>
      </p:sp>
      <p:sp>
        <p:nvSpPr>
          <p:cNvPr id="54" name="Google Shape;54;p20"/>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20"/>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20"/>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lvl1pPr marL="0" marR="0" lvl="0"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1pPr>
            <a:lvl2pPr marL="0" marR="0" lvl="1"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2pPr>
            <a:lvl3pPr marL="0" marR="0" lvl="2"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3pPr>
            <a:lvl4pPr marL="0" marR="0" lvl="3"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4pPr>
            <a:lvl5pPr marL="0" marR="0" lvl="4"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5pPr>
            <a:lvl6pPr marL="0" marR="0" lvl="5"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6pPr>
            <a:lvl7pPr marL="0" marR="0" lvl="6"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7pPr>
            <a:lvl8pPr marL="0" marR="0" lvl="7"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8pPr>
            <a:lvl9pPr marL="0" marR="0" lvl="8"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7"/>
        <p:cNvGrpSpPr/>
        <p:nvPr/>
      </p:nvGrpSpPr>
      <p:grpSpPr>
        <a:xfrm>
          <a:off x="0" y="0"/>
          <a:ext cx="0" cy="0"/>
          <a:chOff x="0" y="0"/>
          <a:chExt cx="0" cy="0"/>
        </a:xfrm>
      </p:grpSpPr>
      <p:sp>
        <p:nvSpPr>
          <p:cNvPr id="58" name="Google Shape;58;p21"/>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21"/>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21"/>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lvl1pPr marL="0" marR="0" lvl="0"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1pPr>
            <a:lvl2pPr marL="0" marR="0" lvl="1"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2pPr>
            <a:lvl3pPr marL="0" marR="0" lvl="2"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3pPr>
            <a:lvl4pPr marL="0" marR="0" lvl="3"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4pPr>
            <a:lvl5pPr marL="0" marR="0" lvl="4"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5pPr>
            <a:lvl6pPr marL="0" marR="0" lvl="5"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6pPr>
            <a:lvl7pPr marL="0" marR="0" lvl="6"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7pPr>
            <a:lvl8pPr marL="0" marR="0" lvl="7"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8pPr>
            <a:lvl9pPr marL="0" marR="0" lvl="8"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1"/>
        <p:cNvGrpSpPr/>
        <p:nvPr/>
      </p:nvGrpSpPr>
      <p:grpSpPr>
        <a:xfrm>
          <a:off x="0" y="0"/>
          <a:ext cx="0" cy="0"/>
          <a:chOff x="0" y="0"/>
          <a:chExt cx="0" cy="0"/>
        </a:xfrm>
      </p:grpSpPr>
      <p:sp>
        <p:nvSpPr>
          <p:cNvPr id="62" name="Google Shape;62;p22"/>
          <p:cNvSpPr txBox="1">
            <a:spLocks noGrp="1"/>
          </p:cNvSpPr>
          <p:nvPr>
            <p:ph type="title"/>
          </p:nvPr>
        </p:nvSpPr>
        <p:spPr>
          <a:xfrm>
            <a:off x="609601" y="273050"/>
            <a:ext cx="4011084" cy="116205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22"/>
          <p:cNvSpPr txBox="1">
            <a:spLocks noGrp="1"/>
          </p:cNvSpPr>
          <p:nvPr>
            <p:ph type="body" idx="1"/>
          </p:nvPr>
        </p:nvSpPr>
        <p:spPr>
          <a:xfrm>
            <a:off x="4766733" y="273051"/>
            <a:ext cx="6815667" cy="5853113"/>
          </a:xfrm>
          <a:prstGeom prst="rect">
            <a:avLst/>
          </a:prstGeom>
          <a:noFill/>
          <a:ln>
            <a:noFill/>
          </a:ln>
        </p:spPr>
        <p:txBody>
          <a:bodyPr spcFirstLastPara="1" wrap="square" lIns="91425" tIns="45700" rIns="91425" bIns="45700" anchor="t" anchorCtr="0">
            <a:noAutofit/>
          </a:bodyPr>
          <a:lstStyle>
            <a:lvl1pPr marL="457200" lvl="0" indent="-431800" algn="l">
              <a:spcBef>
                <a:spcPts val="640"/>
              </a:spcBef>
              <a:spcAft>
                <a:spcPts val="0"/>
              </a:spcAft>
              <a:buSzPts val="3200"/>
              <a:buChar char="□"/>
              <a:defRPr sz="3200"/>
            </a:lvl1pPr>
            <a:lvl2pPr marL="914400" lvl="1" indent="-406400" algn="l">
              <a:spcBef>
                <a:spcPts val="560"/>
              </a:spcBef>
              <a:spcAft>
                <a:spcPts val="0"/>
              </a:spcAft>
              <a:buSzPts val="2800"/>
              <a:buChar char="■"/>
              <a:defRPr sz="2800"/>
            </a:lvl2pPr>
            <a:lvl3pPr marL="1371600" lvl="2" indent="-381000" algn="l">
              <a:spcBef>
                <a:spcPts val="480"/>
              </a:spcBef>
              <a:spcAft>
                <a:spcPts val="0"/>
              </a:spcAft>
              <a:buSzPts val="2400"/>
              <a:buChar char="□"/>
              <a:defRPr sz="2400"/>
            </a:lvl3pPr>
            <a:lvl4pPr marL="1828800" lvl="3" indent="-355600" algn="l">
              <a:spcBef>
                <a:spcPts val="400"/>
              </a:spcBef>
              <a:spcAft>
                <a:spcPts val="0"/>
              </a:spcAft>
              <a:buSzPts val="2000"/>
              <a:buChar char="■"/>
              <a:defRPr sz="2000"/>
            </a:lvl4pPr>
            <a:lvl5pPr marL="2286000" lvl="4" indent="-355600" algn="l">
              <a:spcBef>
                <a:spcPts val="500"/>
              </a:spcBef>
              <a:spcAft>
                <a:spcPts val="0"/>
              </a:spcAft>
              <a:buSzPts val="2000"/>
              <a:buChar char="▪"/>
              <a:defRPr sz="2000"/>
            </a:lvl5pPr>
            <a:lvl6pPr marL="2743200" lvl="5" indent="-355600" algn="l">
              <a:spcBef>
                <a:spcPts val="500"/>
              </a:spcBef>
              <a:spcAft>
                <a:spcPts val="0"/>
              </a:spcAft>
              <a:buSzPts val="2000"/>
              <a:buChar char="▪"/>
              <a:defRPr sz="2000"/>
            </a:lvl6pPr>
            <a:lvl7pPr marL="3200400" lvl="6" indent="-355600" algn="l">
              <a:spcBef>
                <a:spcPts val="500"/>
              </a:spcBef>
              <a:spcAft>
                <a:spcPts val="0"/>
              </a:spcAft>
              <a:buSzPts val="2000"/>
              <a:buChar char="▪"/>
              <a:defRPr sz="2000"/>
            </a:lvl7pPr>
            <a:lvl8pPr marL="3657600" lvl="7" indent="-355600" algn="l">
              <a:spcBef>
                <a:spcPts val="500"/>
              </a:spcBef>
              <a:spcAft>
                <a:spcPts val="0"/>
              </a:spcAft>
              <a:buSzPts val="2000"/>
              <a:buChar char="▪"/>
              <a:defRPr sz="2000"/>
            </a:lvl8pPr>
            <a:lvl9pPr marL="4114800" lvl="8" indent="-355600" algn="l">
              <a:spcBef>
                <a:spcPts val="500"/>
              </a:spcBef>
              <a:spcAft>
                <a:spcPts val="0"/>
              </a:spcAft>
              <a:buSzPts val="2000"/>
              <a:buChar char="▪"/>
              <a:defRPr sz="2000"/>
            </a:lvl9pPr>
          </a:lstStyle>
          <a:p>
            <a:endParaRPr/>
          </a:p>
        </p:txBody>
      </p:sp>
      <p:sp>
        <p:nvSpPr>
          <p:cNvPr id="64" name="Google Shape;64;p22"/>
          <p:cNvSpPr txBox="1">
            <a:spLocks noGrp="1"/>
          </p:cNvSpPr>
          <p:nvPr>
            <p:ph type="body" idx="2"/>
          </p:nvPr>
        </p:nvSpPr>
        <p:spPr>
          <a:xfrm>
            <a:off x="609601" y="1435101"/>
            <a:ext cx="4011084" cy="4691063"/>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SzPts val="1400"/>
              <a:buNone/>
              <a:defRPr sz="1400"/>
            </a:lvl1pPr>
            <a:lvl2pPr marL="914400" lvl="1" indent="-228600" algn="l">
              <a:spcBef>
                <a:spcPts val="240"/>
              </a:spcBef>
              <a:spcAft>
                <a:spcPts val="0"/>
              </a:spcAft>
              <a:buSzPts val="1200"/>
              <a:buNone/>
              <a:defRPr sz="1200"/>
            </a:lvl2pPr>
            <a:lvl3pPr marL="1371600" lvl="2" indent="-228600" algn="l">
              <a:spcBef>
                <a:spcPts val="200"/>
              </a:spcBef>
              <a:spcAft>
                <a:spcPts val="0"/>
              </a:spcAft>
              <a:buSzPts val="1000"/>
              <a:buNone/>
              <a:defRPr sz="1000"/>
            </a:lvl3pPr>
            <a:lvl4pPr marL="1828800" lvl="3" indent="-228600" algn="l">
              <a:spcBef>
                <a:spcPts val="180"/>
              </a:spcBef>
              <a:spcAft>
                <a:spcPts val="0"/>
              </a:spcAft>
              <a:buSzPts val="900"/>
              <a:buNone/>
              <a:defRPr sz="900"/>
            </a:lvl4pPr>
            <a:lvl5pPr marL="2286000" lvl="4" indent="-228600" algn="l">
              <a:spcBef>
                <a:spcPts val="225"/>
              </a:spcBef>
              <a:spcAft>
                <a:spcPts val="0"/>
              </a:spcAft>
              <a:buSzPts val="900"/>
              <a:buNone/>
              <a:defRPr sz="900"/>
            </a:lvl5pPr>
            <a:lvl6pPr marL="2743200" lvl="5" indent="-228600" algn="l">
              <a:spcBef>
                <a:spcPts val="225"/>
              </a:spcBef>
              <a:spcAft>
                <a:spcPts val="0"/>
              </a:spcAft>
              <a:buSzPts val="900"/>
              <a:buNone/>
              <a:defRPr sz="900"/>
            </a:lvl6pPr>
            <a:lvl7pPr marL="3200400" lvl="6" indent="-228600" algn="l">
              <a:spcBef>
                <a:spcPts val="225"/>
              </a:spcBef>
              <a:spcAft>
                <a:spcPts val="0"/>
              </a:spcAft>
              <a:buSzPts val="900"/>
              <a:buNone/>
              <a:defRPr sz="900"/>
            </a:lvl7pPr>
            <a:lvl8pPr marL="3657600" lvl="7" indent="-228600" algn="l">
              <a:spcBef>
                <a:spcPts val="225"/>
              </a:spcBef>
              <a:spcAft>
                <a:spcPts val="0"/>
              </a:spcAft>
              <a:buSzPts val="900"/>
              <a:buNone/>
              <a:defRPr sz="900"/>
            </a:lvl8pPr>
            <a:lvl9pPr marL="4114800" lvl="8" indent="-228600" algn="l">
              <a:spcBef>
                <a:spcPts val="225"/>
              </a:spcBef>
              <a:spcAft>
                <a:spcPts val="0"/>
              </a:spcAft>
              <a:buSzPts val="900"/>
              <a:buNone/>
              <a:defRPr sz="900"/>
            </a:lvl9pPr>
          </a:lstStyle>
          <a:p>
            <a:endParaRPr/>
          </a:p>
        </p:txBody>
      </p:sp>
      <p:sp>
        <p:nvSpPr>
          <p:cNvPr id="65" name="Google Shape;65;p22"/>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22"/>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22"/>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lvl1pPr marL="0" marR="0" lvl="0"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1pPr>
            <a:lvl2pPr marL="0" marR="0" lvl="1"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2pPr>
            <a:lvl3pPr marL="0" marR="0" lvl="2"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3pPr>
            <a:lvl4pPr marL="0" marR="0" lvl="3"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4pPr>
            <a:lvl5pPr marL="0" marR="0" lvl="4"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5pPr>
            <a:lvl6pPr marL="0" marR="0" lvl="5"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6pPr>
            <a:lvl7pPr marL="0" marR="0" lvl="6"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7pPr>
            <a:lvl8pPr marL="0" marR="0" lvl="7"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8pPr>
            <a:lvl9pPr marL="0" marR="0" lvl="8"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8"/>
        <p:cNvGrpSpPr/>
        <p:nvPr/>
      </p:nvGrpSpPr>
      <p:grpSpPr>
        <a:xfrm>
          <a:off x="0" y="0"/>
          <a:ext cx="0" cy="0"/>
          <a:chOff x="0" y="0"/>
          <a:chExt cx="0" cy="0"/>
        </a:xfrm>
      </p:grpSpPr>
      <p:sp>
        <p:nvSpPr>
          <p:cNvPr id="69" name="Google Shape;69;p23"/>
          <p:cNvSpPr txBox="1">
            <a:spLocks noGrp="1"/>
          </p:cNvSpPr>
          <p:nvPr>
            <p:ph type="title"/>
          </p:nvPr>
        </p:nvSpPr>
        <p:spPr>
          <a:xfrm>
            <a:off x="2389717" y="4800600"/>
            <a:ext cx="7315200" cy="566738"/>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23"/>
          <p:cNvSpPr>
            <a:spLocks noGrp="1"/>
          </p:cNvSpPr>
          <p:nvPr>
            <p:ph type="pic" idx="2"/>
          </p:nvPr>
        </p:nvSpPr>
        <p:spPr>
          <a:xfrm>
            <a:off x="2389717" y="612775"/>
            <a:ext cx="7315200" cy="4114800"/>
          </a:xfrm>
          <a:prstGeom prst="rect">
            <a:avLst/>
          </a:prstGeom>
          <a:noFill/>
          <a:ln>
            <a:noFill/>
          </a:ln>
        </p:spPr>
      </p:sp>
      <p:sp>
        <p:nvSpPr>
          <p:cNvPr id="71" name="Google Shape;71;p23"/>
          <p:cNvSpPr txBox="1">
            <a:spLocks noGrp="1"/>
          </p:cNvSpPr>
          <p:nvPr>
            <p:ph type="body" idx="1"/>
          </p:nvPr>
        </p:nvSpPr>
        <p:spPr>
          <a:xfrm>
            <a:off x="2389717" y="5367338"/>
            <a:ext cx="7315200" cy="804862"/>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SzPts val="1400"/>
              <a:buNone/>
              <a:defRPr sz="1400"/>
            </a:lvl1pPr>
            <a:lvl2pPr marL="914400" lvl="1" indent="-228600" algn="l">
              <a:spcBef>
                <a:spcPts val="240"/>
              </a:spcBef>
              <a:spcAft>
                <a:spcPts val="0"/>
              </a:spcAft>
              <a:buSzPts val="1200"/>
              <a:buNone/>
              <a:defRPr sz="1200"/>
            </a:lvl2pPr>
            <a:lvl3pPr marL="1371600" lvl="2" indent="-228600" algn="l">
              <a:spcBef>
                <a:spcPts val="200"/>
              </a:spcBef>
              <a:spcAft>
                <a:spcPts val="0"/>
              </a:spcAft>
              <a:buSzPts val="1000"/>
              <a:buNone/>
              <a:defRPr sz="1000"/>
            </a:lvl3pPr>
            <a:lvl4pPr marL="1828800" lvl="3" indent="-228600" algn="l">
              <a:spcBef>
                <a:spcPts val="180"/>
              </a:spcBef>
              <a:spcAft>
                <a:spcPts val="0"/>
              </a:spcAft>
              <a:buSzPts val="900"/>
              <a:buNone/>
              <a:defRPr sz="900"/>
            </a:lvl4pPr>
            <a:lvl5pPr marL="2286000" lvl="4" indent="-228600" algn="l">
              <a:spcBef>
                <a:spcPts val="225"/>
              </a:spcBef>
              <a:spcAft>
                <a:spcPts val="0"/>
              </a:spcAft>
              <a:buSzPts val="900"/>
              <a:buNone/>
              <a:defRPr sz="900"/>
            </a:lvl5pPr>
            <a:lvl6pPr marL="2743200" lvl="5" indent="-228600" algn="l">
              <a:spcBef>
                <a:spcPts val="225"/>
              </a:spcBef>
              <a:spcAft>
                <a:spcPts val="0"/>
              </a:spcAft>
              <a:buSzPts val="900"/>
              <a:buNone/>
              <a:defRPr sz="900"/>
            </a:lvl6pPr>
            <a:lvl7pPr marL="3200400" lvl="6" indent="-228600" algn="l">
              <a:spcBef>
                <a:spcPts val="225"/>
              </a:spcBef>
              <a:spcAft>
                <a:spcPts val="0"/>
              </a:spcAft>
              <a:buSzPts val="900"/>
              <a:buNone/>
              <a:defRPr sz="900"/>
            </a:lvl7pPr>
            <a:lvl8pPr marL="3657600" lvl="7" indent="-228600" algn="l">
              <a:spcBef>
                <a:spcPts val="225"/>
              </a:spcBef>
              <a:spcAft>
                <a:spcPts val="0"/>
              </a:spcAft>
              <a:buSzPts val="900"/>
              <a:buNone/>
              <a:defRPr sz="900"/>
            </a:lvl8pPr>
            <a:lvl9pPr marL="4114800" lvl="8" indent="-228600" algn="l">
              <a:spcBef>
                <a:spcPts val="225"/>
              </a:spcBef>
              <a:spcAft>
                <a:spcPts val="0"/>
              </a:spcAft>
              <a:buSzPts val="900"/>
              <a:buNone/>
              <a:defRPr sz="900"/>
            </a:lvl9pPr>
          </a:lstStyle>
          <a:p>
            <a:endParaRPr/>
          </a:p>
        </p:txBody>
      </p:sp>
      <p:sp>
        <p:nvSpPr>
          <p:cNvPr id="72" name="Google Shape;72;p23"/>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23"/>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23"/>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lvl1pPr marL="0" marR="0" lvl="0"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1pPr>
            <a:lvl2pPr marL="0" marR="0" lvl="1"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2pPr>
            <a:lvl3pPr marL="0" marR="0" lvl="2"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3pPr>
            <a:lvl4pPr marL="0" marR="0" lvl="3"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4pPr>
            <a:lvl5pPr marL="0" marR="0" lvl="4"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5pPr>
            <a:lvl6pPr marL="0" marR="0" lvl="5"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6pPr>
            <a:lvl7pPr marL="0" marR="0" lvl="6"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7pPr>
            <a:lvl8pPr marL="0" marR="0" lvl="7"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8pPr>
            <a:lvl9pPr marL="0" marR="0" lvl="8"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14"/>
          <a:tile tx="0" ty="0" sx="100000" sy="100000" flip="none" algn="tl"/>
        </a:blipFill>
        <a:effectLst/>
      </p:bgPr>
    </p:bg>
    <p:spTree>
      <p:nvGrpSpPr>
        <p:cNvPr id="1" name="Shape 9"/>
        <p:cNvGrpSpPr/>
        <p:nvPr/>
      </p:nvGrpSpPr>
      <p:grpSpPr>
        <a:xfrm>
          <a:off x="0" y="0"/>
          <a:ext cx="0" cy="0"/>
          <a:chOff x="0" y="0"/>
          <a:chExt cx="0" cy="0"/>
        </a:xfrm>
      </p:grpSpPr>
      <p:sp>
        <p:nvSpPr>
          <p:cNvPr id="10" name="Google Shape;10;p14"/>
          <p:cNvSpPr txBox="1">
            <a:spLocks noGrp="1"/>
          </p:cNvSpPr>
          <p:nvPr>
            <p:ph type="title"/>
          </p:nvPr>
        </p:nvSpPr>
        <p:spPr>
          <a:xfrm>
            <a:off x="766233" y="304801"/>
            <a:ext cx="10668000" cy="1216025"/>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3800" b="0" i="0" u="none" strike="noStrike" cap="none">
                <a:solidFill>
                  <a:schemeClr val="dk2"/>
                </a:solidFill>
                <a:latin typeface="Verdana" panose="020B0604030504040204"/>
                <a:ea typeface="Verdana" panose="020B0604030504040204"/>
                <a:cs typeface="Verdana" panose="020B0604030504040204"/>
                <a:sym typeface="Verdana" panose="020B0604030504040204"/>
              </a:defRPr>
            </a:lvl1pPr>
            <a:lvl2pPr marR="0" lvl="1" algn="l" rtl="0">
              <a:spcBef>
                <a:spcPts val="0"/>
              </a:spcBef>
              <a:spcAft>
                <a:spcPts val="0"/>
              </a:spcAft>
              <a:buSzPts val="1400"/>
              <a:buNone/>
              <a:defRPr sz="3800" b="0" i="0" u="none" strike="noStrike" cap="none">
                <a:solidFill>
                  <a:schemeClr val="dk2"/>
                </a:solidFill>
                <a:latin typeface="Verdana" panose="020B0604030504040204"/>
                <a:ea typeface="Verdana" panose="020B0604030504040204"/>
                <a:cs typeface="Verdana" panose="020B0604030504040204"/>
                <a:sym typeface="Verdana" panose="020B0604030504040204"/>
              </a:defRPr>
            </a:lvl2pPr>
            <a:lvl3pPr marR="0" lvl="2" algn="l" rtl="0">
              <a:spcBef>
                <a:spcPts val="0"/>
              </a:spcBef>
              <a:spcAft>
                <a:spcPts val="0"/>
              </a:spcAft>
              <a:buSzPts val="1400"/>
              <a:buNone/>
              <a:defRPr sz="3800" b="0" i="0" u="none" strike="noStrike" cap="none">
                <a:solidFill>
                  <a:schemeClr val="dk2"/>
                </a:solidFill>
                <a:latin typeface="Verdana" panose="020B0604030504040204"/>
                <a:ea typeface="Verdana" panose="020B0604030504040204"/>
                <a:cs typeface="Verdana" panose="020B0604030504040204"/>
                <a:sym typeface="Verdana" panose="020B0604030504040204"/>
              </a:defRPr>
            </a:lvl3pPr>
            <a:lvl4pPr marR="0" lvl="3" algn="l" rtl="0">
              <a:spcBef>
                <a:spcPts val="0"/>
              </a:spcBef>
              <a:spcAft>
                <a:spcPts val="0"/>
              </a:spcAft>
              <a:buSzPts val="1400"/>
              <a:buNone/>
              <a:defRPr sz="3800" b="0" i="0" u="none" strike="noStrike" cap="none">
                <a:solidFill>
                  <a:schemeClr val="dk2"/>
                </a:solidFill>
                <a:latin typeface="Verdana" panose="020B0604030504040204"/>
                <a:ea typeface="Verdana" panose="020B0604030504040204"/>
                <a:cs typeface="Verdana" panose="020B0604030504040204"/>
                <a:sym typeface="Verdana" panose="020B0604030504040204"/>
              </a:defRPr>
            </a:lvl4pPr>
            <a:lvl5pPr marR="0" lvl="4" algn="l" rtl="0">
              <a:spcBef>
                <a:spcPts val="0"/>
              </a:spcBef>
              <a:spcAft>
                <a:spcPts val="0"/>
              </a:spcAft>
              <a:buSzPts val="1400"/>
              <a:buNone/>
              <a:defRPr sz="3800" b="0" i="0" u="none" strike="noStrike" cap="none">
                <a:solidFill>
                  <a:schemeClr val="dk2"/>
                </a:solidFill>
                <a:latin typeface="Verdana" panose="020B0604030504040204"/>
                <a:ea typeface="Verdana" panose="020B0604030504040204"/>
                <a:cs typeface="Verdana" panose="020B0604030504040204"/>
                <a:sym typeface="Verdana" panose="020B0604030504040204"/>
              </a:defRPr>
            </a:lvl5pPr>
            <a:lvl6pPr marR="0" lvl="5" algn="l" rtl="0">
              <a:spcBef>
                <a:spcPts val="0"/>
              </a:spcBef>
              <a:spcAft>
                <a:spcPts val="0"/>
              </a:spcAft>
              <a:buSzPts val="1400"/>
              <a:buNone/>
              <a:defRPr sz="3800" b="0" i="0" u="none" strike="noStrike" cap="none">
                <a:solidFill>
                  <a:schemeClr val="dk2"/>
                </a:solidFill>
                <a:latin typeface="Verdana" panose="020B0604030504040204"/>
                <a:ea typeface="Verdana" panose="020B0604030504040204"/>
                <a:cs typeface="Verdana" panose="020B0604030504040204"/>
                <a:sym typeface="Verdana" panose="020B0604030504040204"/>
              </a:defRPr>
            </a:lvl6pPr>
            <a:lvl7pPr marR="0" lvl="6" algn="l" rtl="0">
              <a:spcBef>
                <a:spcPts val="0"/>
              </a:spcBef>
              <a:spcAft>
                <a:spcPts val="0"/>
              </a:spcAft>
              <a:buSzPts val="1400"/>
              <a:buNone/>
              <a:defRPr sz="3800" b="0" i="0" u="none" strike="noStrike" cap="none">
                <a:solidFill>
                  <a:schemeClr val="dk2"/>
                </a:solidFill>
                <a:latin typeface="Verdana" panose="020B0604030504040204"/>
                <a:ea typeface="Verdana" panose="020B0604030504040204"/>
                <a:cs typeface="Verdana" panose="020B0604030504040204"/>
                <a:sym typeface="Verdana" panose="020B0604030504040204"/>
              </a:defRPr>
            </a:lvl7pPr>
            <a:lvl8pPr marR="0" lvl="7" algn="l" rtl="0">
              <a:spcBef>
                <a:spcPts val="0"/>
              </a:spcBef>
              <a:spcAft>
                <a:spcPts val="0"/>
              </a:spcAft>
              <a:buSzPts val="1400"/>
              <a:buNone/>
              <a:defRPr sz="3800" b="0" i="0" u="none" strike="noStrike" cap="none">
                <a:solidFill>
                  <a:schemeClr val="dk2"/>
                </a:solidFill>
                <a:latin typeface="Verdana" panose="020B0604030504040204"/>
                <a:ea typeface="Verdana" panose="020B0604030504040204"/>
                <a:cs typeface="Verdana" panose="020B0604030504040204"/>
                <a:sym typeface="Verdana" panose="020B0604030504040204"/>
              </a:defRPr>
            </a:lvl8pPr>
            <a:lvl9pPr marR="0" lvl="8" algn="l" rtl="0">
              <a:spcBef>
                <a:spcPts val="0"/>
              </a:spcBef>
              <a:spcAft>
                <a:spcPts val="0"/>
              </a:spcAft>
              <a:buSzPts val="1400"/>
              <a:buNone/>
              <a:defRPr sz="3800" b="0" i="0" u="none" strike="noStrike" cap="none">
                <a:solidFill>
                  <a:schemeClr val="dk2"/>
                </a:solidFill>
                <a:latin typeface="Verdana" panose="020B0604030504040204"/>
                <a:ea typeface="Verdana" panose="020B0604030504040204"/>
                <a:cs typeface="Verdana" panose="020B0604030504040204"/>
                <a:sym typeface="Verdana" panose="020B0604030504040204"/>
              </a:defRPr>
            </a:lvl9pPr>
          </a:lstStyle>
          <a:p>
            <a:endParaRPr/>
          </a:p>
        </p:txBody>
      </p:sp>
      <p:sp>
        <p:nvSpPr>
          <p:cNvPr id="11" name="Google Shape;11;p14"/>
          <p:cNvSpPr txBox="1">
            <a:spLocks noGrp="1"/>
          </p:cNvSpPr>
          <p:nvPr>
            <p:ph type="body" idx="1"/>
          </p:nvPr>
        </p:nvSpPr>
        <p:spPr>
          <a:xfrm>
            <a:off x="755651" y="1752600"/>
            <a:ext cx="10668000" cy="4267200"/>
          </a:xfrm>
          <a:prstGeom prst="rect">
            <a:avLst/>
          </a:prstGeom>
          <a:noFill/>
          <a:ln>
            <a:noFill/>
          </a:ln>
        </p:spPr>
        <p:txBody>
          <a:bodyPr spcFirstLastPara="1" wrap="square" lIns="91425" tIns="45700" rIns="91425" bIns="45700" anchor="t" anchorCtr="0">
            <a:noAutofit/>
          </a:bodyPr>
          <a:lstStyle>
            <a:lvl1pPr marL="457200" marR="0" lvl="0" indent="-419100" algn="l" rtl="0">
              <a:spcBef>
                <a:spcPts val="600"/>
              </a:spcBef>
              <a:spcAft>
                <a:spcPts val="0"/>
              </a:spcAft>
              <a:buClr>
                <a:schemeClr val="accent2"/>
              </a:buClr>
              <a:buSzPts val="3000"/>
              <a:buFont typeface="Noto Sans Symbols"/>
              <a:buChar char="□"/>
              <a:defRPr sz="30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1pPr>
            <a:lvl2pPr marL="914400" marR="0" lvl="1" indent="-393700" algn="l" rtl="0">
              <a:spcBef>
                <a:spcPts val="520"/>
              </a:spcBef>
              <a:spcAft>
                <a:spcPts val="0"/>
              </a:spcAft>
              <a:buClr>
                <a:schemeClr val="accent2"/>
              </a:buClr>
              <a:buSzPts val="2600"/>
              <a:buFont typeface="Noto Sans Symbols"/>
              <a:buChar char="■"/>
              <a:defRPr sz="26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2pPr>
            <a:lvl3pPr marL="1371600" marR="0" lvl="2" indent="-374650" algn="l" rtl="0">
              <a:spcBef>
                <a:spcPts val="460"/>
              </a:spcBef>
              <a:spcAft>
                <a:spcPts val="0"/>
              </a:spcAft>
              <a:buClr>
                <a:schemeClr val="accent2"/>
              </a:buClr>
              <a:buSzPts val="2300"/>
              <a:buFont typeface="Noto Sans Symbols"/>
              <a:buChar char="□"/>
              <a:defRPr sz="23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3pPr>
            <a:lvl4pPr marL="1828800" marR="0" lvl="3" indent="-355600" algn="l" rtl="0">
              <a:spcBef>
                <a:spcPts val="400"/>
              </a:spcBef>
              <a:spcAft>
                <a:spcPts val="0"/>
              </a:spcAft>
              <a:buClr>
                <a:schemeClr val="accent2"/>
              </a:buClr>
              <a:buSzPts val="2000"/>
              <a:buFont typeface="Noto Sans Symbols"/>
              <a:buChar char="■"/>
              <a:defRPr sz="20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4pPr>
            <a:lvl5pPr marL="2286000" marR="0" lvl="4" indent="-355600" algn="l" rtl="0">
              <a:spcBef>
                <a:spcPts val="500"/>
              </a:spcBef>
              <a:spcAft>
                <a:spcPts val="0"/>
              </a:spcAft>
              <a:buClr>
                <a:schemeClr val="accent2"/>
              </a:buClr>
              <a:buSzPts val="2000"/>
              <a:buFont typeface="Noto Sans Symbols"/>
              <a:buChar char="▪"/>
              <a:defRPr sz="20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5pPr>
            <a:lvl6pPr marL="2743200" marR="0" lvl="5" indent="-355600" algn="l" rtl="0">
              <a:spcBef>
                <a:spcPts val="500"/>
              </a:spcBef>
              <a:spcAft>
                <a:spcPts val="0"/>
              </a:spcAft>
              <a:buClr>
                <a:schemeClr val="accent2"/>
              </a:buClr>
              <a:buSzPts val="2000"/>
              <a:buFont typeface="Noto Sans Symbols"/>
              <a:buChar char="▪"/>
              <a:defRPr sz="20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6pPr>
            <a:lvl7pPr marL="3200400" marR="0" lvl="6" indent="-355600" algn="l" rtl="0">
              <a:spcBef>
                <a:spcPts val="500"/>
              </a:spcBef>
              <a:spcAft>
                <a:spcPts val="0"/>
              </a:spcAft>
              <a:buClr>
                <a:schemeClr val="accent2"/>
              </a:buClr>
              <a:buSzPts val="2000"/>
              <a:buFont typeface="Noto Sans Symbols"/>
              <a:buChar char="▪"/>
              <a:defRPr sz="20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7pPr>
            <a:lvl8pPr marL="3657600" marR="0" lvl="7" indent="-355600" algn="l" rtl="0">
              <a:spcBef>
                <a:spcPts val="500"/>
              </a:spcBef>
              <a:spcAft>
                <a:spcPts val="0"/>
              </a:spcAft>
              <a:buClr>
                <a:schemeClr val="accent2"/>
              </a:buClr>
              <a:buSzPts val="2000"/>
              <a:buFont typeface="Noto Sans Symbols"/>
              <a:buChar char="▪"/>
              <a:defRPr sz="20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8pPr>
            <a:lvl9pPr marL="4114800" marR="0" lvl="8" indent="-355600" algn="l" rtl="0">
              <a:spcBef>
                <a:spcPts val="500"/>
              </a:spcBef>
              <a:spcAft>
                <a:spcPts val="0"/>
              </a:spcAft>
              <a:buClr>
                <a:schemeClr val="accent2"/>
              </a:buClr>
              <a:buSzPts val="2000"/>
              <a:buFont typeface="Noto Sans Symbols"/>
              <a:buChar char="▪"/>
              <a:defRPr sz="20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9pPr>
          </a:lstStyle>
          <a:p>
            <a:endParaRPr/>
          </a:p>
        </p:txBody>
      </p:sp>
      <p:sp>
        <p:nvSpPr>
          <p:cNvPr id="12" name="Google Shape;12;p14"/>
          <p:cNvSpPr/>
          <p:nvPr/>
        </p:nvSpPr>
        <p:spPr>
          <a:xfrm>
            <a:off x="812800" y="1566864"/>
            <a:ext cx="10610851" cy="109537"/>
          </a:xfrm>
          <a:custGeom>
            <a:avLst/>
            <a:gdLst/>
            <a:ahLst/>
            <a:cxnLst/>
            <a:rect l="l" t="t" r="r" b="b"/>
            <a:pathLst>
              <a:path w="1000" h="1000" extrusionOk="0">
                <a:moveTo>
                  <a:pt x="0" y="0"/>
                </a:moveTo>
                <a:lnTo>
                  <a:pt x="585" y="0"/>
                </a:lnTo>
                <a:lnTo>
                  <a:pt x="585" y="1000"/>
                </a:lnTo>
                <a:lnTo>
                  <a:pt x="0" y="1000"/>
                </a:lnTo>
                <a:lnTo>
                  <a:pt x="0" y="0"/>
                </a:lnTo>
                <a:close/>
              </a:path>
              <a:path w="1000" h="1000" extrusionOk="0">
                <a:moveTo>
                  <a:pt x="0" y="0"/>
                </a:moveTo>
                <a:lnTo>
                  <a:pt x="1000" y="0"/>
                </a:lnTo>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panose="020B0604030504040204"/>
              <a:ea typeface="Verdana" panose="020B0604030504040204"/>
              <a:cs typeface="Verdana" panose="020B0604030504040204"/>
              <a:sym typeface="Verdana" panose="020B0604030504040204"/>
            </a:endParaRPr>
          </a:p>
        </p:txBody>
      </p:sp>
      <p:cxnSp>
        <p:nvCxnSpPr>
          <p:cNvPr id="13" name="Google Shape;13;p14"/>
          <p:cNvCxnSpPr/>
          <p:nvPr/>
        </p:nvCxnSpPr>
        <p:spPr>
          <a:xfrm>
            <a:off x="812800" y="6172200"/>
            <a:ext cx="10566400" cy="0"/>
          </a:xfrm>
          <a:prstGeom prst="straightConnector1">
            <a:avLst/>
          </a:prstGeom>
          <a:noFill/>
          <a:ln w="9525" cap="flat" cmpd="sng">
            <a:solidFill>
              <a:schemeClr val="accent2"/>
            </a:solidFill>
            <a:prstDash val="solid"/>
            <a:round/>
            <a:headEnd type="none" w="sm" len="sm"/>
            <a:tailEnd type="none" w="sm" len="sm"/>
          </a:ln>
        </p:spPr>
      </p:cxnSp>
      <p:sp>
        <p:nvSpPr>
          <p:cNvPr id="14" name="Google Shape;14;p14"/>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a:solidFill>
                  <a:schemeClr val="dk1"/>
                </a:solidFill>
                <a:latin typeface="Verdana" panose="020B0604030504040204"/>
                <a:ea typeface="Verdana" panose="020B0604030504040204"/>
                <a:cs typeface="Verdana" panose="020B0604030504040204"/>
                <a:sym typeface="Verdana" panose="020B0604030504040204"/>
              </a:defRPr>
            </a:lvl1pPr>
            <a:lvl2pPr marR="0" lvl="1"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2pPr>
            <a:lvl3pPr marR="0" lvl="2"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3pPr>
            <a:lvl4pPr marR="0" lvl="3"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4pPr>
            <a:lvl5pPr marR="0" lvl="4"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5pPr>
            <a:lvl6pPr marR="0" lvl="5"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6pPr>
            <a:lvl7pPr marR="0" lvl="6"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7pPr>
            <a:lvl8pPr marR="0" lvl="7"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8pPr>
            <a:lvl9pPr marR="0" lvl="8"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9pPr>
          </a:lstStyle>
          <a:p>
            <a:endParaRPr/>
          </a:p>
        </p:txBody>
      </p:sp>
      <p:sp>
        <p:nvSpPr>
          <p:cNvPr id="15" name="Google Shape;15;p14"/>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lvl1pPr marR="0" lvl="0" algn="ctr" rtl="0">
              <a:spcBef>
                <a:spcPts val="0"/>
              </a:spcBef>
              <a:spcAft>
                <a:spcPts val="0"/>
              </a:spcAft>
              <a:buSzPts val="1400"/>
              <a:buNone/>
              <a:defRPr sz="1200">
                <a:solidFill>
                  <a:schemeClr val="dk1"/>
                </a:solidFill>
                <a:latin typeface="Verdana" panose="020B0604030504040204"/>
                <a:ea typeface="Verdana" panose="020B0604030504040204"/>
                <a:cs typeface="Verdana" panose="020B0604030504040204"/>
                <a:sym typeface="Verdana" panose="020B0604030504040204"/>
              </a:defRPr>
            </a:lvl1pPr>
            <a:lvl2pPr marR="0" lvl="1"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2pPr>
            <a:lvl3pPr marR="0" lvl="2"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3pPr>
            <a:lvl4pPr marR="0" lvl="3"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4pPr>
            <a:lvl5pPr marR="0" lvl="4"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5pPr>
            <a:lvl6pPr marR="0" lvl="5"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6pPr>
            <a:lvl7pPr marR="0" lvl="6"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7pPr>
            <a:lvl8pPr marR="0" lvl="7"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8pPr>
            <a:lvl9pPr marR="0" lvl="8"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9pPr>
          </a:lstStyle>
          <a:p>
            <a:endParaRPr/>
          </a:p>
        </p:txBody>
      </p:sp>
      <p:sp>
        <p:nvSpPr>
          <p:cNvPr id="16" name="Google Shape;16;p14"/>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buNone/>
              <a:defRPr sz="1200" b="0" u="none">
                <a:solidFill>
                  <a:schemeClr val="dk1"/>
                </a:solidFill>
                <a:latin typeface="Verdana" panose="020B0604030504040204"/>
                <a:ea typeface="Verdana" panose="020B0604030504040204"/>
                <a:cs typeface="Verdana" panose="020B0604030504040204"/>
                <a:sym typeface="Verdana" panose="020B0604030504040204"/>
              </a:defRPr>
            </a:lvl1pPr>
            <a:lvl2pPr marL="0" marR="0" lvl="1" indent="0" algn="r" rtl="0">
              <a:spcBef>
                <a:spcPts val="0"/>
              </a:spcBef>
              <a:buNone/>
              <a:defRPr sz="1200" b="0" u="none">
                <a:solidFill>
                  <a:schemeClr val="dk1"/>
                </a:solidFill>
                <a:latin typeface="Verdana" panose="020B0604030504040204"/>
                <a:ea typeface="Verdana" panose="020B0604030504040204"/>
                <a:cs typeface="Verdana" panose="020B0604030504040204"/>
                <a:sym typeface="Verdana" panose="020B0604030504040204"/>
              </a:defRPr>
            </a:lvl2pPr>
            <a:lvl3pPr marL="0" marR="0" lvl="2" indent="0" algn="r" rtl="0">
              <a:spcBef>
                <a:spcPts val="0"/>
              </a:spcBef>
              <a:buNone/>
              <a:defRPr sz="1200" b="0" u="none">
                <a:solidFill>
                  <a:schemeClr val="dk1"/>
                </a:solidFill>
                <a:latin typeface="Verdana" panose="020B0604030504040204"/>
                <a:ea typeface="Verdana" panose="020B0604030504040204"/>
                <a:cs typeface="Verdana" panose="020B0604030504040204"/>
                <a:sym typeface="Verdana" panose="020B0604030504040204"/>
              </a:defRPr>
            </a:lvl3pPr>
            <a:lvl4pPr marL="0" marR="0" lvl="3" indent="0" algn="r" rtl="0">
              <a:spcBef>
                <a:spcPts val="0"/>
              </a:spcBef>
              <a:buNone/>
              <a:defRPr sz="1200" b="0" u="none">
                <a:solidFill>
                  <a:schemeClr val="dk1"/>
                </a:solidFill>
                <a:latin typeface="Verdana" panose="020B0604030504040204"/>
                <a:ea typeface="Verdana" panose="020B0604030504040204"/>
                <a:cs typeface="Verdana" panose="020B0604030504040204"/>
                <a:sym typeface="Verdana" panose="020B0604030504040204"/>
              </a:defRPr>
            </a:lvl4pPr>
            <a:lvl5pPr marL="0" marR="0" lvl="4" indent="0" algn="r" rtl="0">
              <a:spcBef>
                <a:spcPts val="0"/>
              </a:spcBef>
              <a:buNone/>
              <a:defRPr sz="1200" b="0" u="none">
                <a:solidFill>
                  <a:schemeClr val="dk1"/>
                </a:solidFill>
                <a:latin typeface="Verdana" panose="020B0604030504040204"/>
                <a:ea typeface="Verdana" panose="020B0604030504040204"/>
                <a:cs typeface="Verdana" panose="020B0604030504040204"/>
                <a:sym typeface="Verdana" panose="020B0604030504040204"/>
              </a:defRPr>
            </a:lvl5pPr>
            <a:lvl6pPr marL="0" marR="0" lvl="5" indent="0" algn="r" rtl="0">
              <a:spcBef>
                <a:spcPts val="0"/>
              </a:spcBef>
              <a:buNone/>
              <a:defRPr sz="1200" b="0" u="none">
                <a:solidFill>
                  <a:schemeClr val="dk1"/>
                </a:solidFill>
                <a:latin typeface="Verdana" panose="020B0604030504040204"/>
                <a:ea typeface="Verdana" panose="020B0604030504040204"/>
                <a:cs typeface="Verdana" panose="020B0604030504040204"/>
                <a:sym typeface="Verdana" panose="020B0604030504040204"/>
              </a:defRPr>
            </a:lvl6pPr>
            <a:lvl7pPr marL="0" marR="0" lvl="6" indent="0" algn="r" rtl="0">
              <a:spcBef>
                <a:spcPts val="0"/>
              </a:spcBef>
              <a:buNone/>
              <a:defRPr sz="1200" b="0" u="none">
                <a:solidFill>
                  <a:schemeClr val="dk1"/>
                </a:solidFill>
                <a:latin typeface="Verdana" panose="020B0604030504040204"/>
                <a:ea typeface="Verdana" panose="020B0604030504040204"/>
                <a:cs typeface="Verdana" panose="020B0604030504040204"/>
                <a:sym typeface="Verdana" panose="020B0604030504040204"/>
              </a:defRPr>
            </a:lvl7pPr>
            <a:lvl8pPr marL="0" marR="0" lvl="7" indent="0" algn="r" rtl="0">
              <a:spcBef>
                <a:spcPts val="0"/>
              </a:spcBef>
              <a:buNone/>
              <a:defRPr sz="1200" b="0" u="none">
                <a:solidFill>
                  <a:schemeClr val="dk1"/>
                </a:solidFill>
                <a:latin typeface="Verdana" panose="020B0604030504040204"/>
                <a:ea typeface="Verdana" panose="020B0604030504040204"/>
                <a:cs typeface="Verdana" panose="020B0604030504040204"/>
                <a:sym typeface="Verdana" panose="020B0604030504040204"/>
              </a:defRPr>
            </a:lvl8pPr>
            <a:lvl9pPr marL="0" marR="0" lvl="8" indent="0" algn="r" rtl="0">
              <a:spcBef>
                <a:spcPts val="0"/>
              </a:spcBef>
              <a:buNone/>
              <a:defRPr sz="1200" b="0" u="none">
                <a:solidFill>
                  <a:schemeClr val="dk1"/>
                </a:solidFill>
                <a:latin typeface="Verdana" panose="020B0604030504040204"/>
                <a:ea typeface="Verdana" panose="020B0604030504040204"/>
                <a:cs typeface="Verdana" panose="020B0604030504040204"/>
                <a:sym typeface="Verdana" panose="020B0604030504040204"/>
              </a:defRPr>
            </a:lvl9pPr>
          </a:lstStyle>
          <a:p>
            <a:pPr marL="0" lvl="0" indent="0" algn="r" rtl="0">
              <a:spcBef>
                <a:spcPts val="0"/>
              </a:spcBef>
              <a:spcAft>
                <a:spcPts val="0"/>
              </a:spcAft>
              <a:buNone/>
            </a:pPr>
            <a:fld id="{00000000-1234-1234-1234-123412341234}" type="slidenum">
              <a:rPr lang="en-US"/>
              <a:t>‹#›</a:t>
            </a:fld>
            <a:endParaRPr lang="en-US"/>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tile tx="0" ty="0" sx="100000" sy="100000" flip="none" algn="tl"/>
        </a:blipFill>
        <a:effectLst/>
      </p:bgPr>
    </p:bg>
    <p:spTree>
      <p:nvGrpSpPr>
        <p:cNvPr id="1" name="Shape 90"/>
        <p:cNvGrpSpPr/>
        <p:nvPr/>
      </p:nvGrpSpPr>
      <p:grpSpPr>
        <a:xfrm>
          <a:off x="0" y="0"/>
          <a:ext cx="0" cy="0"/>
          <a:chOff x="0" y="0"/>
          <a:chExt cx="0" cy="0"/>
        </a:xfrm>
      </p:grpSpPr>
      <p:pic>
        <p:nvPicPr>
          <p:cNvPr id="91" name="Google Shape;91;p1"/>
          <p:cNvPicPr preferRelativeResize="0"/>
          <p:nvPr/>
        </p:nvPicPr>
        <p:blipFill rotWithShape="1">
          <a:blip r:embed="rId4"/>
          <a:srcRect/>
          <a:stretch>
            <a:fillRect/>
          </a:stretch>
        </p:blipFill>
        <p:spPr>
          <a:xfrm>
            <a:off x="80384" y="89477"/>
            <a:ext cx="2924175" cy="952500"/>
          </a:xfrm>
          <a:prstGeom prst="rect">
            <a:avLst/>
          </a:prstGeom>
          <a:noFill/>
          <a:ln>
            <a:noFill/>
          </a:ln>
        </p:spPr>
      </p:pic>
      <p:pic>
        <p:nvPicPr>
          <p:cNvPr id="92" name="Google Shape;92;p1"/>
          <p:cNvPicPr preferRelativeResize="0"/>
          <p:nvPr/>
        </p:nvPicPr>
        <p:blipFill rotWithShape="1">
          <a:blip r:embed="rId5"/>
          <a:srcRect/>
          <a:stretch>
            <a:fillRect/>
          </a:stretch>
        </p:blipFill>
        <p:spPr>
          <a:xfrm>
            <a:off x="11111491" y="64077"/>
            <a:ext cx="1000125" cy="1143000"/>
          </a:xfrm>
          <a:prstGeom prst="rect">
            <a:avLst/>
          </a:prstGeom>
          <a:noFill/>
          <a:ln>
            <a:noFill/>
          </a:ln>
        </p:spPr>
      </p:pic>
      <p:sp>
        <p:nvSpPr>
          <p:cNvPr id="93" name="Google Shape;93;p1"/>
          <p:cNvSpPr txBox="1"/>
          <p:nvPr/>
        </p:nvSpPr>
        <p:spPr>
          <a:xfrm>
            <a:off x="838212" y="2613081"/>
            <a:ext cx="10515600" cy="1325700"/>
          </a:xfrm>
          <a:prstGeom prst="rect">
            <a:avLst/>
          </a:prstGeom>
          <a:noFill/>
          <a:ln>
            <a:noFill/>
          </a:ln>
        </p:spPr>
        <p:txBody>
          <a:bodyPr spcFirstLastPara="1" wrap="square" lIns="91425" tIns="45700" rIns="91425" bIns="45700" anchor="ctr" anchorCtr="0">
            <a:normAutofit/>
          </a:bodyPr>
          <a:lstStyle/>
          <a:p>
            <a:pPr marL="0" marR="0" lvl="0" indent="0" algn="ctr" rtl="0">
              <a:lnSpc>
                <a:spcPct val="90000"/>
              </a:lnSpc>
              <a:spcBef>
                <a:spcPts val="0"/>
              </a:spcBef>
              <a:spcAft>
                <a:spcPts val="0"/>
              </a:spcAft>
              <a:buClr>
                <a:srgbClr val="7B32B2"/>
              </a:buClr>
              <a:buSzPct val="100000"/>
              <a:buFont typeface="Arial Black" panose="020B0A04020102020204"/>
              <a:buNone/>
            </a:pPr>
            <a:r>
              <a:rPr lang="en-US" sz="3200" b="1" dirty="0">
                <a:solidFill>
                  <a:srgbClr val="7B32B2"/>
                </a:solidFill>
                <a:latin typeface="Arial Black" panose="020B0A04020102020204"/>
                <a:ea typeface="Verdana" panose="020B0604030504040204"/>
                <a:cs typeface="Verdana" panose="020B0604030504040204"/>
                <a:sym typeface="Arial Black" panose="020B0A04020102020204"/>
              </a:rPr>
              <a:t>AI SHOPPING WEBSITE</a:t>
            </a:r>
            <a:endParaRPr sz="3200" b="1" dirty="0">
              <a:solidFill>
                <a:srgbClr val="7030A0"/>
              </a:solidFill>
              <a:latin typeface="Verdana" panose="020B0604030504040204"/>
              <a:ea typeface="Verdana" panose="020B0604030504040204"/>
              <a:cs typeface="Verdana" panose="020B0604030504040204"/>
              <a:sym typeface="Verdana" panose="020B0604030504040204"/>
            </a:endParaRPr>
          </a:p>
        </p:txBody>
      </p:sp>
      <p:sp>
        <p:nvSpPr>
          <p:cNvPr id="96" name="Google Shape;96;p1"/>
          <p:cNvSpPr txBox="1"/>
          <p:nvPr/>
        </p:nvSpPr>
        <p:spPr>
          <a:xfrm>
            <a:off x="708891" y="1213137"/>
            <a:ext cx="10515600" cy="722457"/>
          </a:xfrm>
          <a:prstGeom prst="rect">
            <a:avLst/>
          </a:prstGeom>
          <a:noFill/>
          <a:ln>
            <a:noFill/>
          </a:ln>
        </p:spPr>
        <p:txBody>
          <a:bodyPr spcFirstLastPara="1" wrap="square" lIns="91425" tIns="45700" rIns="91425" bIns="45700" anchor="ctr" anchorCtr="0">
            <a:normAutofit fontScale="92500"/>
          </a:bodyPr>
          <a:lstStyle/>
          <a:p>
            <a:pPr marL="0" marR="0" lvl="0" indent="0" algn="ctr" rtl="0">
              <a:lnSpc>
                <a:spcPct val="90000"/>
              </a:lnSpc>
              <a:spcBef>
                <a:spcPts val="0"/>
              </a:spcBef>
              <a:spcAft>
                <a:spcPts val="0"/>
              </a:spcAft>
              <a:buClr>
                <a:srgbClr val="002060"/>
              </a:buClr>
              <a:buSzPts val="2800"/>
              <a:buFont typeface="Verdana" panose="020B0604030504040204"/>
              <a:buNone/>
            </a:pPr>
            <a:r>
              <a:rPr lang="en-US" sz="2800" b="1">
                <a:solidFill>
                  <a:srgbClr val="002060"/>
                </a:solidFill>
                <a:latin typeface="Verdana" panose="020B0604030504040204"/>
                <a:ea typeface="Verdana" panose="020B0604030504040204"/>
                <a:cs typeface="Verdana" panose="020B0604030504040204"/>
                <a:sym typeface="Verdana" panose="020B0604030504040204"/>
              </a:rPr>
              <a:t>Department of Artificial Intelligence and Data Science</a:t>
            </a:r>
            <a:endParaRPr sz="2800" b="1">
              <a:solidFill>
                <a:srgbClr val="002060"/>
              </a:solidFill>
              <a:latin typeface="Verdana" panose="020B0604030504040204"/>
              <a:ea typeface="Verdana" panose="020B0604030504040204"/>
              <a:cs typeface="Verdana" panose="020B0604030504040204"/>
              <a:sym typeface="Verdana" panose="020B0604030504040204"/>
            </a:endParaRPr>
          </a:p>
        </p:txBody>
      </p:sp>
      <p:sp>
        <p:nvSpPr>
          <p:cNvPr id="4" name="TextBox 1">
            <a:extLst>
              <a:ext uri="{FF2B5EF4-FFF2-40B4-BE49-F238E27FC236}">
                <a16:creationId xmlns:a16="http://schemas.microsoft.com/office/drawing/2014/main" id="{F98A38ED-B16F-2E00-DAB5-C82E22B848E2}"/>
              </a:ext>
            </a:extLst>
          </p:cNvPr>
          <p:cNvSpPr txBox="1">
            <a:spLocks noChangeArrowheads="1"/>
          </p:cNvSpPr>
          <p:nvPr/>
        </p:nvSpPr>
        <p:spPr bwMode="auto">
          <a:xfrm>
            <a:off x="3940247" y="4190623"/>
            <a:ext cx="4311505"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lgn="ctr">
              <a:spcBef>
                <a:spcPct val="0"/>
              </a:spcBef>
              <a:buClrTx/>
              <a:buFontTx/>
              <a:buNone/>
            </a:pPr>
            <a:r>
              <a:rPr lang="en-US" altLang="en-US" sz="2400" b="1" dirty="0">
                <a:solidFill>
                  <a:srgbClr val="FF0000"/>
                </a:solidFill>
              </a:rPr>
              <a:t>VENKATA SAI V</a:t>
            </a:r>
          </a:p>
          <a:p>
            <a:pPr algn="ctr">
              <a:spcBef>
                <a:spcPct val="0"/>
              </a:spcBef>
              <a:buClrTx/>
              <a:buFontTx/>
              <a:buNone/>
            </a:pPr>
            <a:r>
              <a:rPr lang="en-US" altLang="en-US" sz="2400" b="1" dirty="0">
                <a:solidFill>
                  <a:srgbClr val="FF0000"/>
                </a:solidFill>
              </a:rPr>
              <a:t>(221801060)</a:t>
            </a:r>
          </a:p>
          <a:p>
            <a:pPr algn="ctr">
              <a:spcBef>
                <a:spcPct val="0"/>
              </a:spcBef>
              <a:buClrTx/>
              <a:buFontTx/>
              <a:buNone/>
            </a:pPr>
            <a:r>
              <a:rPr lang="en-US" altLang="en-US" sz="2400" b="1" dirty="0">
                <a:solidFill>
                  <a:srgbClr val="FF0000"/>
                </a:solidFill>
              </a:rPr>
              <a:t>PRAVEEN B</a:t>
            </a:r>
          </a:p>
          <a:p>
            <a:pPr algn="ctr">
              <a:spcBef>
                <a:spcPct val="0"/>
              </a:spcBef>
              <a:buClrTx/>
              <a:buFontTx/>
              <a:buNone/>
            </a:pPr>
            <a:r>
              <a:rPr lang="en-US" altLang="en-US" sz="2400" b="1" dirty="0">
                <a:solidFill>
                  <a:srgbClr val="FF0000"/>
                </a:solidFill>
              </a:rPr>
              <a:t>(221801503)</a:t>
            </a:r>
          </a:p>
          <a:p>
            <a:pPr algn="ctr">
              <a:spcBef>
                <a:spcPct val="0"/>
              </a:spcBef>
              <a:buClrTx/>
              <a:buFontTx/>
              <a:buNone/>
            </a:pPr>
            <a:endParaRPr lang="en-US" altLang="en-US" sz="2400" b="1" dirty="0">
              <a:solidFill>
                <a:srgbClr val="FF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9"/>
          <p:cNvSpPr txBox="1">
            <a:spLocks noGrp="1"/>
          </p:cNvSpPr>
          <p:nvPr>
            <p:ph type="title"/>
          </p:nvPr>
        </p:nvSpPr>
        <p:spPr>
          <a:xfrm>
            <a:off x="766233" y="304801"/>
            <a:ext cx="10668000" cy="1216025"/>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sz="3200" b="1" dirty="0"/>
              <a:t>Proposed System</a:t>
            </a:r>
            <a:endParaRPr sz="3200" b="1" dirty="0"/>
          </a:p>
        </p:txBody>
      </p:sp>
      <p:sp>
        <p:nvSpPr>
          <p:cNvPr id="172" name="Google Shape;172;p9"/>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Font typeface="Arial" panose="020B0604020202020204"/>
              <a:buNone/>
            </a:pPr>
            <a:r>
              <a:rPr lang="en-US" dirty="0"/>
              <a:t>Final Review</a:t>
            </a:r>
          </a:p>
          <a:p>
            <a:pPr marL="0" lvl="0" indent="0" algn="l" rtl="0">
              <a:spcBef>
                <a:spcPts val="0"/>
              </a:spcBef>
              <a:spcAft>
                <a:spcPts val="0"/>
              </a:spcAft>
              <a:buNone/>
            </a:pPr>
            <a:endParaRPr lang="en-US" dirty="0"/>
          </a:p>
        </p:txBody>
      </p:sp>
      <p:sp>
        <p:nvSpPr>
          <p:cNvPr id="173" name="Google Shape;173;p9"/>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a:t>Department of Artificial Intelligence and Data Science</a:t>
            </a:r>
          </a:p>
        </p:txBody>
      </p:sp>
      <p:sp>
        <p:nvSpPr>
          <p:cNvPr id="174" name="Google Shape;174;p9"/>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10</a:t>
            </a:fld>
            <a:endParaRPr lang="en-US"/>
          </a:p>
        </p:txBody>
      </p:sp>
      <p:sp>
        <p:nvSpPr>
          <p:cNvPr id="3" name="Text Placeholder 4">
            <a:extLst>
              <a:ext uri="{FF2B5EF4-FFF2-40B4-BE49-F238E27FC236}">
                <a16:creationId xmlns:a16="http://schemas.microsoft.com/office/drawing/2014/main" id="{BF0C0DB4-3DA5-1093-2F5A-ADBE420B9751}"/>
              </a:ext>
            </a:extLst>
          </p:cNvPr>
          <p:cNvSpPr>
            <a:spLocks noGrp="1" noChangeArrowheads="1"/>
          </p:cNvSpPr>
          <p:nvPr/>
        </p:nvSpPr>
        <p:spPr bwMode="auto">
          <a:xfrm>
            <a:off x="437899" y="1603721"/>
            <a:ext cx="11118850" cy="24006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spcFirstLastPara="1" vert="horz" wrap="square" lIns="91440" tIns="45720" rIns="91440" bIns="45720" numCol="1" anchor="ctr" anchorCtr="0" compatLnSpc="1">
            <a:prstTxWarp prst="textNoShape">
              <a:avLst/>
            </a:prstTxWarp>
            <a:spAutoFit/>
          </a:bodyPr>
          <a:lstStyle>
            <a:defPPr marR="0" lvl="0" algn="l" rtl="0">
              <a:lnSpc>
                <a:spcPct val="100000"/>
              </a:lnSpc>
              <a:spcBef>
                <a:spcPts val="0"/>
              </a:spcBef>
              <a:spcAft>
                <a:spcPts val="0"/>
              </a:spcAft>
            </a:defPPr>
            <a:lvl1pPr marL="457200" marR="0" lvl="0" indent="-342900" algn="l" rtl="0">
              <a:lnSpc>
                <a:spcPct val="100000"/>
              </a:lnSpc>
              <a:spcBef>
                <a:spcPts val="360"/>
              </a:spcBef>
              <a:spcAft>
                <a:spcPts val="0"/>
              </a:spcAft>
              <a:buClr>
                <a:schemeClr val="accent2"/>
              </a:buClr>
              <a:buSzPts val="1800"/>
              <a:buFont typeface="Noto Sans Symbols"/>
              <a:buChar char="□"/>
              <a:defRPr sz="30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1pPr>
            <a:lvl2pPr marL="914400" marR="0" lvl="1" indent="-342900" algn="l" rtl="0">
              <a:lnSpc>
                <a:spcPct val="100000"/>
              </a:lnSpc>
              <a:spcBef>
                <a:spcPts val="360"/>
              </a:spcBef>
              <a:spcAft>
                <a:spcPts val="0"/>
              </a:spcAft>
              <a:buClr>
                <a:schemeClr val="accent2"/>
              </a:buClr>
              <a:buSzPts val="1800"/>
              <a:buFont typeface="Noto Sans Symbols"/>
              <a:buChar char="■"/>
              <a:defRPr sz="26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2pPr>
            <a:lvl3pPr marL="1371600" marR="0" lvl="2" indent="-342900" algn="l" rtl="0">
              <a:lnSpc>
                <a:spcPct val="100000"/>
              </a:lnSpc>
              <a:spcBef>
                <a:spcPts val="360"/>
              </a:spcBef>
              <a:spcAft>
                <a:spcPts val="0"/>
              </a:spcAft>
              <a:buClr>
                <a:schemeClr val="accent2"/>
              </a:buClr>
              <a:buSzPts val="1800"/>
              <a:buFont typeface="Noto Sans Symbols"/>
              <a:buChar char="□"/>
              <a:defRPr sz="23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3pPr>
            <a:lvl4pPr marL="1828800" marR="0" lvl="3" indent="-342900" algn="l" rtl="0">
              <a:lnSpc>
                <a:spcPct val="100000"/>
              </a:lnSpc>
              <a:spcBef>
                <a:spcPts val="360"/>
              </a:spcBef>
              <a:spcAft>
                <a:spcPts val="0"/>
              </a:spcAft>
              <a:buClr>
                <a:schemeClr val="accent2"/>
              </a:buClr>
              <a:buSzPts val="1800"/>
              <a:buFont typeface="Noto Sans Symbols"/>
              <a:buChar char="■"/>
              <a:defRPr sz="20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4pPr>
            <a:lvl5pPr marL="2286000" marR="0" lvl="4" indent="-342900" algn="l" rtl="0">
              <a:lnSpc>
                <a:spcPct val="100000"/>
              </a:lnSpc>
              <a:spcBef>
                <a:spcPts val="450"/>
              </a:spcBef>
              <a:spcAft>
                <a:spcPts val="0"/>
              </a:spcAft>
              <a:buClr>
                <a:schemeClr val="accent2"/>
              </a:buClr>
              <a:buSzPts val="1800"/>
              <a:buFont typeface="Noto Sans Symbols"/>
              <a:buChar char="▪"/>
              <a:defRPr sz="20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5pPr>
            <a:lvl6pPr marL="2743200" marR="0" lvl="5" indent="-342900" algn="l" rtl="0">
              <a:lnSpc>
                <a:spcPct val="100000"/>
              </a:lnSpc>
              <a:spcBef>
                <a:spcPts val="450"/>
              </a:spcBef>
              <a:spcAft>
                <a:spcPts val="0"/>
              </a:spcAft>
              <a:buClr>
                <a:schemeClr val="accent2"/>
              </a:buClr>
              <a:buSzPts val="1800"/>
              <a:buFont typeface="Noto Sans Symbols"/>
              <a:buChar char="▪"/>
              <a:defRPr sz="20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6pPr>
            <a:lvl7pPr marL="3200400" marR="0" lvl="6" indent="-342900" algn="l" rtl="0">
              <a:lnSpc>
                <a:spcPct val="100000"/>
              </a:lnSpc>
              <a:spcBef>
                <a:spcPts val="450"/>
              </a:spcBef>
              <a:spcAft>
                <a:spcPts val="0"/>
              </a:spcAft>
              <a:buClr>
                <a:schemeClr val="accent2"/>
              </a:buClr>
              <a:buSzPts val="1800"/>
              <a:buFont typeface="Noto Sans Symbols"/>
              <a:buChar char="▪"/>
              <a:defRPr sz="20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7pPr>
            <a:lvl8pPr marL="3657600" marR="0" lvl="7" indent="-342900" algn="l" rtl="0">
              <a:lnSpc>
                <a:spcPct val="100000"/>
              </a:lnSpc>
              <a:spcBef>
                <a:spcPts val="450"/>
              </a:spcBef>
              <a:spcAft>
                <a:spcPts val="0"/>
              </a:spcAft>
              <a:buClr>
                <a:schemeClr val="accent2"/>
              </a:buClr>
              <a:buSzPts val="1800"/>
              <a:buFont typeface="Noto Sans Symbols"/>
              <a:buChar char="▪"/>
              <a:defRPr sz="20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8pPr>
            <a:lvl9pPr marL="4114800" marR="0" lvl="8" indent="-342900" algn="l" rtl="0">
              <a:lnSpc>
                <a:spcPct val="100000"/>
              </a:lnSpc>
              <a:spcBef>
                <a:spcPts val="450"/>
              </a:spcBef>
              <a:spcAft>
                <a:spcPts val="0"/>
              </a:spcAft>
              <a:buClr>
                <a:schemeClr val="accent2"/>
              </a:buClr>
              <a:buSzPts val="1800"/>
              <a:buFont typeface="Noto Sans Symbols"/>
              <a:buChar char="▪"/>
              <a:defRPr sz="20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9pPr>
          </a:lstStyle>
          <a:p>
            <a:pPr>
              <a:buClrTx/>
              <a:buFont typeface="Verdana" panose="020B0604030504040204" pitchFamily="34" charset="0"/>
              <a:buChar char="●"/>
            </a:pPr>
            <a:r>
              <a:rPr lang="en-US" sz="2000" b="1" dirty="0">
                <a:latin typeface="Times New Roman" panose="02020603050405020304" pitchFamily="18" charset="0"/>
                <a:cs typeface="Times New Roman" panose="02020603050405020304" pitchFamily="18" charset="0"/>
              </a:rPr>
              <a:t>Enhanced Personalization:</a:t>
            </a:r>
            <a:r>
              <a:rPr lang="en-US" sz="2000" dirty="0">
                <a:latin typeface="Times New Roman" panose="02020603050405020304" pitchFamily="18" charset="0"/>
                <a:cs typeface="Times New Roman" panose="02020603050405020304" pitchFamily="18" charset="0"/>
              </a:rPr>
              <a:t> The proposed system leverages advanced AI algorithms to deliver highly personalized product recommendations based on individual user behavior and preferences. </a:t>
            </a:r>
          </a:p>
          <a:p>
            <a:pPr>
              <a:buClrTx/>
              <a:buFont typeface="Verdana" panose="020B0604030504040204" pitchFamily="34" charset="0"/>
              <a:buChar char="●"/>
            </a:pPr>
            <a:r>
              <a:rPr lang="en-US" sz="2000" b="1" dirty="0">
                <a:latin typeface="Times New Roman" panose="02020603050405020304" pitchFamily="18" charset="0"/>
                <a:cs typeface="Times New Roman" panose="02020603050405020304" pitchFamily="18" charset="0"/>
              </a:rPr>
              <a:t>Improved Natural Language Processing:</a:t>
            </a:r>
            <a:r>
              <a:rPr lang="en-US" sz="2000" dirty="0">
                <a:latin typeface="Times New Roman" panose="02020603050405020304" pitchFamily="18" charset="0"/>
                <a:cs typeface="Times New Roman" panose="02020603050405020304" pitchFamily="18" charset="0"/>
              </a:rPr>
              <a:t> By integrating sophisticated natural language processing techniques, the system can better understand and interpret user queries, providing more relevant search results.</a:t>
            </a:r>
          </a:p>
          <a:p>
            <a:pPr>
              <a:buClrTx/>
              <a:buFont typeface="Verdana" panose="020B0604030504040204" pitchFamily="34" charset="0"/>
              <a:buChar char="●"/>
            </a:pPr>
            <a:r>
              <a:rPr lang="en-US" sz="2000" b="1" dirty="0">
                <a:latin typeface="Times New Roman" panose="02020603050405020304" pitchFamily="18" charset="0"/>
                <a:cs typeface="Times New Roman" panose="02020603050405020304" pitchFamily="18" charset="0"/>
              </a:rPr>
              <a:t>Real-time Learning:</a:t>
            </a:r>
            <a:r>
              <a:rPr lang="en-US" sz="2000" dirty="0">
                <a:latin typeface="Times New Roman" panose="02020603050405020304" pitchFamily="18" charset="0"/>
                <a:cs typeface="Times New Roman" panose="02020603050405020304" pitchFamily="18" charset="0"/>
              </a:rPr>
              <a:t> The system employs machine learning to continuously learn from user interactions, refining recommendations and responses to improve over time</a:t>
            </a:r>
            <a:r>
              <a:rPr lang="en-US" sz="1400" dirty="0"/>
              <a:t>. </a:t>
            </a:r>
            <a:endParaRPr lang="en-US" sz="2400" dirty="0">
              <a:latin typeface="Times New Roman" pitchFamily="18" charset="0"/>
              <a:cs typeface="Times New Roman"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9">
          <a:extLst>
            <a:ext uri="{FF2B5EF4-FFF2-40B4-BE49-F238E27FC236}">
              <a16:creationId xmlns:a16="http://schemas.microsoft.com/office/drawing/2014/main" id="{D39FE690-F03A-F281-36B3-C732E141FAB3}"/>
            </a:ext>
          </a:extLst>
        </p:cNvPr>
        <p:cNvGrpSpPr/>
        <p:nvPr/>
      </p:nvGrpSpPr>
      <p:grpSpPr>
        <a:xfrm>
          <a:off x="0" y="0"/>
          <a:ext cx="0" cy="0"/>
          <a:chOff x="0" y="0"/>
          <a:chExt cx="0" cy="0"/>
        </a:xfrm>
      </p:grpSpPr>
      <p:sp>
        <p:nvSpPr>
          <p:cNvPr id="170" name="Google Shape;170;p9">
            <a:extLst>
              <a:ext uri="{FF2B5EF4-FFF2-40B4-BE49-F238E27FC236}">
                <a16:creationId xmlns:a16="http://schemas.microsoft.com/office/drawing/2014/main" id="{6E5BAD59-39A2-F373-0A21-124BD47C4BB3}"/>
              </a:ext>
            </a:extLst>
          </p:cNvPr>
          <p:cNvSpPr txBox="1">
            <a:spLocks noGrp="1"/>
          </p:cNvSpPr>
          <p:nvPr>
            <p:ph type="title"/>
          </p:nvPr>
        </p:nvSpPr>
        <p:spPr>
          <a:xfrm>
            <a:off x="694983" y="0"/>
            <a:ext cx="10668000" cy="1216025"/>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IN" altLang="en-US" sz="3200" b="1" dirty="0">
                <a:solidFill>
                  <a:schemeClr val="tx1"/>
                </a:solidFill>
              </a:rPr>
              <a:t>Advantages of Proposed System</a:t>
            </a:r>
            <a:endParaRPr sz="3200" b="1" dirty="0">
              <a:solidFill>
                <a:schemeClr val="tx1"/>
              </a:solidFill>
            </a:endParaRPr>
          </a:p>
        </p:txBody>
      </p:sp>
      <p:sp>
        <p:nvSpPr>
          <p:cNvPr id="172" name="Google Shape;172;p9">
            <a:extLst>
              <a:ext uri="{FF2B5EF4-FFF2-40B4-BE49-F238E27FC236}">
                <a16:creationId xmlns:a16="http://schemas.microsoft.com/office/drawing/2014/main" id="{6D3E13F9-A90B-A210-E58C-745F1CE9AD94}"/>
              </a:ext>
            </a:extLst>
          </p:cNvPr>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Font typeface="Arial" panose="020B0604020202020204"/>
              <a:buNone/>
            </a:pPr>
            <a:r>
              <a:rPr lang="en-US" dirty="0"/>
              <a:t>Final Review</a:t>
            </a:r>
          </a:p>
          <a:p>
            <a:pPr marL="0" lvl="0" indent="0" algn="l" rtl="0">
              <a:spcBef>
                <a:spcPts val="0"/>
              </a:spcBef>
              <a:spcAft>
                <a:spcPts val="0"/>
              </a:spcAft>
              <a:buNone/>
            </a:pPr>
            <a:endParaRPr lang="en-US" dirty="0"/>
          </a:p>
        </p:txBody>
      </p:sp>
      <p:sp>
        <p:nvSpPr>
          <p:cNvPr id="173" name="Google Shape;173;p9">
            <a:extLst>
              <a:ext uri="{FF2B5EF4-FFF2-40B4-BE49-F238E27FC236}">
                <a16:creationId xmlns:a16="http://schemas.microsoft.com/office/drawing/2014/main" id="{D1987685-AC4B-AFA7-6A43-C331F2853BB9}"/>
              </a:ext>
            </a:extLst>
          </p:cNvPr>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a:t>Department of Artificial Intelligence and Data Science</a:t>
            </a:r>
          </a:p>
        </p:txBody>
      </p:sp>
      <p:sp>
        <p:nvSpPr>
          <p:cNvPr id="174" name="Google Shape;174;p9">
            <a:extLst>
              <a:ext uri="{FF2B5EF4-FFF2-40B4-BE49-F238E27FC236}">
                <a16:creationId xmlns:a16="http://schemas.microsoft.com/office/drawing/2014/main" id="{EE41BA16-9ECD-8206-E786-CA8F60C9BC68}"/>
              </a:ext>
            </a:extLst>
          </p:cNvPr>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11</a:t>
            </a:fld>
            <a:endParaRPr lang="en-US"/>
          </a:p>
        </p:txBody>
      </p:sp>
      <p:sp>
        <p:nvSpPr>
          <p:cNvPr id="3" name="Content Placeholder 2">
            <a:extLst>
              <a:ext uri="{FF2B5EF4-FFF2-40B4-BE49-F238E27FC236}">
                <a16:creationId xmlns:a16="http://schemas.microsoft.com/office/drawing/2014/main" id="{DB28DA79-FE67-8410-7114-EC2FCEA4F4B6}"/>
              </a:ext>
            </a:extLst>
          </p:cNvPr>
          <p:cNvSpPr txBox="1">
            <a:spLocks/>
          </p:cNvSpPr>
          <p:nvPr/>
        </p:nvSpPr>
        <p:spPr bwMode="auto">
          <a:xfrm>
            <a:off x="694983" y="1812525"/>
            <a:ext cx="10684217"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a:solidFill>
                  <a:schemeClr val="tx1"/>
                </a:solidFill>
                <a:latin typeface="+mn-lt"/>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a:solidFill>
                  <a:schemeClr val="tx1"/>
                </a:solidFill>
                <a:latin typeface="+mn-lt"/>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a:solidFill>
                  <a:schemeClr val="tx1"/>
                </a:solidFill>
                <a:latin typeface="+mn-lt"/>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defRPr>
            </a:lvl5pPr>
            <a:lvl6pPr marL="25514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defRPr>
            </a:lvl6pPr>
            <a:lvl7pPr marL="30086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defRPr>
            </a:lvl7pPr>
            <a:lvl8pPr marL="34658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defRPr>
            </a:lvl8pPr>
            <a:lvl9pPr marL="39230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defRPr>
            </a:lvl9pPr>
          </a:lstStyle>
          <a:p>
            <a:pPr marL="0" indent="0">
              <a:buClr>
                <a:srgbClr val="CC0000"/>
              </a:buClr>
              <a:buFont typeface="Wingdings" panose="05000000000000000000" pitchFamily="2" charset="2"/>
              <a:buNone/>
              <a:defRPr/>
            </a:pPr>
            <a:endParaRPr lang="en-US" altLang="en-US" sz="2400" dirty="0">
              <a:solidFill>
                <a:srgbClr val="000000"/>
              </a:solidFill>
              <a:latin typeface="Times New Roman" pitchFamily="18" charset="0"/>
              <a:cs typeface="Times New Roman" pitchFamily="18" charset="0"/>
            </a:endParaRPr>
          </a:p>
          <a:p>
            <a:pPr>
              <a:buClrTx/>
              <a:buFont typeface="Times New Roman" panose="02020603050405020304" pitchFamily="18" charset="0"/>
              <a:buChar char="•"/>
              <a:defRPr/>
            </a:pPr>
            <a:r>
              <a:rPr lang="en-US" sz="2000" b="1" dirty="0">
                <a:latin typeface="Times New Roman" panose="02020603050405020304" pitchFamily="18" charset="0"/>
                <a:cs typeface="Times New Roman" panose="02020603050405020304" pitchFamily="18" charset="0"/>
              </a:rPr>
              <a:t>Highly Accurate Recommendations:</a:t>
            </a:r>
            <a:r>
              <a:rPr lang="en-US" sz="2000" dirty="0">
                <a:latin typeface="Times New Roman" panose="02020603050405020304" pitchFamily="18" charset="0"/>
                <a:cs typeface="Times New Roman" panose="02020603050405020304" pitchFamily="18" charset="0"/>
              </a:rPr>
              <a:t> The proposed system provides more precise product suggestions by analyzing user data and behavior, leading to increased conversion rates.</a:t>
            </a:r>
            <a:endParaRPr lang="en-US" sz="2000" dirty="0">
              <a:solidFill>
                <a:srgbClr val="000000"/>
              </a:solidFill>
              <a:latin typeface="Times New Roman" panose="02020603050405020304" pitchFamily="18" charset="0"/>
              <a:cs typeface="Times New Roman" pitchFamily="18" charset="0"/>
            </a:endParaRPr>
          </a:p>
          <a:p>
            <a:pPr>
              <a:buClrTx/>
              <a:buFont typeface="Times New Roman" panose="02020603050405020304" pitchFamily="18" charset="0"/>
              <a:buChar char="•"/>
              <a:defRPr/>
            </a:pPr>
            <a:r>
              <a:rPr lang="en-US" sz="2000" b="1" dirty="0">
                <a:latin typeface="Times New Roman" panose="02020603050405020304" pitchFamily="18" charset="0"/>
                <a:cs typeface="Times New Roman" panose="02020603050405020304" pitchFamily="18" charset="0"/>
              </a:rPr>
              <a:t>Enhanced User Experience:</a:t>
            </a:r>
            <a:r>
              <a:rPr lang="en-US" sz="2000" dirty="0">
                <a:latin typeface="Times New Roman" panose="02020603050405020304" pitchFamily="18" charset="0"/>
                <a:cs typeface="Times New Roman" panose="02020603050405020304" pitchFamily="18" charset="0"/>
              </a:rPr>
              <a:t> Improved natural language processing enables the system to understand user queries better, resulting in more relevant and satisfying search results.</a:t>
            </a:r>
            <a:endParaRPr lang="en-US" sz="2000" dirty="0">
              <a:solidFill>
                <a:srgbClr val="000000"/>
              </a:solidFill>
              <a:latin typeface="Times New Roman" panose="02020603050405020304" pitchFamily="18" charset="0"/>
              <a:cs typeface="Times New Roman" pitchFamily="18" charset="0"/>
            </a:endParaRPr>
          </a:p>
          <a:p>
            <a:pPr>
              <a:buClrTx/>
              <a:buFont typeface="Times New Roman" panose="02020603050405020304" pitchFamily="18" charset="0"/>
              <a:buChar char="•"/>
              <a:defRPr/>
            </a:pPr>
            <a:r>
              <a:rPr lang="en-US" sz="2000" b="1" dirty="0">
                <a:latin typeface="Times New Roman" panose="02020603050405020304" pitchFamily="18" charset="0"/>
                <a:cs typeface="Times New Roman" panose="02020603050405020304" pitchFamily="18" charset="0"/>
              </a:rPr>
              <a:t>Adaptive Learning:</a:t>
            </a:r>
            <a:r>
              <a:rPr lang="en-US" sz="2000" dirty="0">
                <a:latin typeface="Times New Roman" panose="02020603050405020304" pitchFamily="18" charset="0"/>
                <a:cs typeface="Times New Roman" panose="02020603050405020304" pitchFamily="18" charset="0"/>
              </a:rPr>
              <a:t> The system continuously evolves by learning from user interactions, ensuring recommendations and responses become more relevant over time.</a:t>
            </a:r>
            <a:endParaRPr lang="en-US" sz="2000" dirty="0">
              <a:solidFill>
                <a:srgbClr val="000000"/>
              </a:solidFill>
              <a:latin typeface="Times New Roman" panose="02020603050405020304" pitchFamily="18" charset="0"/>
              <a:cs typeface="Times New Roman" pitchFamily="18" charset="0"/>
            </a:endParaRPr>
          </a:p>
          <a:p>
            <a:pPr>
              <a:buClrTx/>
              <a:buFont typeface="Times New Roman" panose="02020603050405020304" pitchFamily="18" charset="0"/>
              <a:buChar char="•"/>
              <a:defRPr/>
            </a:pPr>
            <a:r>
              <a:rPr lang="en-US" sz="2000" b="1" dirty="0">
                <a:latin typeface="Times New Roman" panose="02020603050405020304" pitchFamily="18" charset="0"/>
                <a:cs typeface="Times New Roman" panose="02020603050405020304" pitchFamily="18" charset="0"/>
              </a:rPr>
              <a:t>Increased Customer Engagement:</a:t>
            </a:r>
            <a:r>
              <a:rPr lang="en-US" sz="2000" dirty="0">
                <a:latin typeface="Times New Roman" panose="02020603050405020304" pitchFamily="18" charset="0"/>
                <a:cs typeface="Times New Roman" panose="02020603050405020304" pitchFamily="18" charset="0"/>
              </a:rPr>
              <a:t> By offering personalized experiences and timely support, the system fosters greater user interaction and loyalty.</a:t>
            </a:r>
            <a:br>
              <a:rPr lang="en-IN" altLang="en-US" sz="2800" dirty="0">
                <a:solidFill>
                  <a:srgbClr val="000000"/>
                </a:solidFill>
                <a:latin typeface="Verdana" panose="020B0604030504040204"/>
              </a:rPr>
            </a:br>
            <a:endParaRPr lang="en-IN" altLang="en-US" sz="2800" dirty="0">
              <a:solidFill>
                <a:srgbClr val="000000"/>
              </a:solidFill>
              <a:latin typeface="Verdana" panose="020B0604030504040204"/>
            </a:endParaRPr>
          </a:p>
          <a:p>
            <a:pPr marL="0" indent="0">
              <a:buFont typeface="Wingdings" panose="05000000000000000000" pitchFamily="2" charset="2"/>
              <a:buNone/>
            </a:pPr>
            <a:endParaRPr lang="en-IN" dirty="0"/>
          </a:p>
        </p:txBody>
      </p:sp>
      <p:sp>
        <p:nvSpPr>
          <p:cNvPr id="9" name="Rectangle 4">
            <a:extLst>
              <a:ext uri="{FF2B5EF4-FFF2-40B4-BE49-F238E27FC236}">
                <a16:creationId xmlns:a16="http://schemas.microsoft.com/office/drawing/2014/main" id="{D1861FF5-46DB-EA50-FA80-C3398C4F32C5}"/>
              </a:ext>
            </a:extLst>
          </p:cNvPr>
          <p:cNvSpPr>
            <a:spLocks noChangeArrowheads="1"/>
          </p:cNvSpPr>
          <p:nvPr/>
        </p:nvSpPr>
        <p:spPr bwMode="auto">
          <a:xfrm>
            <a:off x="1822221" y="2262506"/>
            <a:ext cx="863746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967602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44A83-6CA8-B6B3-4E77-A2C4A9EBA797}"/>
              </a:ext>
            </a:extLst>
          </p:cNvPr>
          <p:cNvSpPr>
            <a:spLocks noGrp="1"/>
          </p:cNvSpPr>
          <p:nvPr>
            <p:ph type="title"/>
          </p:nvPr>
        </p:nvSpPr>
        <p:spPr/>
        <p:txBody>
          <a:bodyPr/>
          <a:lstStyle/>
          <a:p>
            <a:r>
              <a:rPr lang="en-IN" sz="3200" b="1" kern="100" dirty="0">
                <a:effectLst/>
                <a:latin typeface="Verdana" panose="020B0604030504040204" pitchFamily="34" charset="0"/>
                <a:ea typeface="Verdana" panose="020B0604030504040204" pitchFamily="34" charset="0"/>
                <a:cs typeface="Cordia New" panose="020B0304020202020204" pitchFamily="34" charset="-34"/>
              </a:rPr>
              <a:t>SYSTEM REQUIREMENTS</a:t>
            </a:r>
            <a:endParaRPr lang="en-US" sz="3200" dirty="0">
              <a:latin typeface="Verdana" panose="020B0604030504040204" pitchFamily="34" charset="0"/>
              <a:ea typeface="Verdana" panose="020B0604030504040204" pitchFamily="34" charset="0"/>
            </a:endParaRPr>
          </a:p>
        </p:txBody>
      </p:sp>
      <p:sp>
        <p:nvSpPr>
          <p:cNvPr id="3" name="Text Placeholder 2">
            <a:extLst>
              <a:ext uri="{FF2B5EF4-FFF2-40B4-BE49-F238E27FC236}">
                <a16:creationId xmlns:a16="http://schemas.microsoft.com/office/drawing/2014/main" id="{AE2D696F-57D4-ECDE-8C32-D5FD6F3DAD82}"/>
              </a:ext>
            </a:extLst>
          </p:cNvPr>
          <p:cNvSpPr>
            <a:spLocks noGrp="1"/>
          </p:cNvSpPr>
          <p:nvPr>
            <p:ph type="body" idx="1"/>
          </p:nvPr>
        </p:nvSpPr>
        <p:spPr>
          <a:xfrm>
            <a:off x="755651" y="1778727"/>
            <a:ext cx="10668000" cy="4267200"/>
          </a:xfrm>
        </p:spPr>
        <p:txBody>
          <a:bodyPr/>
          <a:lstStyle/>
          <a:p>
            <a:pPr marL="114300" indent="0">
              <a:buNone/>
            </a:pPr>
            <a:r>
              <a:rPr lang="en-US" sz="2000" b="1" dirty="0">
                <a:latin typeface="Times New Roman" panose="02020603050405020304" pitchFamily="18" charset="0"/>
                <a:cs typeface="Times New Roman" panose="02020603050405020304" pitchFamily="18" charset="0"/>
              </a:rPr>
              <a:t>Software Requirements :</a:t>
            </a:r>
          </a:p>
          <a:p>
            <a:pPr>
              <a:buClrTx/>
              <a:buFont typeface="Verdana" panose="020B0604030504040204" pitchFamily="34" charset="0"/>
              <a:buChar char="•"/>
            </a:pPr>
            <a:r>
              <a:rPr lang="en-US" sz="2000" b="1" dirty="0">
                <a:latin typeface="Times New Roman" panose="02020603050405020304" pitchFamily="18" charset="0"/>
                <a:cs typeface="Times New Roman" panose="02020603050405020304" pitchFamily="18" charset="0"/>
              </a:rPr>
              <a:t>Frontend:</a:t>
            </a:r>
            <a:r>
              <a:rPr lang="en-US" sz="2000" dirty="0">
                <a:latin typeface="Times New Roman" panose="02020603050405020304" pitchFamily="18" charset="0"/>
                <a:cs typeface="Times New Roman" panose="02020603050405020304" pitchFamily="18" charset="0"/>
              </a:rPr>
              <a:t> HTML, CSS, JavaScript, React.js, Bootstrap.</a:t>
            </a:r>
          </a:p>
          <a:p>
            <a:pPr>
              <a:buClrTx/>
              <a:buFont typeface="Verdana" panose="020B0604030504040204" pitchFamily="34" charset="0"/>
              <a:buChar char="•"/>
            </a:pPr>
            <a:r>
              <a:rPr lang="en-US" sz="2000" b="1" dirty="0">
                <a:latin typeface="Times New Roman" panose="02020603050405020304" pitchFamily="18" charset="0"/>
                <a:cs typeface="Times New Roman" panose="02020603050405020304" pitchFamily="18" charset="0"/>
              </a:rPr>
              <a:t>Backend:</a:t>
            </a:r>
            <a:r>
              <a:rPr lang="en-US" sz="2000" dirty="0">
                <a:latin typeface="Times New Roman" panose="02020603050405020304" pitchFamily="18" charset="0"/>
                <a:cs typeface="Times New Roman" panose="02020603050405020304" pitchFamily="18" charset="0"/>
              </a:rPr>
              <a:t> Node.js, Express.js.</a:t>
            </a:r>
          </a:p>
          <a:p>
            <a:pPr>
              <a:buClrTx/>
              <a:buFont typeface="Verdana" panose="020B0604030504040204" pitchFamily="34" charset="0"/>
              <a:buChar char="•"/>
            </a:pPr>
            <a:r>
              <a:rPr lang="en-US" sz="2000" b="1" dirty="0">
                <a:latin typeface="Times New Roman" panose="02020603050405020304" pitchFamily="18" charset="0"/>
                <a:cs typeface="Times New Roman" panose="02020603050405020304" pitchFamily="18" charset="0"/>
              </a:rPr>
              <a:t>Database:</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MySql</a:t>
            </a:r>
            <a:r>
              <a:rPr lang="en-US" sz="2000" dirty="0">
                <a:latin typeface="Times New Roman" panose="02020603050405020304" pitchFamily="18" charset="0"/>
                <a:cs typeface="Times New Roman" panose="02020603050405020304" pitchFamily="18" charset="0"/>
              </a:rPr>
              <a:t> with Mongoose for data management and encryption.</a:t>
            </a:r>
          </a:p>
          <a:p>
            <a:pPr>
              <a:buClrTx/>
              <a:buFont typeface="Verdana" panose="020B0604030504040204" pitchFamily="34" charset="0"/>
              <a:buChar char="•"/>
            </a:pPr>
            <a:r>
              <a:rPr lang="en-US" sz="2000" b="1" dirty="0">
                <a:latin typeface="Times New Roman" panose="02020603050405020304" pitchFamily="18" charset="0"/>
                <a:cs typeface="Times New Roman" panose="02020603050405020304" pitchFamily="18" charset="0"/>
              </a:rPr>
              <a:t>Chatbot Integration: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Voiceflow</a:t>
            </a:r>
            <a:r>
              <a:rPr lang="en-US" sz="2000" dirty="0">
                <a:latin typeface="Times New Roman" panose="02020603050405020304" pitchFamily="18" charset="0"/>
                <a:cs typeface="Times New Roman" panose="02020603050405020304" pitchFamily="18" charset="0"/>
              </a:rPr>
              <a:t>.</a:t>
            </a:r>
          </a:p>
          <a:p>
            <a:pPr>
              <a:buClrTx/>
              <a:buFont typeface="Verdana" panose="020B0604030504040204" pitchFamily="34" charset="0"/>
              <a:buChar char="•"/>
            </a:pPr>
            <a:r>
              <a:rPr lang="en-US" sz="2000" b="1" dirty="0">
                <a:latin typeface="Times New Roman" panose="02020603050405020304" pitchFamily="18" charset="0"/>
                <a:cs typeface="Times New Roman" panose="02020603050405020304" pitchFamily="18" charset="0"/>
              </a:rPr>
              <a:t>Payment Gateway:</a:t>
            </a:r>
            <a:r>
              <a:rPr lang="en-US" sz="2000" dirty="0">
                <a:latin typeface="Times New Roman" panose="02020603050405020304" pitchFamily="18" charset="0"/>
                <a:cs typeface="Times New Roman" panose="02020603050405020304" pitchFamily="18" charset="0"/>
              </a:rPr>
              <a:t> Stripe or PayPal for secure transactions.</a:t>
            </a:r>
          </a:p>
          <a:p>
            <a:pPr>
              <a:buClrTx/>
              <a:buFont typeface="Verdana" panose="020B0604030504040204" pitchFamily="34" charset="0"/>
              <a:buChar char="•"/>
            </a:pPr>
            <a:r>
              <a:rPr lang="en-US" sz="2000" b="1" dirty="0">
                <a:latin typeface="Times New Roman" panose="02020603050405020304" pitchFamily="18" charset="0"/>
                <a:cs typeface="Times New Roman" panose="02020603050405020304" pitchFamily="18" charset="0"/>
              </a:rPr>
              <a:t>Email Service:</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Nodemailer</a:t>
            </a:r>
            <a:r>
              <a:rPr lang="en-US" sz="2000" dirty="0">
                <a:latin typeface="Times New Roman" panose="02020603050405020304" pitchFamily="18" charset="0"/>
                <a:cs typeface="Times New Roman" panose="02020603050405020304" pitchFamily="18" charset="0"/>
              </a:rPr>
              <a:t> for booking confirmations.</a:t>
            </a:r>
          </a:p>
          <a:p>
            <a:pPr>
              <a:buClrTx/>
              <a:buFont typeface="Verdana" panose="020B0604030504040204" pitchFamily="34" charset="0"/>
              <a:buChar char="•"/>
            </a:pPr>
            <a:endParaRPr lang="en-US" sz="2200" dirty="0"/>
          </a:p>
          <a:p>
            <a:pPr marL="114300" indent="0">
              <a:buNone/>
            </a:pPr>
            <a:r>
              <a:rPr lang="en-US" sz="1000" dirty="0"/>
              <a:t>Product catalog </a:t>
            </a:r>
          </a:p>
        </p:txBody>
      </p:sp>
      <p:sp>
        <p:nvSpPr>
          <p:cNvPr id="4" name="Slide Number Placeholder 3">
            <a:extLst>
              <a:ext uri="{FF2B5EF4-FFF2-40B4-BE49-F238E27FC236}">
                <a16:creationId xmlns:a16="http://schemas.microsoft.com/office/drawing/2014/main" id="{89145F01-AA4D-140D-B886-23DDD013211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12</a:t>
            </a:fld>
            <a:endParaRPr lang="en-US" dirty="0"/>
          </a:p>
        </p:txBody>
      </p:sp>
      <p:sp>
        <p:nvSpPr>
          <p:cNvPr id="5" name="Google Shape;103;p2">
            <a:extLst>
              <a:ext uri="{FF2B5EF4-FFF2-40B4-BE49-F238E27FC236}">
                <a16:creationId xmlns:a16="http://schemas.microsoft.com/office/drawing/2014/main" id="{A5DB3E22-5E45-F59D-5357-094BC14969AD}"/>
              </a:ext>
            </a:extLst>
          </p:cNvPr>
          <p:cNvSpPr txBox="1">
            <a:spLocks noGrp="1"/>
          </p:cNvSpPr>
          <p:nvPr>
            <p:ph type="dt" idx="10"/>
          </p:nvPr>
        </p:nvSpPr>
        <p:spPr>
          <a:xfrm>
            <a:off x="812802" y="6245225"/>
            <a:ext cx="2641600" cy="4762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Font typeface="Arial" panose="020B0604020202020204"/>
              <a:buNone/>
            </a:pPr>
            <a:r>
              <a:rPr lang="en-US" dirty="0"/>
              <a:t>Final Review</a:t>
            </a:r>
          </a:p>
          <a:p>
            <a:pPr marL="0" lvl="0" indent="0" algn="l" rtl="0">
              <a:spcBef>
                <a:spcPts val="0"/>
              </a:spcBef>
              <a:spcAft>
                <a:spcPts val="0"/>
              </a:spcAft>
              <a:buNone/>
            </a:pPr>
            <a:endParaRPr lang="en-US" dirty="0"/>
          </a:p>
        </p:txBody>
      </p:sp>
      <p:sp>
        <p:nvSpPr>
          <p:cNvPr id="6" name="Google Shape;104;p2">
            <a:extLst>
              <a:ext uri="{FF2B5EF4-FFF2-40B4-BE49-F238E27FC236}">
                <a16:creationId xmlns:a16="http://schemas.microsoft.com/office/drawing/2014/main" id="{5EFDD396-6A8C-CB95-6C3D-835AABD6E897}"/>
              </a:ext>
            </a:extLst>
          </p:cNvPr>
          <p:cNvSpPr txBox="1">
            <a:spLocks noGrp="1"/>
          </p:cNvSpPr>
          <p:nvPr>
            <p:ph type="ftr" idx="11"/>
          </p:nvPr>
        </p:nvSpPr>
        <p:spPr>
          <a:xfrm>
            <a:off x="4165601" y="6245225"/>
            <a:ext cx="3860800" cy="47625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dirty="0"/>
              <a:t>Department of Artificial Intelligence and Data Science</a:t>
            </a:r>
          </a:p>
        </p:txBody>
      </p:sp>
    </p:spTree>
    <p:extLst>
      <p:ext uri="{BB962C8B-B14F-4D97-AF65-F5344CB8AC3E}">
        <p14:creationId xmlns:p14="http://schemas.microsoft.com/office/powerpoint/2010/main" val="24033661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10"/>
          <p:cNvSpPr txBox="1">
            <a:spLocks noGrp="1"/>
          </p:cNvSpPr>
          <p:nvPr>
            <p:ph type="title"/>
          </p:nvPr>
        </p:nvSpPr>
        <p:spPr>
          <a:xfrm>
            <a:off x="766233" y="304801"/>
            <a:ext cx="10668000" cy="12159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sz="3200" b="1" dirty="0"/>
              <a:t>System Architecture</a:t>
            </a:r>
            <a:endParaRPr sz="3200" b="1" dirty="0"/>
          </a:p>
        </p:txBody>
      </p:sp>
      <p:sp>
        <p:nvSpPr>
          <p:cNvPr id="189" name="Google Shape;189;p10"/>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a:t>Final Review</a:t>
            </a:r>
          </a:p>
        </p:txBody>
      </p:sp>
      <p:sp>
        <p:nvSpPr>
          <p:cNvPr id="190" name="Google Shape;190;p10"/>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a:t>Department of Artificial Intelligence and Data Science</a:t>
            </a:r>
          </a:p>
        </p:txBody>
      </p:sp>
      <p:sp>
        <p:nvSpPr>
          <p:cNvPr id="191" name="Google Shape;191;p10"/>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13</a:t>
            </a:fld>
            <a:endParaRPr lang="en-US"/>
          </a:p>
        </p:txBody>
      </p:sp>
      <p:pic>
        <p:nvPicPr>
          <p:cNvPr id="6" name="Picture 5">
            <a:extLst>
              <a:ext uri="{FF2B5EF4-FFF2-40B4-BE49-F238E27FC236}">
                <a16:creationId xmlns:a16="http://schemas.microsoft.com/office/drawing/2014/main" id="{E2B9FF89-447C-1728-05DF-C1C1089170EE}"/>
              </a:ext>
            </a:extLst>
          </p:cNvPr>
          <p:cNvPicPr>
            <a:picLocks noChangeAspect="1"/>
          </p:cNvPicPr>
          <p:nvPr/>
        </p:nvPicPr>
        <p:blipFill>
          <a:blip r:embed="rId3"/>
          <a:stretch>
            <a:fillRect/>
          </a:stretch>
        </p:blipFill>
        <p:spPr>
          <a:xfrm>
            <a:off x="3169920" y="1826929"/>
            <a:ext cx="4856480" cy="3122771"/>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11"/>
          <p:cNvSpPr txBox="1">
            <a:spLocks noGrp="1"/>
          </p:cNvSpPr>
          <p:nvPr>
            <p:ph type="title"/>
          </p:nvPr>
        </p:nvSpPr>
        <p:spPr>
          <a:xfrm>
            <a:off x="766233" y="304801"/>
            <a:ext cx="10668000" cy="1216025"/>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sz="3200" b="1"/>
              <a:t>List of modules</a:t>
            </a:r>
            <a:endParaRPr sz="3200" b="1"/>
          </a:p>
        </p:txBody>
      </p:sp>
      <p:sp>
        <p:nvSpPr>
          <p:cNvPr id="199" name="Google Shape;199;p11"/>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Font typeface="Arial" panose="020B0604020202020204"/>
              <a:buNone/>
            </a:pPr>
            <a:r>
              <a:rPr lang="en-US" dirty="0"/>
              <a:t>Final Review</a:t>
            </a:r>
          </a:p>
          <a:p>
            <a:pPr marL="0" lvl="0" indent="0" algn="l" rtl="0">
              <a:spcBef>
                <a:spcPts val="0"/>
              </a:spcBef>
              <a:spcAft>
                <a:spcPts val="0"/>
              </a:spcAft>
              <a:buNone/>
            </a:pPr>
            <a:endParaRPr lang="en-US" dirty="0"/>
          </a:p>
        </p:txBody>
      </p:sp>
      <p:sp>
        <p:nvSpPr>
          <p:cNvPr id="200" name="Google Shape;200;p11"/>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a:t>Department of Artificial Intelligence and Data Science</a:t>
            </a:r>
          </a:p>
        </p:txBody>
      </p:sp>
      <p:sp>
        <p:nvSpPr>
          <p:cNvPr id="201" name="Google Shape;201;p11"/>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14</a:t>
            </a:fld>
            <a:endParaRPr lang="en-US"/>
          </a:p>
        </p:txBody>
      </p:sp>
      <p:sp>
        <p:nvSpPr>
          <p:cNvPr id="4" name="Text Placeholder 3">
            <a:extLst>
              <a:ext uri="{FF2B5EF4-FFF2-40B4-BE49-F238E27FC236}">
                <a16:creationId xmlns:a16="http://schemas.microsoft.com/office/drawing/2014/main" id="{A58FE35C-E655-E174-356E-6ADDFD0EB065}"/>
              </a:ext>
            </a:extLst>
          </p:cNvPr>
          <p:cNvSpPr>
            <a:spLocks noGrp="1" noChangeArrowheads="1"/>
          </p:cNvSpPr>
          <p:nvPr>
            <p:ph type="body" idx="1"/>
          </p:nvPr>
        </p:nvSpPr>
        <p:spPr bwMode="auto">
          <a:xfrm>
            <a:off x="894080" y="1730703"/>
            <a:ext cx="3898824" cy="17851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342900" marR="0" lvl="0" algn="l" defTabSz="914400" rtl="0" eaLnBrk="0" fontAlgn="base" latinLnBrk="0" hangingPunct="0">
              <a:lnSpc>
                <a:spcPct val="100000"/>
              </a:lnSpc>
              <a:spcBef>
                <a:spcPct val="0"/>
              </a:spcBef>
              <a:spcAft>
                <a:spcPct val="0"/>
              </a:spcAft>
              <a:buClrTx/>
              <a:buSzTx/>
              <a:buAutoNum type="arabicPeriod"/>
              <a:tabLst/>
            </a:pPr>
            <a:r>
              <a:rPr lang="en-IN" sz="2200" dirty="0">
                <a:latin typeface="Times New Roman" panose="02020603050405020304" pitchFamily="18" charset="0"/>
                <a:cs typeface="Times New Roman" panose="02020603050405020304" pitchFamily="18" charset="0"/>
              </a:rPr>
              <a:t>User Authentication Module</a:t>
            </a:r>
          </a:p>
          <a:p>
            <a:pPr marL="342900" marR="0" lvl="0" algn="l" defTabSz="914400" rtl="0" eaLnBrk="0" fontAlgn="base" latinLnBrk="0" hangingPunct="0">
              <a:lnSpc>
                <a:spcPct val="100000"/>
              </a:lnSpc>
              <a:spcBef>
                <a:spcPct val="0"/>
              </a:spcBef>
              <a:spcAft>
                <a:spcPct val="0"/>
              </a:spcAft>
              <a:buClrTx/>
              <a:buSzTx/>
              <a:buAutoNum type="arabicPeriod"/>
              <a:tabLst/>
            </a:pPr>
            <a:r>
              <a:rPr lang="en-IN" sz="2200" dirty="0">
                <a:latin typeface="Times New Roman" panose="02020603050405020304" pitchFamily="18" charset="0"/>
                <a:cs typeface="Times New Roman" panose="02020603050405020304" pitchFamily="18" charset="0"/>
              </a:rPr>
              <a:t>Chatbot module</a:t>
            </a:r>
          </a:p>
          <a:p>
            <a:pPr marL="342900" marR="0" lvl="0" algn="l" defTabSz="914400" rtl="0" eaLnBrk="0" fontAlgn="base" latinLnBrk="0" hangingPunct="0">
              <a:lnSpc>
                <a:spcPct val="100000"/>
              </a:lnSpc>
              <a:spcBef>
                <a:spcPct val="0"/>
              </a:spcBef>
              <a:spcAft>
                <a:spcPct val="0"/>
              </a:spcAft>
              <a:buClrTx/>
              <a:buSzTx/>
              <a:buAutoNum type="arabicPeriod"/>
              <a:tabLst/>
            </a:pPr>
            <a:r>
              <a:rPr lang="en-IN" sz="2200" dirty="0">
                <a:latin typeface="Times New Roman" panose="02020603050405020304" pitchFamily="18" charset="0"/>
                <a:cs typeface="Times New Roman" panose="02020603050405020304" pitchFamily="18" charset="0"/>
              </a:rPr>
              <a:t>Product Management Module</a:t>
            </a:r>
          </a:p>
          <a:p>
            <a:pPr marL="0" marR="0" lvl="0" indent="0" algn="l" defTabSz="914400" rtl="0" eaLnBrk="0" fontAlgn="base" latinLnBrk="0" hangingPunct="0">
              <a:lnSpc>
                <a:spcPct val="100000"/>
              </a:lnSpc>
              <a:spcBef>
                <a:spcPct val="0"/>
              </a:spcBef>
              <a:spcAft>
                <a:spcPct val="0"/>
              </a:spcAft>
              <a:buClrTx/>
              <a:buSzTx/>
              <a:buNone/>
              <a:tabLst/>
            </a:pPr>
            <a:r>
              <a:rPr lang="en-IN" sz="2200" dirty="0">
                <a:latin typeface="Times New Roman" panose="02020603050405020304" pitchFamily="18" charset="0"/>
                <a:cs typeface="Times New Roman" panose="02020603050405020304" pitchFamily="18" charset="0"/>
              </a:rPr>
              <a:t>4. Order Management Module</a:t>
            </a:r>
          </a:p>
          <a:p>
            <a:pPr marL="0" marR="0" lvl="0" indent="0" algn="l" defTabSz="914400" rtl="0" eaLnBrk="0" fontAlgn="base" latinLnBrk="0" hangingPunct="0">
              <a:lnSpc>
                <a:spcPct val="100000"/>
              </a:lnSpc>
              <a:spcBef>
                <a:spcPct val="0"/>
              </a:spcBef>
              <a:spcAft>
                <a:spcPct val="0"/>
              </a:spcAft>
              <a:buClrTx/>
              <a:buSzTx/>
              <a:buNone/>
              <a:tabLst/>
            </a:pPr>
            <a:r>
              <a:rPr lang="en-IN" sz="2200" dirty="0">
                <a:latin typeface="Times New Roman" panose="02020603050405020304" pitchFamily="18" charset="0"/>
                <a:cs typeface="Times New Roman" panose="02020603050405020304" pitchFamily="18" charset="0"/>
              </a:rPr>
              <a:t>5. Admin Dashboard Module</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t>User Authentication Module</a:t>
            </a:r>
            <a:endParaRPr lang="en-US" sz="6000" b="1" dirty="0"/>
          </a:p>
        </p:txBody>
      </p:sp>
      <p:sp>
        <p:nvSpPr>
          <p:cNvPr id="3" name="Google Shape;103;p2">
            <a:extLst>
              <a:ext uri="{FF2B5EF4-FFF2-40B4-BE49-F238E27FC236}">
                <a16:creationId xmlns:a16="http://schemas.microsoft.com/office/drawing/2014/main" id="{0C418374-9281-6EAD-159B-2352B2BE72CE}"/>
              </a:ext>
            </a:extLst>
          </p:cNvPr>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Font typeface="Arial" panose="020B0604020202020204"/>
              <a:buNone/>
            </a:pPr>
            <a:r>
              <a:rPr lang="en-US" dirty="0"/>
              <a:t>Final Review</a:t>
            </a:r>
          </a:p>
          <a:p>
            <a:pPr marL="0" lvl="0" indent="0" algn="l" rtl="0">
              <a:spcBef>
                <a:spcPts val="0"/>
              </a:spcBef>
              <a:spcAft>
                <a:spcPts val="0"/>
              </a:spcAft>
              <a:buNone/>
            </a:pPr>
            <a:endParaRPr lang="en-US" dirty="0"/>
          </a:p>
        </p:txBody>
      </p:sp>
      <p:sp>
        <p:nvSpPr>
          <p:cNvPr id="6" name="Google Shape;104;p2">
            <a:extLst>
              <a:ext uri="{FF2B5EF4-FFF2-40B4-BE49-F238E27FC236}">
                <a16:creationId xmlns:a16="http://schemas.microsoft.com/office/drawing/2014/main" id="{C69D03B0-2991-FB05-8B69-F5DA6D867E8F}"/>
              </a:ext>
            </a:extLst>
          </p:cNvPr>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a:t>Department of Artificial Intelligence and Data Science</a:t>
            </a:r>
          </a:p>
        </p:txBody>
      </p:sp>
      <p:sp>
        <p:nvSpPr>
          <p:cNvPr id="7" name="Google Shape;105;p2">
            <a:extLst>
              <a:ext uri="{FF2B5EF4-FFF2-40B4-BE49-F238E27FC236}">
                <a16:creationId xmlns:a16="http://schemas.microsoft.com/office/drawing/2014/main" id="{3A734D39-84B5-4C3D-297D-5A679881A622}"/>
              </a:ext>
            </a:extLst>
          </p:cNvPr>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15</a:t>
            </a:fld>
            <a:endParaRPr lang="en-US"/>
          </a:p>
        </p:txBody>
      </p:sp>
      <p:pic>
        <p:nvPicPr>
          <p:cNvPr id="8" name="Picture 7">
            <a:extLst>
              <a:ext uri="{FF2B5EF4-FFF2-40B4-BE49-F238E27FC236}">
                <a16:creationId xmlns:a16="http://schemas.microsoft.com/office/drawing/2014/main" id="{C83B621B-07B8-7883-13DF-9A7E45482D1F}"/>
              </a:ext>
            </a:extLst>
          </p:cNvPr>
          <p:cNvPicPr>
            <a:picLocks noChangeAspect="1"/>
          </p:cNvPicPr>
          <p:nvPr/>
        </p:nvPicPr>
        <p:blipFill>
          <a:blip r:embed="rId2"/>
          <a:stretch>
            <a:fillRect/>
          </a:stretch>
        </p:blipFill>
        <p:spPr>
          <a:xfrm>
            <a:off x="3215956" y="1838960"/>
            <a:ext cx="3888178" cy="3914556"/>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ltLang="en-US" sz="3200" b="1" i="0" u="none" strike="noStrike" cap="none" normalizeH="0" baseline="0" dirty="0">
                <a:ln>
                  <a:noFill/>
                </a:ln>
                <a:solidFill>
                  <a:schemeClr val="tx1"/>
                </a:solidFill>
                <a:effectLst/>
                <a:latin typeface="Verdana" panose="020B0604030504040204" pitchFamily="34" charset="0"/>
                <a:ea typeface="Verdana" panose="020B0604030504040204" pitchFamily="34" charset="0"/>
              </a:rPr>
              <a:t>Chatbot Module</a:t>
            </a:r>
            <a:endParaRPr lang="en-US" sz="3200" b="1"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t>16</a:t>
            </a:fld>
            <a:endParaRPr lang="en-US"/>
          </a:p>
        </p:txBody>
      </p:sp>
      <p:sp>
        <p:nvSpPr>
          <p:cNvPr id="3" name="Google Shape;103;p2">
            <a:extLst>
              <a:ext uri="{FF2B5EF4-FFF2-40B4-BE49-F238E27FC236}">
                <a16:creationId xmlns:a16="http://schemas.microsoft.com/office/drawing/2014/main" id="{0EC3EA6E-C19E-19C7-921B-DACCE932F62F}"/>
              </a:ext>
            </a:extLst>
          </p:cNvPr>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Font typeface="Arial" panose="020B0604020202020204"/>
              <a:buNone/>
            </a:pPr>
            <a:r>
              <a:rPr lang="en-US" dirty="0"/>
              <a:t>Final Review</a:t>
            </a:r>
          </a:p>
          <a:p>
            <a:pPr marL="0" lvl="0" indent="0" algn="l" rtl="0">
              <a:spcBef>
                <a:spcPts val="0"/>
              </a:spcBef>
              <a:spcAft>
                <a:spcPts val="0"/>
              </a:spcAft>
              <a:buNone/>
            </a:pPr>
            <a:endParaRPr lang="en-US" dirty="0"/>
          </a:p>
        </p:txBody>
      </p:sp>
      <p:sp>
        <p:nvSpPr>
          <p:cNvPr id="5" name="Google Shape;104;p2">
            <a:extLst>
              <a:ext uri="{FF2B5EF4-FFF2-40B4-BE49-F238E27FC236}">
                <a16:creationId xmlns:a16="http://schemas.microsoft.com/office/drawing/2014/main" id="{3625745F-E206-9952-E01D-31DDCD0E248E}"/>
              </a:ext>
            </a:extLst>
          </p:cNvPr>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dirty="0"/>
              <a:t>Department of Artificial Intelligence and Data Science</a:t>
            </a:r>
          </a:p>
        </p:txBody>
      </p:sp>
      <p:pic>
        <p:nvPicPr>
          <p:cNvPr id="8" name="Picture 7">
            <a:extLst>
              <a:ext uri="{FF2B5EF4-FFF2-40B4-BE49-F238E27FC236}">
                <a16:creationId xmlns:a16="http://schemas.microsoft.com/office/drawing/2014/main" id="{BB1C2324-D3AE-3544-336F-4205EDA55BC9}"/>
              </a:ext>
            </a:extLst>
          </p:cNvPr>
          <p:cNvPicPr>
            <a:picLocks noChangeAspect="1"/>
          </p:cNvPicPr>
          <p:nvPr/>
        </p:nvPicPr>
        <p:blipFill>
          <a:blip r:embed="rId2"/>
          <a:stretch>
            <a:fillRect/>
          </a:stretch>
        </p:blipFill>
        <p:spPr>
          <a:xfrm>
            <a:off x="4295846" y="1793240"/>
            <a:ext cx="1510406" cy="425323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ltLang="en-US" sz="3200" b="1" i="0" u="none" strike="noStrike" cap="none" normalizeH="0" baseline="0" dirty="0">
                <a:ln>
                  <a:noFill/>
                </a:ln>
                <a:solidFill>
                  <a:schemeClr val="tx1"/>
                </a:solidFill>
                <a:effectLst/>
                <a:latin typeface="Verdana" panose="020B0604030504040204" pitchFamily="34" charset="0"/>
                <a:ea typeface="Verdana" panose="020B0604030504040204" pitchFamily="34" charset="0"/>
              </a:rPr>
              <a:t>Product management module:</a:t>
            </a:r>
            <a:endParaRPr lang="en-US" sz="3200" b="1"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t>17</a:t>
            </a:fld>
            <a:endParaRPr lang="en-US"/>
          </a:p>
        </p:txBody>
      </p:sp>
      <p:sp>
        <p:nvSpPr>
          <p:cNvPr id="3" name="Google Shape;103;p2">
            <a:extLst>
              <a:ext uri="{FF2B5EF4-FFF2-40B4-BE49-F238E27FC236}">
                <a16:creationId xmlns:a16="http://schemas.microsoft.com/office/drawing/2014/main" id="{7D1919C3-8A48-EFF3-54F5-68B26D4569F1}"/>
              </a:ext>
            </a:extLst>
          </p:cNvPr>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Font typeface="Arial" panose="020B0604020202020204"/>
              <a:buNone/>
            </a:pPr>
            <a:r>
              <a:rPr lang="en-US" dirty="0"/>
              <a:t>Final Review</a:t>
            </a:r>
          </a:p>
          <a:p>
            <a:pPr marL="0" lvl="0" indent="0" algn="l" rtl="0">
              <a:spcBef>
                <a:spcPts val="0"/>
              </a:spcBef>
              <a:spcAft>
                <a:spcPts val="0"/>
              </a:spcAft>
              <a:buNone/>
            </a:pPr>
            <a:endParaRPr lang="en-US" dirty="0"/>
          </a:p>
        </p:txBody>
      </p:sp>
      <p:sp>
        <p:nvSpPr>
          <p:cNvPr id="6" name="Google Shape;104;p2">
            <a:extLst>
              <a:ext uri="{FF2B5EF4-FFF2-40B4-BE49-F238E27FC236}">
                <a16:creationId xmlns:a16="http://schemas.microsoft.com/office/drawing/2014/main" id="{0D97A1E9-3DE5-BA95-B0E2-F954E366A341}"/>
              </a:ext>
            </a:extLst>
          </p:cNvPr>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a:t>Department of Artificial Intelligence and Data Science</a:t>
            </a:r>
          </a:p>
        </p:txBody>
      </p:sp>
      <p:pic>
        <p:nvPicPr>
          <p:cNvPr id="8" name="Picture 7">
            <a:extLst>
              <a:ext uri="{FF2B5EF4-FFF2-40B4-BE49-F238E27FC236}">
                <a16:creationId xmlns:a16="http://schemas.microsoft.com/office/drawing/2014/main" id="{5B423A1B-7A58-80B4-E898-DBA3D67C6FE8}"/>
              </a:ext>
            </a:extLst>
          </p:cNvPr>
          <p:cNvPicPr>
            <a:picLocks noChangeAspect="1"/>
          </p:cNvPicPr>
          <p:nvPr/>
        </p:nvPicPr>
        <p:blipFill>
          <a:blip r:embed="rId2"/>
          <a:stretch>
            <a:fillRect/>
          </a:stretch>
        </p:blipFill>
        <p:spPr>
          <a:xfrm>
            <a:off x="2849879" y="1941685"/>
            <a:ext cx="4669611" cy="402294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ltLang="en-US" sz="3200" b="1" i="0" u="none" strike="noStrike" cap="none" normalizeH="0" baseline="0" dirty="0">
                <a:ln>
                  <a:noFill/>
                </a:ln>
                <a:solidFill>
                  <a:schemeClr val="tx1"/>
                </a:solidFill>
                <a:effectLst/>
                <a:latin typeface="Verdana" panose="020B0604030504040204" pitchFamily="34" charset="0"/>
                <a:ea typeface="Verdana" panose="020B0604030504040204" pitchFamily="34" charset="0"/>
              </a:rPr>
              <a:t>Order management module:</a:t>
            </a:r>
            <a:endParaRPr lang="en-US" sz="2800" b="1" dirty="0">
              <a:ln/>
              <a:solidFill>
                <a:schemeClr val="tx1"/>
              </a:solidFill>
              <a:effectLst>
                <a:outerShdw blurRad="38100" dist="19050" dir="2700000" algn="tl" rotWithShape="0">
                  <a:schemeClr val="dk1">
                    <a:alpha val="40000"/>
                  </a:schemeClr>
                </a:outerShdw>
              </a:effectLst>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t>18</a:t>
            </a:fld>
            <a:endParaRPr lang="en-US"/>
          </a:p>
        </p:txBody>
      </p:sp>
      <p:sp>
        <p:nvSpPr>
          <p:cNvPr id="3" name="Google Shape;103;p2">
            <a:extLst>
              <a:ext uri="{FF2B5EF4-FFF2-40B4-BE49-F238E27FC236}">
                <a16:creationId xmlns:a16="http://schemas.microsoft.com/office/drawing/2014/main" id="{5E77C155-4F12-7CA0-8913-30D7E93F2EC4}"/>
              </a:ext>
            </a:extLst>
          </p:cNvPr>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Font typeface="Arial" panose="020B0604020202020204"/>
              <a:buNone/>
            </a:pPr>
            <a:r>
              <a:rPr lang="en-US" dirty="0"/>
              <a:t>Final Review</a:t>
            </a:r>
          </a:p>
          <a:p>
            <a:pPr marL="0" lvl="0" indent="0" algn="l" rtl="0">
              <a:spcBef>
                <a:spcPts val="0"/>
              </a:spcBef>
              <a:spcAft>
                <a:spcPts val="0"/>
              </a:spcAft>
              <a:buNone/>
            </a:pPr>
            <a:endParaRPr lang="en-US" dirty="0"/>
          </a:p>
        </p:txBody>
      </p:sp>
      <p:sp>
        <p:nvSpPr>
          <p:cNvPr id="5" name="Google Shape;104;p2">
            <a:extLst>
              <a:ext uri="{FF2B5EF4-FFF2-40B4-BE49-F238E27FC236}">
                <a16:creationId xmlns:a16="http://schemas.microsoft.com/office/drawing/2014/main" id="{50F7DC1E-C813-075A-EF71-5FB71923681D}"/>
              </a:ext>
            </a:extLst>
          </p:cNvPr>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dirty="0"/>
              <a:t>Department of Artificial Intelligence and Data Science</a:t>
            </a:r>
          </a:p>
        </p:txBody>
      </p:sp>
      <p:pic>
        <p:nvPicPr>
          <p:cNvPr id="8" name="Picture 7">
            <a:extLst>
              <a:ext uri="{FF2B5EF4-FFF2-40B4-BE49-F238E27FC236}">
                <a16:creationId xmlns:a16="http://schemas.microsoft.com/office/drawing/2014/main" id="{C0112690-722A-F727-FE87-C860E4B3E29D}"/>
              </a:ext>
            </a:extLst>
          </p:cNvPr>
          <p:cNvPicPr>
            <a:picLocks noChangeAspect="1"/>
          </p:cNvPicPr>
          <p:nvPr/>
        </p:nvPicPr>
        <p:blipFill>
          <a:blip r:embed="rId2"/>
          <a:stretch>
            <a:fillRect/>
          </a:stretch>
        </p:blipFill>
        <p:spPr>
          <a:xfrm>
            <a:off x="3545840" y="1788989"/>
            <a:ext cx="2931562" cy="4329236"/>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ltLang="en-US" sz="3200" b="1" i="0" u="none" strike="noStrike" cap="none" normalizeH="0" baseline="0" dirty="0">
                <a:ln>
                  <a:noFill/>
                </a:ln>
                <a:solidFill>
                  <a:schemeClr val="tx1"/>
                </a:solidFill>
                <a:effectLst/>
                <a:latin typeface="Verdana" panose="020B0604030504040204" pitchFamily="34" charset="0"/>
                <a:ea typeface="Verdana" panose="020B0604030504040204" pitchFamily="34" charset="0"/>
              </a:rPr>
              <a:t>Admin dashboard Module:</a:t>
            </a:r>
            <a:endParaRPr lang="en-US" sz="3200" b="1"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t>19</a:t>
            </a:fld>
            <a:endParaRPr lang="en-US"/>
          </a:p>
        </p:txBody>
      </p:sp>
      <p:sp>
        <p:nvSpPr>
          <p:cNvPr id="3" name="Google Shape;103;p2">
            <a:extLst>
              <a:ext uri="{FF2B5EF4-FFF2-40B4-BE49-F238E27FC236}">
                <a16:creationId xmlns:a16="http://schemas.microsoft.com/office/drawing/2014/main" id="{0F6B21EB-0624-CD1B-D790-5D24BB5965A8}"/>
              </a:ext>
            </a:extLst>
          </p:cNvPr>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Font typeface="Arial" panose="020B0604020202020204"/>
              <a:buNone/>
            </a:pPr>
            <a:r>
              <a:rPr lang="en-US" dirty="0"/>
              <a:t>Final Review</a:t>
            </a:r>
          </a:p>
          <a:p>
            <a:pPr marL="0" lvl="0" indent="0" algn="l" rtl="0">
              <a:spcBef>
                <a:spcPts val="0"/>
              </a:spcBef>
              <a:spcAft>
                <a:spcPts val="0"/>
              </a:spcAft>
              <a:buNone/>
            </a:pPr>
            <a:endParaRPr lang="en-US" dirty="0"/>
          </a:p>
        </p:txBody>
      </p:sp>
      <p:sp>
        <p:nvSpPr>
          <p:cNvPr id="6" name="Google Shape;104;p2">
            <a:extLst>
              <a:ext uri="{FF2B5EF4-FFF2-40B4-BE49-F238E27FC236}">
                <a16:creationId xmlns:a16="http://schemas.microsoft.com/office/drawing/2014/main" id="{2664718F-7B73-44FD-5F05-645E184CE8B7}"/>
              </a:ext>
            </a:extLst>
          </p:cNvPr>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a:t>Department of Artificial Intelligence and Data Science</a:t>
            </a:r>
          </a:p>
        </p:txBody>
      </p:sp>
      <p:pic>
        <p:nvPicPr>
          <p:cNvPr id="10" name="Picture 9">
            <a:extLst>
              <a:ext uri="{FF2B5EF4-FFF2-40B4-BE49-F238E27FC236}">
                <a16:creationId xmlns:a16="http://schemas.microsoft.com/office/drawing/2014/main" id="{285AD8E6-DC39-5006-B980-2F4615B9E777}"/>
              </a:ext>
            </a:extLst>
          </p:cNvPr>
          <p:cNvPicPr>
            <a:picLocks noChangeAspect="1"/>
          </p:cNvPicPr>
          <p:nvPr/>
        </p:nvPicPr>
        <p:blipFill>
          <a:blip r:embed="rId2"/>
          <a:stretch>
            <a:fillRect/>
          </a:stretch>
        </p:blipFill>
        <p:spPr>
          <a:xfrm>
            <a:off x="1216897" y="2427025"/>
            <a:ext cx="8143848" cy="200395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3"/>
          <a:tile tx="0" ty="0" sx="100000" sy="100000" flip="none" algn="tl"/>
        </a:blipFill>
        <a:effectLst/>
      </p:bgPr>
    </p:bg>
    <p:spTree>
      <p:nvGrpSpPr>
        <p:cNvPr id="1" name="Shape 100"/>
        <p:cNvGrpSpPr/>
        <p:nvPr/>
      </p:nvGrpSpPr>
      <p:grpSpPr>
        <a:xfrm>
          <a:off x="0" y="0"/>
          <a:ext cx="0" cy="0"/>
          <a:chOff x="0" y="0"/>
          <a:chExt cx="0" cy="0"/>
        </a:xfrm>
      </p:grpSpPr>
      <p:sp>
        <p:nvSpPr>
          <p:cNvPr id="101" name="Google Shape;101;p2"/>
          <p:cNvSpPr txBox="1">
            <a:spLocks noGrp="1"/>
          </p:cNvSpPr>
          <p:nvPr>
            <p:ph type="title"/>
          </p:nvPr>
        </p:nvSpPr>
        <p:spPr>
          <a:xfrm>
            <a:off x="766233" y="322219"/>
            <a:ext cx="10668000" cy="1216025"/>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sz="3200" b="1" dirty="0">
                <a:solidFill>
                  <a:schemeClr val="dk1"/>
                </a:solidFill>
                <a:latin typeface="Verdana" panose="020B0604030504040204" pitchFamily="34" charset="0"/>
                <a:ea typeface="Verdana" panose="020B0604030504040204" pitchFamily="34" charset="0"/>
                <a:cs typeface="Times New Roman" panose="02020603050405020304" pitchFamily="18" charset="0"/>
              </a:rPr>
              <a:t>Problem Statement</a:t>
            </a:r>
            <a:endParaRPr sz="2800" dirty="0">
              <a:solidFill>
                <a:schemeClr val="dk1"/>
              </a:solidFill>
              <a:latin typeface="Verdana" panose="020B0604030504040204" pitchFamily="34" charset="0"/>
              <a:ea typeface="Verdana" panose="020B0604030504040204" pitchFamily="34" charset="0"/>
              <a:cs typeface="Times New Roman" panose="02020603050405020304" pitchFamily="18" charset="0"/>
            </a:endParaRPr>
          </a:p>
        </p:txBody>
      </p:sp>
      <p:sp>
        <p:nvSpPr>
          <p:cNvPr id="102" name="Google Shape;102;p2"/>
          <p:cNvSpPr txBox="1">
            <a:spLocks noGrp="1"/>
          </p:cNvSpPr>
          <p:nvPr>
            <p:ph type="body" idx="1"/>
          </p:nvPr>
        </p:nvSpPr>
        <p:spPr>
          <a:xfrm>
            <a:off x="766225" y="1749425"/>
            <a:ext cx="11016900" cy="4267200"/>
          </a:xfrm>
          <a:prstGeom prst="rect">
            <a:avLst/>
          </a:prstGeom>
          <a:noFill/>
          <a:ln>
            <a:noFill/>
          </a:ln>
        </p:spPr>
        <p:txBody>
          <a:bodyPr spcFirstLastPara="1" wrap="square" lIns="91425" tIns="45700" rIns="91425" bIns="45700" anchor="t" anchorCtr="0">
            <a:noAutofit/>
          </a:bodyPr>
          <a:lstStyle/>
          <a:p>
            <a:pPr marL="0" marR="0" lvl="0" indent="0" algn="just" rtl="0">
              <a:lnSpc>
                <a:spcPct val="100000"/>
              </a:lnSpc>
              <a:spcBef>
                <a:spcPts val="0"/>
              </a:spcBef>
              <a:spcAft>
                <a:spcPts val="0"/>
              </a:spcAft>
              <a:buClr>
                <a:srgbClr val="CC0000"/>
              </a:buClr>
              <a:buSzPts val="2400"/>
              <a:buNone/>
            </a:pPr>
            <a:r>
              <a:rPr lang="en-US" sz="2000" dirty="0">
                <a:latin typeface="Times New Roman" panose="02020603050405020304" pitchFamily="18" charset="0"/>
                <a:cs typeface="Times New Roman" panose="02020603050405020304" pitchFamily="18" charset="0"/>
              </a:rPr>
              <a:t>Online shopping platforms face significant challenges in delivering a personalized and efficient user experience. Shoppers often struggle to find relevant products quickly, leading to decreased satisfaction and higher cart abandonment rates. Additionally, many shopping websites lack immediate, 24/7 customer support, which can further frustrate users when they need assistance or product recommendations.</a:t>
            </a:r>
            <a:endParaRPr lang="en-US" sz="2000" dirty="0">
              <a:latin typeface="Times New Roman" panose="02020603050405020304" pitchFamily="18" charset="0"/>
              <a:ea typeface="Verdana" panose="020B0604030504040204" pitchFamily="34" charset="0"/>
              <a:cs typeface="Times New Roman" panose="02020603050405020304" pitchFamily="18" charset="0"/>
              <a:sym typeface="Arial" panose="020B0604020202020204"/>
            </a:endParaRPr>
          </a:p>
        </p:txBody>
      </p:sp>
      <p:sp>
        <p:nvSpPr>
          <p:cNvPr id="103" name="Google Shape;103;p2"/>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Font typeface="Arial" panose="020B0604020202020204"/>
              <a:buNone/>
            </a:pPr>
            <a:r>
              <a:rPr lang="en-US" dirty="0"/>
              <a:t>Final Review</a:t>
            </a:r>
          </a:p>
          <a:p>
            <a:pPr marL="0" lvl="0" indent="0" algn="l" rtl="0">
              <a:spcBef>
                <a:spcPts val="0"/>
              </a:spcBef>
              <a:spcAft>
                <a:spcPts val="0"/>
              </a:spcAft>
              <a:buNone/>
            </a:pPr>
            <a:endParaRPr lang="en-US" dirty="0"/>
          </a:p>
        </p:txBody>
      </p:sp>
      <p:sp>
        <p:nvSpPr>
          <p:cNvPr id="104" name="Google Shape;104;p2"/>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a:t>Department of Artificial Intelligence and Data Science</a:t>
            </a:r>
          </a:p>
        </p:txBody>
      </p:sp>
      <p:sp>
        <p:nvSpPr>
          <p:cNvPr id="105" name="Google Shape;105;p2"/>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AC5955-12F1-61FD-09B8-4916F5B8411C}"/>
              </a:ext>
            </a:extLst>
          </p:cNvPr>
          <p:cNvSpPr>
            <a:spLocks noGrp="1"/>
          </p:cNvSpPr>
          <p:nvPr>
            <p:ph type="title"/>
          </p:nvPr>
        </p:nvSpPr>
        <p:spPr/>
        <p:txBody>
          <a:bodyPr/>
          <a:lstStyle/>
          <a:p>
            <a:r>
              <a:rPr lang="en-IN" sz="3200" b="1" dirty="0">
                <a:effectLst/>
                <a:latin typeface="Verdana" panose="020B0604030504040204" pitchFamily="34" charset="0"/>
                <a:ea typeface="Verdana" panose="020B0604030504040204" pitchFamily="34" charset="0"/>
              </a:rPr>
              <a:t>Software Testing: Event Assistant Chatbot Website</a:t>
            </a:r>
            <a:endParaRPr lang="en-US" sz="3200" dirty="0">
              <a:latin typeface="Verdana" panose="020B0604030504040204" pitchFamily="34" charset="0"/>
              <a:ea typeface="Verdana" panose="020B0604030504040204" pitchFamily="34" charset="0"/>
            </a:endParaRPr>
          </a:p>
        </p:txBody>
      </p:sp>
      <p:sp>
        <p:nvSpPr>
          <p:cNvPr id="3" name="Text Placeholder 2">
            <a:extLst>
              <a:ext uri="{FF2B5EF4-FFF2-40B4-BE49-F238E27FC236}">
                <a16:creationId xmlns:a16="http://schemas.microsoft.com/office/drawing/2014/main" id="{BD1E0C77-0969-5EAA-F6F6-38C3FA0703C5}"/>
              </a:ext>
            </a:extLst>
          </p:cNvPr>
          <p:cNvSpPr>
            <a:spLocks noGrp="1"/>
          </p:cNvSpPr>
          <p:nvPr>
            <p:ph type="body" idx="1"/>
          </p:nvPr>
        </p:nvSpPr>
        <p:spPr/>
        <p:txBody>
          <a:bodyPr/>
          <a:lstStyle/>
          <a:p>
            <a:pPr>
              <a:buClr>
                <a:schemeClr val="tx1"/>
              </a:buClr>
              <a:buFont typeface="Verdana" panose="020B0604030504040204" pitchFamily="34" charset="0"/>
              <a:buChar char="●"/>
            </a:pPr>
            <a:r>
              <a:rPr lang="en-IN" sz="2000" kern="100" dirty="0">
                <a:effectLst/>
                <a:latin typeface="Times New Roman" panose="02020603050405020304" pitchFamily="18" charset="0"/>
                <a:ea typeface="Calibri" panose="020F0502020204030204" pitchFamily="34" charset="0"/>
                <a:cs typeface="Cordia New" panose="020B0304020202020204" pitchFamily="34" charset="-34"/>
              </a:rPr>
              <a:t>The Event Assistant Chatbot website underwent comprehensive testing using Selenium to verify its functionality, usability, and performance. The purpose of this testing was to ensure that the chatbot meets the intended user experience goals and operates smoothly under various conditions. Functional testing was conducted to confirm that core features, such as sending messages, responding to commands (like "Participate" and "Arrange"), and handling both long and empty inputs, work as expected. All functional test cases passed successfully, indicating that the chatbot performs its core tasks reliably.</a:t>
            </a:r>
          </a:p>
          <a:p>
            <a:pPr>
              <a:buClr>
                <a:schemeClr val="tx1"/>
              </a:buClr>
              <a:buFont typeface="Verdana" panose="020B0604030504040204" pitchFamily="34" charset="0"/>
              <a:buChar char="●"/>
            </a:pPr>
            <a:r>
              <a:rPr lang="en-IN" sz="2000" dirty="0">
                <a:effectLst/>
                <a:latin typeface="Times New Roman" panose="02020603050405020304" pitchFamily="18" charset="0"/>
                <a:ea typeface="Calibri" panose="020F0502020204030204" pitchFamily="34" charset="0"/>
              </a:rPr>
              <a:t>Usability testing focused on the chatbot’s responsiveness and user interface. Tests included verifying the chatbot's adaptability across devices, the alignment and accessibility of buttons, and ease of input. Minor accessibility issues were found, particularly with screen reader compatibility, which could be improved to enhance the experience for users with disabilities. Performance testing involved measuring the chatbot's response times under both normal and high-load conditions. The chatbot consistently met acceptable response times, averaging 1.8 seconds under normal load and remaining under 5 seconds even with simulated high load.</a:t>
            </a:r>
            <a:endParaRPr lang="en-US" sz="2000" dirty="0"/>
          </a:p>
        </p:txBody>
      </p:sp>
      <p:sp>
        <p:nvSpPr>
          <p:cNvPr id="4" name="Slide Number Placeholder 3">
            <a:extLst>
              <a:ext uri="{FF2B5EF4-FFF2-40B4-BE49-F238E27FC236}">
                <a16:creationId xmlns:a16="http://schemas.microsoft.com/office/drawing/2014/main" id="{1FE7FA6B-3E31-B7D5-A879-4E7AE0217D6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20</a:t>
            </a:fld>
            <a:endParaRPr lang="en-US"/>
          </a:p>
        </p:txBody>
      </p:sp>
    </p:spTree>
    <p:extLst>
      <p:ext uri="{BB962C8B-B14F-4D97-AF65-F5344CB8AC3E}">
        <p14:creationId xmlns:p14="http://schemas.microsoft.com/office/powerpoint/2010/main" val="28398849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latin typeface="Verdana" panose="020B0604030504040204" pitchFamily="34" charset="0"/>
                <a:ea typeface="Verdana" panose="020B0604030504040204" pitchFamily="34" charset="0"/>
                <a:cs typeface="Arial" panose="020B0604020202020204" pitchFamily="34" charset="0"/>
                <a:sym typeface="+mn-ea"/>
              </a:rPr>
              <a:t>Visualization of Results</a:t>
            </a:r>
            <a:endParaRPr lang="en-US" sz="3200" b="1" dirty="0">
              <a:latin typeface="Verdana" panose="020B0604030504040204" pitchFamily="34" charset="0"/>
              <a:ea typeface="Verdana" panose="020B0604030504040204" pitchFamily="34" charset="0"/>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t>21</a:t>
            </a:fld>
            <a:endParaRPr lang="en-US"/>
          </a:p>
        </p:txBody>
      </p:sp>
      <p:sp>
        <p:nvSpPr>
          <p:cNvPr id="3" name="Google Shape;103;p2">
            <a:extLst>
              <a:ext uri="{FF2B5EF4-FFF2-40B4-BE49-F238E27FC236}">
                <a16:creationId xmlns:a16="http://schemas.microsoft.com/office/drawing/2014/main" id="{3041B984-E4A8-DC85-CD17-5FC08C2768DF}"/>
              </a:ext>
            </a:extLst>
          </p:cNvPr>
          <p:cNvSpPr txBox="1">
            <a:spLocks noGrp="1"/>
          </p:cNvSpPr>
          <p:nvPr>
            <p:ph type="dt" idx="10"/>
          </p:nvPr>
        </p:nvSpPr>
        <p:spPr>
          <a:xfrm>
            <a:off x="828766" y="6276884"/>
            <a:ext cx="2641600" cy="4762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Font typeface="Arial" panose="020B0604020202020204"/>
              <a:buNone/>
            </a:pPr>
            <a:r>
              <a:rPr lang="en-US" dirty="0"/>
              <a:t>Final Review</a:t>
            </a:r>
          </a:p>
          <a:p>
            <a:pPr marL="0" lvl="0" indent="0" algn="l" rtl="0">
              <a:spcBef>
                <a:spcPts val="0"/>
              </a:spcBef>
              <a:spcAft>
                <a:spcPts val="0"/>
              </a:spcAft>
              <a:buNone/>
            </a:pPr>
            <a:endParaRPr lang="en-US" dirty="0"/>
          </a:p>
        </p:txBody>
      </p:sp>
      <p:sp>
        <p:nvSpPr>
          <p:cNvPr id="6" name="Google Shape;104;p2">
            <a:extLst>
              <a:ext uri="{FF2B5EF4-FFF2-40B4-BE49-F238E27FC236}">
                <a16:creationId xmlns:a16="http://schemas.microsoft.com/office/drawing/2014/main" id="{CE6BA852-6D3D-4975-F422-AB998D8A3FCE}"/>
              </a:ext>
            </a:extLst>
          </p:cNvPr>
          <p:cNvSpPr txBox="1">
            <a:spLocks noGrp="1"/>
          </p:cNvSpPr>
          <p:nvPr>
            <p:ph type="ftr" idx="11"/>
          </p:nvPr>
        </p:nvSpPr>
        <p:spPr>
          <a:xfrm>
            <a:off x="4173583" y="6259103"/>
            <a:ext cx="3860800" cy="47625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a:t>Department of Artificial Intelligence and Data Science</a:t>
            </a:r>
          </a:p>
        </p:txBody>
      </p:sp>
      <p:pic>
        <p:nvPicPr>
          <p:cNvPr id="8" name="Picture 7">
            <a:extLst>
              <a:ext uri="{FF2B5EF4-FFF2-40B4-BE49-F238E27FC236}">
                <a16:creationId xmlns:a16="http://schemas.microsoft.com/office/drawing/2014/main" id="{1BC975A4-A9CC-C10A-1DC0-DD3FA679140A}"/>
              </a:ext>
            </a:extLst>
          </p:cNvPr>
          <p:cNvPicPr>
            <a:picLocks noChangeAspect="1"/>
          </p:cNvPicPr>
          <p:nvPr/>
        </p:nvPicPr>
        <p:blipFill>
          <a:blip r:embed="rId2"/>
          <a:stretch>
            <a:fillRect/>
          </a:stretch>
        </p:blipFill>
        <p:spPr>
          <a:xfrm>
            <a:off x="1736702" y="1932160"/>
            <a:ext cx="8124345" cy="2993679"/>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A3ADB5-9B6D-8F58-B3CD-7AAC01A32DD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54C7359-C7BD-FE16-CCDF-20CD3DC94BAE}"/>
              </a:ext>
            </a:extLst>
          </p:cNvPr>
          <p:cNvSpPr>
            <a:spLocks noGrp="1"/>
          </p:cNvSpPr>
          <p:nvPr>
            <p:ph type="title"/>
          </p:nvPr>
        </p:nvSpPr>
        <p:spPr/>
        <p:txBody>
          <a:bodyPr/>
          <a:lstStyle/>
          <a:p>
            <a:r>
              <a:rPr lang="en-US" sz="3200" b="1" dirty="0">
                <a:latin typeface="Verdana" panose="020B0604030504040204" pitchFamily="34" charset="0"/>
                <a:ea typeface="Verdana" panose="020B0604030504040204" pitchFamily="34" charset="0"/>
                <a:cs typeface="Arial" panose="020B0604020202020204" pitchFamily="34" charset="0"/>
                <a:sym typeface="+mn-ea"/>
              </a:rPr>
              <a:t>Visualization of Results</a:t>
            </a:r>
            <a:endParaRPr lang="en-US" sz="3200" b="1" dirty="0">
              <a:latin typeface="Verdana" panose="020B0604030504040204" pitchFamily="34" charset="0"/>
              <a:ea typeface="Verdana" panose="020B0604030504040204" pitchFamily="34" charset="0"/>
            </a:endParaRPr>
          </a:p>
        </p:txBody>
      </p:sp>
      <p:sp>
        <p:nvSpPr>
          <p:cNvPr id="4" name="Slide Number Placeholder 3">
            <a:extLst>
              <a:ext uri="{FF2B5EF4-FFF2-40B4-BE49-F238E27FC236}">
                <a16:creationId xmlns:a16="http://schemas.microsoft.com/office/drawing/2014/main" id="{CDE3F386-C6DD-6F8D-A1EB-6C9C2DAE37B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t>22</a:t>
            </a:fld>
            <a:endParaRPr lang="en-US"/>
          </a:p>
        </p:txBody>
      </p:sp>
      <p:sp>
        <p:nvSpPr>
          <p:cNvPr id="3" name="Google Shape;103;p2">
            <a:extLst>
              <a:ext uri="{FF2B5EF4-FFF2-40B4-BE49-F238E27FC236}">
                <a16:creationId xmlns:a16="http://schemas.microsoft.com/office/drawing/2014/main" id="{89F28710-3A61-76D8-C659-81DBCFF59064}"/>
              </a:ext>
            </a:extLst>
          </p:cNvPr>
          <p:cNvSpPr txBox="1">
            <a:spLocks noGrp="1"/>
          </p:cNvSpPr>
          <p:nvPr>
            <p:ph type="dt" idx="10"/>
          </p:nvPr>
        </p:nvSpPr>
        <p:spPr>
          <a:xfrm>
            <a:off x="766233" y="6245225"/>
            <a:ext cx="2641600" cy="4762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Font typeface="Arial" panose="020B0604020202020204"/>
              <a:buNone/>
            </a:pPr>
            <a:r>
              <a:rPr lang="en-US" dirty="0"/>
              <a:t>Final Review</a:t>
            </a:r>
          </a:p>
          <a:p>
            <a:pPr marL="0" lvl="0" indent="0" algn="l" rtl="0">
              <a:spcBef>
                <a:spcPts val="0"/>
              </a:spcBef>
              <a:spcAft>
                <a:spcPts val="0"/>
              </a:spcAft>
              <a:buNone/>
            </a:pPr>
            <a:endParaRPr lang="en-US" dirty="0"/>
          </a:p>
        </p:txBody>
      </p:sp>
      <p:sp>
        <p:nvSpPr>
          <p:cNvPr id="5" name="Google Shape;104;p2">
            <a:extLst>
              <a:ext uri="{FF2B5EF4-FFF2-40B4-BE49-F238E27FC236}">
                <a16:creationId xmlns:a16="http://schemas.microsoft.com/office/drawing/2014/main" id="{88FCD888-633F-B8F7-B7D7-B708638FDBF2}"/>
              </a:ext>
            </a:extLst>
          </p:cNvPr>
          <p:cNvSpPr txBox="1">
            <a:spLocks noGrp="1"/>
          </p:cNvSpPr>
          <p:nvPr>
            <p:ph type="ftr" idx="11"/>
          </p:nvPr>
        </p:nvSpPr>
        <p:spPr>
          <a:xfrm>
            <a:off x="4165599" y="6245225"/>
            <a:ext cx="3860800" cy="47625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a:t>Department of Artificial Intelligence and Data Science</a:t>
            </a:r>
          </a:p>
        </p:txBody>
      </p:sp>
      <p:pic>
        <p:nvPicPr>
          <p:cNvPr id="8" name="Picture 7">
            <a:extLst>
              <a:ext uri="{FF2B5EF4-FFF2-40B4-BE49-F238E27FC236}">
                <a16:creationId xmlns:a16="http://schemas.microsoft.com/office/drawing/2014/main" id="{3358061B-EF0F-2841-6909-566635E77443}"/>
              </a:ext>
            </a:extLst>
          </p:cNvPr>
          <p:cNvPicPr>
            <a:picLocks noChangeAspect="1"/>
          </p:cNvPicPr>
          <p:nvPr/>
        </p:nvPicPr>
        <p:blipFill>
          <a:blip r:embed="rId2"/>
          <a:stretch>
            <a:fillRect/>
          </a:stretch>
        </p:blipFill>
        <p:spPr>
          <a:xfrm>
            <a:off x="1013076" y="2049425"/>
            <a:ext cx="9692201" cy="3664933"/>
          </a:xfrm>
          <a:prstGeom prst="rect">
            <a:avLst/>
          </a:prstGeom>
        </p:spPr>
      </p:pic>
    </p:spTree>
    <p:extLst>
      <p:ext uri="{BB962C8B-B14F-4D97-AF65-F5344CB8AC3E}">
        <p14:creationId xmlns:p14="http://schemas.microsoft.com/office/powerpoint/2010/main" val="22161878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AEE262-5019-5CF7-EFC7-21BCB710EBD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DE4D230-C7B4-A519-E58E-6BDE36B1D2C0}"/>
              </a:ext>
            </a:extLst>
          </p:cNvPr>
          <p:cNvSpPr>
            <a:spLocks noGrp="1"/>
          </p:cNvSpPr>
          <p:nvPr>
            <p:ph type="title"/>
          </p:nvPr>
        </p:nvSpPr>
        <p:spPr/>
        <p:txBody>
          <a:bodyPr/>
          <a:lstStyle/>
          <a:p>
            <a:r>
              <a:rPr lang="en-US" sz="3200" b="1" dirty="0">
                <a:latin typeface="Verdana" panose="020B0604030504040204" pitchFamily="34" charset="0"/>
                <a:ea typeface="Verdana" panose="020B0604030504040204" pitchFamily="34" charset="0"/>
                <a:cs typeface="Arial" panose="020B0604020202020204" pitchFamily="34" charset="0"/>
                <a:sym typeface="+mn-ea"/>
              </a:rPr>
              <a:t>Visualization of Results</a:t>
            </a:r>
            <a:endParaRPr lang="en-US" sz="3200" b="1" dirty="0">
              <a:latin typeface="Verdana" panose="020B0604030504040204" pitchFamily="34" charset="0"/>
              <a:ea typeface="Verdana" panose="020B0604030504040204" pitchFamily="34" charset="0"/>
            </a:endParaRPr>
          </a:p>
        </p:txBody>
      </p:sp>
      <p:sp>
        <p:nvSpPr>
          <p:cNvPr id="4" name="Slide Number Placeholder 3">
            <a:extLst>
              <a:ext uri="{FF2B5EF4-FFF2-40B4-BE49-F238E27FC236}">
                <a16:creationId xmlns:a16="http://schemas.microsoft.com/office/drawing/2014/main" id="{9FD43832-0DCA-DE95-BEE1-852E3A5EBE5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t>23</a:t>
            </a:fld>
            <a:endParaRPr lang="en-US"/>
          </a:p>
        </p:txBody>
      </p:sp>
      <p:sp>
        <p:nvSpPr>
          <p:cNvPr id="3" name="Google Shape;103;p2">
            <a:extLst>
              <a:ext uri="{FF2B5EF4-FFF2-40B4-BE49-F238E27FC236}">
                <a16:creationId xmlns:a16="http://schemas.microsoft.com/office/drawing/2014/main" id="{CA47E47A-3271-A246-D1A7-AA0CF8AAC67A}"/>
              </a:ext>
            </a:extLst>
          </p:cNvPr>
          <p:cNvSpPr txBox="1">
            <a:spLocks noGrp="1"/>
          </p:cNvSpPr>
          <p:nvPr>
            <p:ph type="dt" idx="10"/>
          </p:nvPr>
        </p:nvSpPr>
        <p:spPr>
          <a:xfrm>
            <a:off x="835637" y="6245225"/>
            <a:ext cx="2641600" cy="4762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Font typeface="Arial" panose="020B0604020202020204"/>
              <a:buNone/>
            </a:pPr>
            <a:r>
              <a:rPr lang="en-US" dirty="0"/>
              <a:t>Final Review</a:t>
            </a:r>
          </a:p>
          <a:p>
            <a:pPr marL="0" lvl="0" indent="0" algn="l" rtl="0">
              <a:spcBef>
                <a:spcPts val="0"/>
              </a:spcBef>
              <a:spcAft>
                <a:spcPts val="0"/>
              </a:spcAft>
              <a:buNone/>
            </a:pPr>
            <a:endParaRPr lang="en-US" dirty="0"/>
          </a:p>
        </p:txBody>
      </p:sp>
      <p:sp>
        <p:nvSpPr>
          <p:cNvPr id="6" name="Google Shape;104;p2">
            <a:extLst>
              <a:ext uri="{FF2B5EF4-FFF2-40B4-BE49-F238E27FC236}">
                <a16:creationId xmlns:a16="http://schemas.microsoft.com/office/drawing/2014/main" id="{72F10132-F9B5-AAEB-55DE-032D84EDC69B}"/>
              </a:ext>
            </a:extLst>
          </p:cNvPr>
          <p:cNvSpPr txBox="1">
            <a:spLocks noGrp="1"/>
          </p:cNvSpPr>
          <p:nvPr>
            <p:ph type="ftr" idx="11"/>
          </p:nvPr>
        </p:nvSpPr>
        <p:spPr>
          <a:xfrm>
            <a:off x="4253219" y="6304541"/>
            <a:ext cx="3860800" cy="47625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a:t>Department of Artificial Intelligence and Data Science</a:t>
            </a:r>
          </a:p>
        </p:txBody>
      </p:sp>
      <p:pic>
        <p:nvPicPr>
          <p:cNvPr id="8" name="Picture 7">
            <a:extLst>
              <a:ext uri="{FF2B5EF4-FFF2-40B4-BE49-F238E27FC236}">
                <a16:creationId xmlns:a16="http://schemas.microsoft.com/office/drawing/2014/main" id="{6DE7455D-709C-783E-BEB3-BBB61F4191EC}"/>
              </a:ext>
            </a:extLst>
          </p:cNvPr>
          <p:cNvPicPr>
            <a:picLocks noChangeAspect="1"/>
          </p:cNvPicPr>
          <p:nvPr/>
        </p:nvPicPr>
        <p:blipFill>
          <a:blip r:embed="rId2"/>
          <a:stretch>
            <a:fillRect/>
          </a:stretch>
        </p:blipFill>
        <p:spPr>
          <a:xfrm>
            <a:off x="2651102" y="1888598"/>
            <a:ext cx="6634926" cy="4212884"/>
          </a:xfrm>
          <a:prstGeom prst="rect">
            <a:avLst/>
          </a:prstGeom>
        </p:spPr>
      </p:pic>
    </p:spTree>
    <p:extLst>
      <p:ext uri="{BB962C8B-B14F-4D97-AF65-F5344CB8AC3E}">
        <p14:creationId xmlns:p14="http://schemas.microsoft.com/office/powerpoint/2010/main" val="37435068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5826EA-6FAE-872F-F534-AC587C39C2C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CF83ABB-B142-6E04-2AAE-749FEA773085}"/>
              </a:ext>
            </a:extLst>
          </p:cNvPr>
          <p:cNvSpPr>
            <a:spLocks noGrp="1"/>
          </p:cNvSpPr>
          <p:nvPr>
            <p:ph type="title"/>
          </p:nvPr>
        </p:nvSpPr>
        <p:spPr/>
        <p:txBody>
          <a:bodyPr/>
          <a:lstStyle/>
          <a:p>
            <a:r>
              <a:rPr lang="en-US" sz="3200" b="1" dirty="0">
                <a:latin typeface="Verdana" panose="020B0604030504040204" pitchFamily="34" charset="0"/>
                <a:ea typeface="Verdana" panose="020B0604030504040204" pitchFamily="34" charset="0"/>
                <a:cs typeface="Arial" panose="020B0604020202020204" pitchFamily="34" charset="0"/>
                <a:sym typeface="+mn-ea"/>
              </a:rPr>
              <a:t>Result and Discussion</a:t>
            </a:r>
            <a:endParaRPr lang="en-US" sz="3200" b="1" dirty="0">
              <a:latin typeface="Verdana" panose="020B0604030504040204" pitchFamily="34" charset="0"/>
              <a:ea typeface="Verdana" panose="020B0604030504040204" pitchFamily="34" charset="0"/>
            </a:endParaRPr>
          </a:p>
        </p:txBody>
      </p:sp>
      <p:sp>
        <p:nvSpPr>
          <p:cNvPr id="4" name="Slide Number Placeholder 3">
            <a:extLst>
              <a:ext uri="{FF2B5EF4-FFF2-40B4-BE49-F238E27FC236}">
                <a16:creationId xmlns:a16="http://schemas.microsoft.com/office/drawing/2014/main" id="{8659F171-52F1-00D2-6A80-E8F33E2457D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t>24</a:t>
            </a:fld>
            <a:endParaRPr lang="en-US"/>
          </a:p>
        </p:txBody>
      </p:sp>
      <p:sp>
        <p:nvSpPr>
          <p:cNvPr id="5" name="Google Shape;111;p3">
            <a:extLst>
              <a:ext uri="{FF2B5EF4-FFF2-40B4-BE49-F238E27FC236}">
                <a16:creationId xmlns:a16="http://schemas.microsoft.com/office/drawing/2014/main" id="{35F0F5A0-E2C0-0199-718F-81012E36709A}"/>
              </a:ext>
            </a:extLst>
          </p:cNvPr>
          <p:cNvSpPr txBox="1">
            <a:spLocks noGrp="1"/>
          </p:cNvSpPr>
          <p:nvPr>
            <p:ph type="body" idx="1"/>
          </p:nvPr>
        </p:nvSpPr>
        <p:spPr>
          <a:xfrm>
            <a:off x="755651" y="1752600"/>
            <a:ext cx="10668000" cy="4267200"/>
          </a:xfrm>
          <a:prstGeom prst="rect">
            <a:avLst/>
          </a:prstGeom>
          <a:noFill/>
          <a:ln>
            <a:noFill/>
          </a:ln>
        </p:spPr>
        <p:txBody>
          <a:bodyPr spcFirstLastPara="1" wrap="square" lIns="91425" tIns="45700" rIns="91425" bIns="45700" anchor="t" anchorCtr="0">
            <a:noAutofit/>
          </a:bodyPr>
          <a:lstStyle/>
          <a:p>
            <a:pPr marL="0" lvl="0" indent="0" algn="just" rtl="0">
              <a:spcBef>
                <a:spcPts val="480"/>
              </a:spcBef>
              <a:spcAft>
                <a:spcPts val="0"/>
              </a:spcAft>
              <a:buNone/>
            </a:pPr>
            <a:r>
              <a:rPr lang="en-US" sz="2000" dirty="0">
                <a:latin typeface="Times New Roman" panose="02020603050405020304" pitchFamily="18" charset="0"/>
                <a:cs typeface="Times New Roman" panose="02020603050405020304" pitchFamily="18" charset="0"/>
              </a:rPr>
              <a:t>The platform successfully demonstrated the potential of AI in enhancing the online shopping experience. The recommendation system, powered by advanced machine learning algorithms, accurately predicted user preferences, leading to increased sales and customer satisfaction. The chatbot, integrated seamlessly into the platform, provided efficient customer support, resolving queries and issues promptly. Overall, the project highlights the significant impact of AI on modern e-commerce, paving the way for future innovations in the industry.</a:t>
            </a:r>
            <a:endParaRPr lang="en-US" sz="2000" dirty="0">
              <a:latin typeface="Times New Roman" panose="02020603050405020304" pitchFamily="18" charset="0"/>
              <a:ea typeface="Arial" panose="020B0604020202020204"/>
              <a:cs typeface="Times New Roman" panose="02020603050405020304" pitchFamily="18" charset="0"/>
              <a:sym typeface="Arial" panose="020B0604020202020204"/>
            </a:endParaRPr>
          </a:p>
        </p:txBody>
      </p:sp>
      <p:sp>
        <p:nvSpPr>
          <p:cNvPr id="3" name="Google Shape;103;p2">
            <a:extLst>
              <a:ext uri="{FF2B5EF4-FFF2-40B4-BE49-F238E27FC236}">
                <a16:creationId xmlns:a16="http://schemas.microsoft.com/office/drawing/2014/main" id="{3D1569F9-74A7-8D36-3135-133784A9A526}"/>
              </a:ext>
            </a:extLst>
          </p:cNvPr>
          <p:cNvSpPr txBox="1">
            <a:spLocks noGrp="1"/>
          </p:cNvSpPr>
          <p:nvPr>
            <p:ph type="dt" idx="10"/>
          </p:nvPr>
        </p:nvSpPr>
        <p:spPr>
          <a:xfrm>
            <a:off x="755651" y="6315074"/>
            <a:ext cx="2641600" cy="4762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Font typeface="Arial" panose="020B0604020202020204"/>
              <a:buNone/>
            </a:pPr>
            <a:r>
              <a:rPr lang="en-US" dirty="0"/>
              <a:t>Final Review</a:t>
            </a:r>
          </a:p>
          <a:p>
            <a:pPr marL="0" lvl="0" indent="0" algn="l" rtl="0">
              <a:spcBef>
                <a:spcPts val="0"/>
              </a:spcBef>
              <a:spcAft>
                <a:spcPts val="0"/>
              </a:spcAft>
              <a:buNone/>
            </a:pPr>
            <a:endParaRPr lang="en-US" dirty="0"/>
          </a:p>
        </p:txBody>
      </p:sp>
      <p:sp>
        <p:nvSpPr>
          <p:cNvPr id="6" name="Google Shape;104;p2">
            <a:extLst>
              <a:ext uri="{FF2B5EF4-FFF2-40B4-BE49-F238E27FC236}">
                <a16:creationId xmlns:a16="http://schemas.microsoft.com/office/drawing/2014/main" id="{24333AAB-8D07-5D6B-C27B-1F68084BD16B}"/>
              </a:ext>
            </a:extLst>
          </p:cNvPr>
          <p:cNvSpPr txBox="1">
            <a:spLocks noGrp="1"/>
          </p:cNvSpPr>
          <p:nvPr>
            <p:ph type="ftr" idx="11"/>
          </p:nvPr>
        </p:nvSpPr>
        <p:spPr>
          <a:xfrm>
            <a:off x="4165601" y="6268176"/>
            <a:ext cx="3860800" cy="47625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a:t>Department of Artificial Intelligence and Data Science</a:t>
            </a:r>
          </a:p>
        </p:txBody>
      </p:sp>
    </p:spTree>
    <p:extLst>
      <p:ext uri="{BB962C8B-B14F-4D97-AF65-F5344CB8AC3E}">
        <p14:creationId xmlns:p14="http://schemas.microsoft.com/office/powerpoint/2010/main" val="30579177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z="3200" b="1" dirty="0"/>
              <a:t>Conclusions</a:t>
            </a:r>
          </a:p>
        </p:txBody>
      </p:sp>
      <p:sp>
        <p:nvSpPr>
          <p:cNvPr id="6" name="Text Placeholder 5"/>
          <p:cNvSpPr>
            <a:spLocks noGrp="1"/>
          </p:cNvSpPr>
          <p:nvPr>
            <p:ph type="body" idx="1"/>
          </p:nvPr>
        </p:nvSpPr>
        <p:spPr>
          <a:xfrm>
            <a:off x="755651" y="1761309"/>
            <a:ext cx="10668000" cy="4267200"/>
          </a:xfrm>
        </p:spPr>
        <p:txBody>
          <a:bodyPr/>
          <a:lstStyle/>
          <a:p>
            <a:pPr marL="114300" indent="0">
              <a:buNone/>
            </a:pPr>
            <a:r>
              <a:rPr lang="en-US" sz="2000" dirty="0">
                <a:latin typeface="Times New Roman" panose="02020603050405020304" pitchFamily="18" charset="0"/>
                <a:cs typeface="Times New Roman" panose="02020603050405020304" pitchFamily="18" charset="0"/>
              </a:rPr>
              <a:t>The project successfully developed an AI-powered e-commerce platform that caters to the specific needs of cat owners. By leveraging advanced technologies like machine learning and natural language processing, the platform offers personalized product recommendations, efficient customer support, and a seamless shopping experience. The integration of AI has significantly enhanced user satisfaction and business performance. Future work may involve exploring more sophisticated AI techniques to further optimize the platform and provide even more tailored experiences to customers.</a:t>
            </a: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t>25</a:t>
            </a:fld>
            <a:endParaRPr lang="en-US"/>
          </a:p>
        </p:txBody>
      </p:sp>
      <p:sp>
        <p:nvSpPr>
          <p:cNvPr id="2" name="Google Shape;103;p2">
            <a:extLst>
              <a:ext uri="{FF2B5EF4-FFF2-40B4-BE49-F238E27FC236}">
                <a16:creationId xmlns:a16="http://schemas.microsoft.com/office/drawing/2014/main" id="{9C9B7B88-7807-5BF4-3108-C85BFC527B95}"/>
              </a:ext>
            </a:extLst>
          </p:cNvPr>
          <p:cNvSpPr txBox="1">
            <a:spLocks noGrp="1"/>
          </p:cNvSpPr>
          <p:nvPr>
            <p:ph type="dt" idx="10"/>
          </p:nvPr>
        </p:nvSpPr>
        <p:spPr>
          <a:xfrm>
            <a:off x="800102" y="6244046"/>
            <a:ext cx="2641600" cy="4762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Font typeface="Arial" panose="020B0604020202020204"/>
              <a:buNone/>
            </a:pPr>
            <a:r>
              <a:rPr lang="en-US" dirty="0"/>
              <a:t>Final Review</a:t>
            </a:r>
          </a:p>
          <a:p>
            <a:pPr marL="0" lvl="0" indent="0" algn="l" rtl="0">
              <a:spcBef>
                <a:spcPts val="0"/>
              </a:spcBef>
              <a:spcAft>
                <a:spcPts val="0"/>
              </a:spcAft>
              <a:buNone/>
            </a:pPr>
            <a:endParaRPr lang="en-US" dirty="0"/>
          </a:p>
        </p:txBody>
      </p:sp>
      <p:sp>
        <p:nvSpPr>
          <p:cNvPr id="3" name="Google Shape;104;p2">
            <a:extLst>
              <a:ext uri="{FF2B5EF4-FFF2-40B4-BE49-F238E27FC236}">
                <a16:creationId xmlns:a16="http://schemas.microsoft.com/office/drawing/2014/main" id="{A35E89D4-5273-7541-9BCB-391FBC309163}"/>
              </a:ext>
            </a:extLst>
          </p:cNvPr>
          <p:cNvSpPr txBox="1">
            <a:spLocks noGrp="1"/>
          </p:cNvSpPr>
          <p:nvPr>
            <p:ph type="ftr" idx="11"/>
          </p:nvPr>
        </p:nvSpPr>
        <p:spPr>
          <a:xfrm>
            <a:off x="4159251" y="6245225"/>
            <a:ext cx="3860800" cy="47625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a:t>Department of Artificial Intelligence and Data Science</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12"/>
          <p:cNvSpPr txBox="1">
            <a:spLocks noGrp="1"/>
          </p:cNvSpPr>
          <p:nvPr>
            <p:ph type="title"/>
          </p:nvPr>
        </p:nvSpPr>
        <p:spPr>
          <a:xfrm>
            <a:off x="766233" y="304801"/>
            <a:ext cx="10668000" cy="1216025"/>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sz="3200" b="1" dirty="0"/>
              <a:t>References.</a:t>
            </a:r>
            <a:endParaRPr sz="3200" b="1" dirty="0"/>
          </a:p>
        </p:txBody>
      </p:sp>
      <p:sp>
        <p:nvSpPr>
          <p:cNvPr id="225" name="Google Shape;225;p12"/>
          <p:cNvSpPr txBox="1">
            <a:spLocks noGrp="1"/>
          </p:cNvSpPr>
          <p:nvPr>
            <p:ph type="body" idx="1"/>
          </p:nvPr>
        </p:nvSpPr>
        <p:spPr>
          <a:xfrm>
            <a:off x="521336" y="1752600"/>
            <a:ext cx="10668000" cy="4267200"/>
          </a:xfrm>
          <a:prstGeom prst="rect">
            <a:avLst/>
          </a:prstGeom>
          <a:noFill/>
          <a:ln>
            <a:noFill/>
          </a:ln>
        </p:spPr>
        <p:txBody>
          <a:bodyPr spcFirstLastPara="1" wrap="square" lIns="91425" tIns="45700" rIns="91425" bIns="45700" anchor="t" anchorCtr="0">
            <a:noAutofit/>
          </a:bodyPr>
          <a:lstStyle/>
          <a:p>
            <a:pPr marL="469900" marR="0" lvl="0" indent="0" algn="just" rtl="0">
              <a:lnSpc>
                <a:spcPct val="100000"/>
              </a:lnSpc>
              <a:spcBef>
                <a:spcPts val="0"/>
              </a:spcBef>
              <a:spcAft>
                <a:spcPts val="0"/>
              </a:spcAft>
              <a:buClr>
                <a:schemeClr val="dk1"/>
              </a:buClr>
              <a:buSzPts val="2000"/>
              <a:buFont typeface="Arial" panose="020B0604020202020204"/>
              <a:buNone/>
            </a:pPr>
            <a:r>
              <a:rPr lang="en-US" sz="2000" dirty="0">
                <a:latin typeface="Times New Roman" panose="02020603050405020304" pitchFamily="18" charset="0"/>
                <a:ea typeface="Verdana" panose="020B0604030504040204" pitchFamily="34" charset="0"/>
                <a:cs typeface="Times New Roman" panose="02020603050405020304" pitchFamily="18" charset="0"/>
                <a:sym typeface="Times New Roman" panose="02020603050405020304"/>
              </a:rPr>
              <a:t>[1] </a:t>
            </a:r>
            <a:r>
              <a:rPr lang="en-US" sz="2000" dirty="0">
                <a:latin typeface="Times New Roman" panose="02020603050405020304" pitchFamily="18" charset="0"/>
                <a:cs typeface="Times New Roman" panose="02020603050405020304" pitchFamily="18" charset="0"/>
              </a:rPr>
              <a:t>Li, Y., &amp; Liu, H. (2023). A Survey of AI-Powered E-commerce: From Recommendation Systems to Chatbots. </a:t>
            </a:r>
            <a:r>
              <a:rPr lang="en-US" sz="2000" i="1" dirty="0">
                <a:latin typeface="Times New Roman" panose="02020603050405020304" pitchFamily="18" charset="0"/>
                <a:cs typeface="Times New Roman" panose="02020603050405020304" pitchFamily="18" charset="0"/>
              </a:rPr>
              <a:t>IEEE 	Transactions on Knowledge and Data Engineering</a:t>
            </a:r>
            <a:r>
              <a:rPr lang="en-US" sz="2000" dirty="0">
                <a:latin typeface="Times New Roman" panose="02020603050405020304" pitchFamily="18" charset="0"/>
                <a:cs typeface="Times New Roman" panose="02020603050405020304" pitchFamily="18" charset="0"/>
              </a:rPr>
              <a:t>, 35(12), 5678-5692.</a:t>
            </a:r>
            <a:endParaRPr lang="en-US" sz="2000" dirty="0">
              <a:latin typeface="Times New Roman" panose="02020603050405020304" pitchFamily="18" charset="0"/>
              <a:ea typeface="Verdana" panose="020B0604030504040204" pitchFamily="34" charset="0"/>
              <a:cs typeface="Times New Roman" panose="02020603050405020304" pitchFamily="18" charset="0"/>
              <a:sym typeface="Times New Roman" panose="02020603050405020304"/>
            </a:endParaRPr>
          </a:p>
          <a:p>
            <a:pPr marL="469900" marR="0" lvl="0" indent="0" algn="just" rtl="0">
              <a:lnSpc>
                <a:spcPct val="100000"/>
              </a:lnSpc>
              <a:spcBef>
                <a:spcPts val="0"/>
              </a:spcBef>
              <a:spcAft>
                <a:spcPts val="0"/>
              </a:spcAft>
              <a:buClr>
                <a:schemeClr val="dk1"/>
              </a:buClr>
              <a:buSzPts val="2000"/>
              <a:buFont typeface="Arial" panose="020B0604020202020204"/>
              <a:buNone/>
            </a:pPr>
            <a:r>
              <a:rPr lang="en-US" sz="2000" dirty="0">
                <a:latin typeface="Times New Roman" panose="02020603050405020304" pitchFamily="18" charset="0"/>
                <a:ea typeface="Verdana" panose="020B0604030504040204" pitchFamily="34" charset="0"/>
                <a:cs typeface="Times New Roman" panose="02020603050405020304" pitchFamily="18" charset="0"/>
                <a:sym typeface="Times New Roman" panose="02020603050405020304"/>
              </a:rPr>
              <a:t>[2] </a:t>
            </a:r>
            <a:r>
              <a:rPr lang="en-US" sz="2000" dirty="0">
                <a:latin typeface="Times New Roman" panose="02020603050405020304" pitchFamily="18" charset="0"/>
                <a:cs typeface="Times New Roman" panose="02020603050405020304" pitchFamily="18" charset="0"/>
              </a:rPr>
              <a:t>Singh, A., &amp; Kumar, S. (2022). Enhancing E-commerce Customer Experience Through AI-Powered Chatbots. </a:t>
            </a:r>
            <a:r>
              <a:rPr lang="en-US" sz="2000" i="1" dirty="0">
                <a:latin typeface="Times New Roman" panose="02020603050405020304" pitchFamily="18" charset="0"/>
                <a:cs typeface="Times New Roman" panose="02020603050405020304" pitchFamily="18" charset="0"/>
              </a:rPr>
              <a:t>International 	Journal of Intelligent Systems</a:t>
            </a:r>
            <a:r>
              <a:rPr lang="en-US" sz="2000" dirty="0">
                <a:latin typeface="Times New Roman" panose="02020603050405020304" pitchFamily="18" charset="0"/>
                <a:cs typeface="Times New Roman" panose="02020603050405020304" pitchFamily="18" charset="0"/>
              </a:rPr>
              <a:t>, 37(1), 23-45.</a:t>
            </a:r>
            <a:endParaRPr lang="en-US" sz="2000" dirty="0">
              <a:latin typeface="Times New Roman" panose="02020603050405020304" pitchFamily="18" charset="0"/>
              <a:ea typeface="Verdana" panose="020B0604030504040204" pitchFamily="34" charset="0"/>
              <a:cs typeface="Times New Roman" panose="02020603050405020304" pitchFamily="18" charset="0"/>
              <a:sym typeface="Times New Roman" panose="02020603050405020304"/>
            </a:endParaRPr>
          </a:p>
          <a:p>
            <a:pPr marL="469900" marR="0" lvl="0" indent="0" algn="just" rtl="0">
              <a:lnSpc>
                <a:spcPct val="100000"/>
              </a:lnSpc>
              <a:spcBef>
                <a:spcPts val="0"/>
              </a:spcBef>
              <a:spcAft>
                <a:spcPts val="0"/>
              </a:spcAft>
              <a:buClr>
                <a:schemeClr val="dk1"/>
              </a:buClr>
              <a:buSzPts val="2000"/>
              <a:buFont typeface="Arial" panose="020B0604020202020204"/>
              <a:buNone/>
            </a:pPr>
            <a:r>
              <a:rPr lang="en-US" sz="2000" dirty="0">
                <a:latin typeface="Times New Roman" panose="02020603050405020304" pitchFamily="18" charset="0"/>
                <a:ea typeface="Verdana" panose="020B0604030504040204" pitchFamily="34" charset="0"/>
                <a:cs typeface="Times New Roman" panose="02020603050405020304" pitchFamily="18" charset="0"/>
                <a:sym typeface="Times New Roman" panose="02020603050405020304"/>
              </a:rPr>
              <a:t>[3]</a:t>
            </a:r>
            <a:r>
              <a:rPr lang="en-US" sz="2000" dirty="0">
                <a:latin typeface="Times New Roman" panose="02020603050405020304" pitchFamily="18" charset="0"/>
                <a:cs typeface="Times New Roman" panose="02020603050405020304" pitchFamily="18" charset="0"/>
              </a:rPr>
              <a:t>Chen, H., &amp; Zhang, X. (2021). Personalized Product Recommendations: A Deep Learning Approach. </a:t>
            </a:r>
            <a:r>
              <a:rPr lang="en-US" sz="2000" i="1" dirty="0">
                <a:latin typeface="Times New Roman" panose="02020603050405020304" pitchFamily="18" charset="0"/>
                <a:cs typeface="Times New Roman" panose="02020603050405020304" pitchFamily="18" charset="0"/>
              </a:rPr>
              <a:t>ACM Transactions on 	Information Systems</a:t>
            </a:r>
            <a:r>
              <a:rPr lang="en-US" sz="2000" dirty="0">
                <a:latin typeface="Times New Roman" panose="02020603050405020304" pitchFamily="18" charset="0"/>
                <a:cs typeface="Times New Roman" panose="02020603050405020304" pitchFamily="18" charset="0"/>
              </a:rPr>
              <a:t>, 39(4), Article 32.</a:t>
            </a:r>
          </a:p>
          <a:p>
            <a:pPr marL="469900" marR="0" lvl="0" indent="0" algn="just" rtl="0">
              <a:lnSpc>
                <a:spcPct val="100000"/>
              </a:lnSpc>
              <a:spcBef>
                <a:spcPts val="0"/>
              </a:spcBef>
              <a:spcAft>
                <a:spcPts val="0"/>
              </a:spcAft>
              <a:buClr>
                <a:schemeClr val="dk1"/>
              </a:buClr>
              <a:buSzPts val="2000"/>
              <a:buFont typeface="Arial" panose="020B0604020202020204"/>
              <a:buNone/>
            </a:pPr>
            <a:endParaRPr lang="en-US" sz="2000" dirty="0">
              <a:latin typeface="Times New Roman" panose="02020603050405020304" pitchFamily="18" charset="0"/>
              <a:ea typeface="Verdana" panose="020B0604030504040204" pitchFamily="34" charset="0"/>
              <a:cs typeface="Times New Roman" panose="02020603050405020304" pitchFamily="18" charset="0"/>
              <a:sym typeface="Times New Roman" panose="02020603050405020304"/>
            </a:endParaRPr>
          </a:p>
          <a:p>
            <a:pPr marL="469900" marR="0" lvl="0" indent="0" algn="just" rtl="0">
              <a:lnSpc>
                <a:spcPct val="100000"/>
              </a:lnSpc>
              <a:spcBef>
                <a:spcPts val="0"/>
              </a:spcBef>
              <a:spcAft>
                <a:spcPts val="0"/>
              </a:spcAft>
              <a:buClr>
                <a:schemeClr val="dk1"/>
              </a:buClr>
              <a:buSzPts val="2000"/>
              <a:buFont typeface="Arial" panose="020B0604020202020204"/>
              <a:buNone/>
            </a:pPr>
            <a:r>
              <a:rPr lang="en-US" sz="2000" dirty="0">
                <a:latin typeface="Times New Roman" panose="02020603050405020304" pitchFamily="18" charset="0"/>
                <a:ea typeface="Verdana" panose="020B0604030504040204" pitchFamily="34" charset="0"/>
                <a:cs typeface="Times New Roman" panose="02020603050405020304" pitchFamily="18" charset="0"/>
                <a:sym typeface="Times New Roman" panose="02020603050405020304"/>
              </a:rPr>
              <a:t>[4] </a:t>
            </a:r>
            <a:r>
              <a:rPr lang="en-US" sz="2000" dirty="0">
                <a:latin typeface="Times New Roman" panose="02020603050405020304" pitchFamily="18" charset="0"/>
                <a:cs typeface="Times New Roman" panose="02020603050405020304" pitchFamily="18" charset="0"/>
              </a:rPr>
              <a:t>Wang, Y., &amp; Yang, Y. (2020). AI-Powered Inventory Management: A Review. </a:t>
            </a:r>
            <a:r>
              <a:rPr lang="en-US" sz="2000" i="1" dirty="0">
                <a:latin typeface="Times New Roman" panose="02020603050405020304" pitchFamily="18" charset="0"/>
                <a:cs typeface="Times New Roman" panose="02020603050405020304" pitchFamily="18" charset="0"/>
              </a:rPr>
              <a:t>Journal of Industrial Information Integration</a:t>
            </a:r>
            <a:r>
              <a:rPr lang="en-US" sz="2000" dirty="0">
                <a:latin typeface="Times New Roman" panose="02020603050405020304" pitchFamily="18" charset="0"/>
                <a:cs typeface="Times New Roman" panose="02020603050405020304" pitchFamily="18" charset="0"/>
              </a:rPr>
              <a:t>,   	21, 100168.</a:t>
            </a:r>
          </a:p>
        </p:txBody>
      </p:sp>
      <p:sp>
        <p:nvSpPr>
          <p:cNvPr id="226" name="Google Shape;226;p12"/>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Font typeface="Arial" panose="020B0604020202020204"/>
              <a:buNone/>
            </a:pPr>
            <a:r>
              <a:rPr lang="en-US" dirty="0"/>
              <a:t>Final Review</a:t>
            </a:r>
          </a:p>
          <a:p>
            <a:pPr marL="0" lvl="0" indent="0" algn="l" rtl="0">
              <a:spcBef>
                <a:spcPts val="0"/>
              </a:spcBef>
              <a:spcAft>
                <a:spcPts val="0"/>
              </a:spcAft>
              <a:buNone/>
            </a:pPr>
            <a:endParaRPr lang="en-US" dirty="0"/>
          </a:p>
        </p:txBody>
      </p:sp>
      <p:sp>
        <p:nvSpPr>
          <p:cNvPr id="227" name="Google Shape;227;p12"/>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a:t>Department of Artificial Intelligence and Data Science</a:t>
            </a:r>
          </a:p>
        </p:txBody>
      </p:sp>
      <p:sp>
        <p:nvSpPr>
          <p:cNvPr id="228" name="Google Shape;228;p12"/>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26</a:t>
            </a:fld>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13"/>
          <p:cNvSpPr txBox="1">
            <a:spLocks noGrp="1"/>
          </p:cNvSpPr>
          <p:nvPr>
            <p:ph type="title"/>
          </p:nvPr>
        </p:nvSpPr>
        <p:spPr>
          <a:xfrm>
            <a:off x="711200" y="3168074"/>
            <a:ext cx="10668000" cy="12160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4000" b="1">
                <a:solidFill>
                  <a:srgbClr val="FF0000"/>
                </a:solidFill>
              </a:rPr>
              <a:t>Thank You</a:t>
            </a:r>
          </a:p>
        </p:txBody>
      </p:sp>
      <p:sp>
        <p:nvSpPr>
          <p:cNvPr id="234" name="Google Shape;234;p13"/>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a:t>Department of Artificial Intelligence and Data Science</a:t>
            </a:r>
          </a:p>
        </p:txBody>
      </p:sp>
      <p:sp>
        <p:nvSpPr>
          <p:cNvPr id="235" name="Google Shape;235;p13"/>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27</a:t>
            </a:fld>
            <a:endParaRPr lang="en-US"/>
          </a:p>
        </p:txBody>
      </p:sp>
      <p:sp>
        <p:nvSpPr>
          <p:cNvPr id="236" name="Google Shape;236;p13"/>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Font typeface="Arial" panose="020B0604020202020204"/>
              <a:buNone/>
            </a:pPr>
            <a:r>
              <a:rPr lang="en-US" dirty="0"/>
              <a:t>Final Review</a:t>
            </a:r>
          </a:p>
          <a:p>
            <a:pPr marL="0" lvl="0" indent="0" algn="l" rtl="0">
              <a:spcBef>
                <a:spcPts val="0"/>
              </a:spcBef>
              <a:spcAft>
                <a:spcPts val="0"/>
              </a:spcAft>
              <a:buNone/>
            </a:pP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3"/>
          <a:tile tx="0" ty="0" sx="100000" sy="100000" flip="none" algn="tl"/>
        </a:blipFill>
        <a:effectLst/>
      </p:bgPr>
    </p:bg>
    <p:spTree>
      <p:nvGrpSpPr>
        <p:cNvPr id="1" name="Shape 109"/>
        <p:cNvGrpSpPr/>
        <p:nvPr/>
      </p:nvGrpSpPr>
      <p:grpSpPr>
        <a:xfrm>
          <a:off x="0" y="0"/>
          <a:ext cx="0" cy="0"/>
          <a:chOff x="0" y="0"/>
          <a:chExt cx="0" cy="0"/>
        </a:xfrm>
      </p:grpSpPr>
      <p:sp>
        <p:nvSpPr>
          <p:cNvPr id="110" name="Google Shape;110;p3"/>
          <p:cNvSpPr txBox="1">
            <a:spLocks noGrp="1"/>
          </p:cNvSpPr>
          <p:nvPr>
            <p:ph type="title"/>
          </p:nvPr>
        </p:nvSpPr>
        <p:spPr>
          <a:xfrm>
            <a:off x="766233" y="304801"/>
            <a:ext cx="10668000" cy="1216025"/>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sz="3200" b="1" dirty="0">
                <a:solidFill>
                  <a:schemeClr val="dk1"/>
                </a:solidFill>
              </a:rPr>
              <a:t>Objectives</a:t>
            </a:r>
            <a:endParaRPr sz="2800" dirty="0">
              <a:solidFill>
                <a:schemeClr val="dk1"/>
              </a:solidFill>
            </a:endParaRPr>
          </a:p>
        </p:txBody>
      </p:sp>
      <p:sp>
        <p:nvSpPr>
          <p:cNvPr id="111" name="Google Shape;111;p3"/>
          <p:cNvSpPr txBox="1">
            <a:spLocks noGrp="1"/>
          </p:cNvSpPr>
          <p:nvPr>
            <p:ph type="body" idx="1"/>
          </p:nvPr>
        </p:nvSpPr>
        <p:spPr>
          <a:xfrm>
            <a:off x="755651" y="1752600"/>
            <a:ext cx="10668000" cy="4267200"/>
          </a:xfrm>
          <a:prstGeom prst="rect">
            <a:avLst/>
          </a:prstGeom>
          <a:noFill/>
          <a:ln>
            <a:noFill/>
          </a:ln>
        </p:spPr>
        <p:txBody>
          <a:bodyPr spcFirstLastPara="1" wrap="square" lIns="91425" tIns="45700" rIns="91425" bIns="45700" anchor="t" anchorCtr="0">
            <a:noAutofit/>
          </a:bodyPr>
          <a:lstStyle/>
          <a:p>
            <a:pPr marL="0" lvl="0" indent="0" algn="just" rtl="0">
              <a:spcBef>
                <a:spcPts val="480"/>
              </a:spcBef>
              <a:spcAft>
                <a:spcPts val="0"/>
              </a:spcAft>
              <a:buNone/>
            </a:pPr>
            <a:r>
              <a:rPr lang="en-US" sz="2000" dirty="0">
                <a:latin typeface="Times New Roman" panose="02020603050405020304" pitchFamily="18" charset="0"/>
                <a:cs typeface="Times New Roman" panose="02020603050405020304" pitchFamily="18" charset="0"/>
              </a:rPr>
              <a:t>To create an AI-supported shopping website that offers personalized product recommendations and real-time assistance through an AI chatbot. This platform will enable users to browse, search, and purchase products with ease while receiving instant support for any inquiries, thereby enhancing the shopping experience and increasing customer satisfaction and retention.</a:t>
            </a:r>
            <a:endParaRPr lang="en-US" sz="2000" dirty="0">
              <a:latin typeface="Times New Roman" panose="02020603050405020304" pitchFamily="18" charset="0"/>
              <a:ea typeface="Arial" panose="020B0604020202020204"/>
              <a:cs typeface="Times New Roman" panose="02020603050405020304" pitchFamily="18" charset="0"/>
              <a:sym typeface="Arial" panose="020B0604020202020204"/>
            </a:endParaRPr>
          </a:p>
        </p:txBody>
      </p:sp>
      <p:sp>
        <p:nvSpPr>
          <p:cNvPr id="112" name="Google Shape;112;p3"/>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Font typeface="Arial" panose="020B0604020202020204"/>
              <a:buNone/>
            </a:pPr>
            <a:r>
              <a:rPr lang="en-US" dirty="0"/>
              <a:t>Final Review</a:t>
            </a:r>
          </a:p>
          <a:p>
            <a:pPr marL="0" lvl="0" indent="0" algn="l" rtl="0">
              <a:spcBef>
                <a:spcPts val="0"/>
              </a:spcBef>
              <a:spcAft>
                <a:spcPts val="0"/>
              </a:spcAft>
              <a:buNone/>
            </a:pPr>
            <a:endParaRPr lang="en-US" dirty="0"/>
          </a:p>
        </p:txBody>
      </p:sp>
      <p:sp>
        <p:nvSpPr>
          <p:cNvPr id="113" name="Google Shape;113;p3"/>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a:t>Department of Artificial Intelligence and Data Science</a:t>
            </a:r>
          </a:p>
        </p:txBody>
      </p:sp>
      <p:sp>
        <p:nvSpPr>
          <p:cNvPr id="114" name="Google Shape;114;p3"/>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3</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3"/>
          <a:tile tx="0" ty="0" sx="100000" sy="100000" flip="none" algn="tl"/>
        </a:blipFill>
        <a:effectLst/>
      </p:bgPr>
    </p:bg>
    <p:spTree>
      <p:nvGrpSpPr>
        <p:cNvPr id="1" name="Shape 119"/>
        <p:cNvGrpSpPr/>
        <p:nvPr/>
      </p:nvGrpSpPr>
      <p:grpSpPr>
        <a:xfrm>
          <a:off x="0" y="0"/>
          <a:ext cx="0" cy="0"/>
          <a:chOff x="0" y="0"/>
          <a:chExt cx="0" cy="0"/>
        </a:xfrm>
      </p:grpSpPr>
      <p:sp>
        <p:nvSpPr>
          <p:cNvPr id="120" name="Google Shape;120;p4"/>
          <p:cNvSpPr txBox="1">
            <a:spLocks noGrp="1"/>
          </p:cNvSpPr>
          <p:nvPr>
            <p:ph type="title"/>
          </p:nvPr>
        </p:nvSpPr>
        <p:spPr>
          <a:xfrm>
            <a:off x="766233" y="304801"/>
            <a:ext cx="10668000" cy="1216025"/>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sz="3200" b="1">
                <a:solidFill>
                  <a:schemeClr val="dk1"/>
                </a:solidFill>
              </a:rPr>
              <a:t>Abstract</a:t>
            </a:r>
            <a:endParaRPr sz="2800">
              <a:solidFill>
                <a:schemeClr val="dk1"/>
              </a:solidFill>
            </a:endParaRPr>
          </a:p>
        </p:txBody>
      </p:sp>
      <p:sp>
        <p:nvSpPr>
          <p:cNvPr id="121" name="Google Shape;121;p4"/>
          <p:cNvSpPr txBox="1">
            <a:spLocks noGrp="1"/>
          </p:cNvSpPr>
          <p:nvPr>
            <p:ph type="body" idx="1"/>
          </p:nvPr>
        </p:nvSpPr>
        <p:spPr>
          <a:xfrm>
            <a:off x="755651" y="1752600"/>
            <a:ext cx="10668000" cy="4267200"/>
          </a:xfrm>
          <a:prstGeom prst="rect">
            <a:avLst/>
          </a:prstGeom>
          <a:noFill/>
          <a:ln>
            <a:noFill/>
          </a:ln>
        </p:spPr>
        <p:txBody>
          <a:bodyPr spcFirstLastPara="1" wrap="square" lIns="91425" tIns="45700" rIns="91425" bIns="45700" anchor="t" anchorCtr="0">
            <a:noAutofit/>
          </a:bodyPr>
          <a:lstStyle/>
          <a:p>
            <a:pPr marL="0" lvl="0" indent="0" algn="just" rtl="0">
              <a:spcBef>
                <a:spcPts val="0"/>
              </a:spcBef>
              <a:spcAft>
                <a:spcPts val="0"/>
              </a:spcAft>
              <a:buSzPts val="2400"/>
              <a:buNone/>
            </a:pPr>
            <a:r>
              <a:rPr lang="en-US" sz="2000" dirty="0">
                <a:latin typeface="Times New Roman" panose="02020603050405020304" pitchFamily="18" charset="0"/>
                <a:cs typeface="Times New Roman" panose="02020603050405020304" pitchFamily="18" charset="0"/>
              </a:rPr>
              <a:t>By integrating AI-driven features, this project seeks to address common issues in e-commerce, such as high cart abandonment rates and low customer engagement, ultimately creating a shopping environment that is more engaging, responsive, and tailored to individual user needs.</a:t>
            </a:r>
            <a:endParaRPr sz="2000" dirty="0">
              <a:latin typeface="Times New Roman" panose="02020603050405020304" pitchFamily="18" charset="0"/>
              <a:ea typeface="Arial" panose="020B0604020202020204"/>
              <a:cs typeface="Times New Roman" panose="02020603050405020304" pitchFamily="18" charset="0"/>
              <a:sym typeface="Arial" panose="020B0604020202020204"/>
            </a:endParaRPr>
          </a:p>
        </p:txBody>
      </p:sp>
      <p:sp>
        <p:nvSpPr>
          <p:cNvPr id="122" name="Google Shape;122;p4"/>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Font typeface="Arial" panose="020B0604020202020204"/>
              <a:buNone/>
            </a:pPr>
            <a:r>
              <a:rPr lang="en-US" dirty="0"/>
              <a:t>Final Review</a:t>
            </a:r>
          </a:p>
          <a:p>
            <a:pPr marL="0" lvl="0" indent="0" algn="l" rtl="0">
              <a:spcBef>
                <a:spcPts val="0"/>
              </a:spcBef>
              <a:spcAft>
                <a:spcPts val="0"/>
              </a:spcAft>
              <a:buNone/>
            </a:pPr>
            <a:endParaRPr lang="en-US" dirty="0"/>
          </a:p>
        </p:txBody>
      </p:sp>
      <p:sp>
        <p:nvSpPr>
          <p:cNvPr id="123" name="Google Shape;123;p4"/>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a:t>Department of Artificial Intelligence and Data Science</a:t>
            </a:r>
          </a:p>
        </p:txBody>
      </p:sp>
      <p:sp>
        <p:nvSpPr>
          <p:cNvPr id="124" name="Google Shape;124;p4"/>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4</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5"/>
          <p:cNvSpPr txBox="1">
            <a:spLocks noGrp="1"/>
          </p:cNvSpPr>
          <p:nvPr>
            <p:ph type="title"/>
          </p:nvPr>
        </p:nvSpPr>
        <p:spPr>
          <a:xfrm>
            <a:off x="582700" y="311275"/>
            <a:ext cx="11013900" cy="12159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sz="3200" b="1"/>
              <a:t> Introduction and Overview of the Project.</a:t>
            </a:r>
            <a:endParaRPr sz="3200" b="1"/>
          </a:p>
        </p:txBody>
      </p:sp>
      <p:sp>
        <p:nvSpPr>
          <p:cNvPr id="130" name="Google Shape;130;p5"/>
          <p:cNvSpPr txBox="1">
            <a:spLocks noGrp="1"/>
          </p:cNvSpPr>
          <p:nvPr>
            <p:ph type="body" idx="1"/>
          </p:nvPr>
        </p:nvSpPr>
        <p:spPr>
          <a:xfrm>
            <a:off x="755651" y="1752600"/>
            <a:ext cx="10668000" cy="4267200"/>
          </a:xfrm>
          <a:prstGeom prst="rect">
            <a:avLst/>
          </a:prstGeom>
          <a:noFill/>
          <a:ln>
            <a:noFill/>
          </a:ln>
        </p:spPr>
        <p:txBody>
          <a:bodyPr spcFirstLastPara="1" wrap="square" lIns="91425" tIns="45700" rIns="91425" bIns="45700" anchor="t" anchorCtr="0">
            <a:noAutofit/>
          </a:bodyPr>
          <a:lstStyle/>
          <a:p>
            <a:pPr marL="0" lvl="0" indent="0" algn="just" rtl="0">
              <a:spcBef>
                <a:spcPts val="0"/>
              </a:spcBef>
              <a:spcAft>
                <a:spcPts val="0"/>
              </a:spcAft>
              <a:buSzPts val="2400"/>
              <a:buNone/>
            </a:pPr>
            <a:r>
              <a:rPr lang="en-US" sz="2000" dirty="0">
                <a:latin typeface="Times New Roman" panose="02020603050405020304" pitchFamily="18" charset="0"/>
                <a:cs typeface="Times New Roman" panose="02020603050405020304" pitchFamily="18" charset="0"/>
              </a:rPr>
              <a:t>The project is an AI-enhanced shopping website designed to provide a seamless and personalized user experience by integrating a chatbot that offers real-time assistance and recommendations. This platform allows users to easily browse, search, and purchase products, while the AI chatbot helps answer product-related questions, suggests items based on user preferences, and supports the checkout process. By addressing common online shopping challenges, such as difficulty in finding relevant products and lack of immediate customer support, the project aims to enhance customer satisfaction, reduce cart abandonment rates, and create a more interactive, efficient shopping environment.</a:t>
            </a:r>
            <a:endParaRPr sz="2000" dirty="0">
              <a:latin typeface="Times New Roman" panose="02020603050405020304" pitchFamily="18" charset="0"/>
              <a:ea typeface="Arial" panose="020B0604020202020204"/>
              <a:cs typeface="Times New Roman" panose="02020603050405020304" pitchFamily="18" charset="0"/>
              <a:sym typeface="Arial" panose="020B0604020202020204"/>
            </a:endParaRPr>
          </a:p>
        </p:txBody>
      </p:sp>
      <p:sp>
        <p:nvSpPr>
          <p:cNvPr id="131" name="Google Shape;131;p5"/>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Font typeface="Arial" panose="020B0604020202020204"/>
              <a:buNone/>
            </a:pPr>
            <a:r>
              <a:rPr lang="en-US" dirty="0"/>
              <a:t>Final Review</a:t>
            </a:r>
          </a:p>
          <a:p>
            <a:pPr marL="0" lvl="0" indent="0" algn="l" rtl="0">
              <a:spcBef>
                <a:spcPts val="0"/>
              </a:spcBef>
              <a:spcAft>
                <a:spcPts val="0"/>
              </a:spcAft>
              <a:buNone/>
            </a:pPr>
            <a:endParaRPr lang="en-US" dirty="0"/>
          </a:p>
        </p:txBody>
      </p:sp>
      <p:sp>
        <p:nvSpPr>
          <p:cNvPr id="132" name="Google Shape;132;p5"/>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a:t>Department of Artificial Intelligence and Data Science</a:t>
            </a:r>
          </a:p>
        </p:txBody>
      </p:sp>
      <p:sp>
        <p:nvSpPr>
          <p:cNvPr id="133" name="Google Shape;133;p5"/>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5</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graphicFrame>
        <p:nvGraphicFramePr>
          <p:cNvPr id="145" name="Google Shape;145;g2f5c24c2964_0_9"/>
          <p:cNvGraphicFramePr/>
          <p:nvPr>
            <p:extLst>
              <p:ext uri="{D42A27DB-BD31-4B8C-83A1-F6EECF244321}">
                <p14:modId xmlns:p14="http://schemas.microsoft.com/office/powerpoint/2010/main" val="4010668580"/>
              </p:ext>
            </p:extLst>
          </p:nvPr>
        </p:nvGraphicFramePr>
        <p:xfrm>
          <a:off x="495700" y="1956834"/>
          <a:ext cx="11200600" cy="3898443"/>
        </p:xfrm>
        <a:graphic>
          <a:graphicData uri="http://schemas.openxmlformats.org/drawingml/2006/table">
            <a:tbl>
              <a:tblPr firstRow="1" bandRow="1">
                <a:noFill/>
                <a:tableStyleId>{8A857C73-906B-4A22-9E47-D3EEB6A62BA1}</a:tableStyleId>
              </a:tblPr>
              <a:tblGrid>
                <a:gridCol w="793169">
                  <a:extLst>
                    <a:ext uri="{9D8B030D-6E8A-4147-A177-3AD203B41FA5}">
                      <a16:colId xmlns:a16="http://schemas.microsoft.com/office/drawing/2014/main" val="20000"/>
                    </a:ext>
                  </a:extLst>
                </a:gridCol>
                <a:gridCol w="2236006">
                  <a:extLst>
                    <a:ext uri="{9D8B030D-6E8A-4147-A177-3AD203B41FA5}">
                      <a16:colId xmlns:a16="http://schemas.microsoft.com/office/drawing/2014/main" val="20001"/>
                    </a:ext>
                  </a:extLst>
                </a:gridCol>
                <a:gridCol w="2130625">
                  <a:extLst>
                    <a:ext uri="{9D8B030D-6E8A-4147-A177-3AD203B41FA5}">
                      <a16:colId xmlns:a16="http://schemas.microsoft.com/office/drawing/2014/main" val="20002"/>
                    </a:ext>
                  </a:extLst>
                </a:gridCol>
                <a:gridCol w="2909599">
                  <a:extLst>
                    <a:ext uri="{9D8B030D-6E8A-4147-A177-3AD203B41FA5}">
                      <a16:colId xmlns:a16="http://schemas.microsoft.com/office/drawing/2014/main" val="20003"/>
                    </a:ext>
                  </a:extLst>
                </a:gridCol>
                <a:gridCol w="1615976">
                  <a:extLst>
                    <a:ext uri="{9D8B030D-6E8A-4147-A177-3AD203B41FA5}">
                      <a16:colId xmlns:a16="http://schemas.microsoft.com/office/drawing/2014/main" val="20004"/>
                    </a:ext>
                  </a:extLst>
                </a:gridCol>
                <a:gridCol w="1515225">
                  <a:extLst>
                    <a:ext uri="{9D8B030D-6E8A-4147-A177-3AD203B41FA5}">
                      <a16:colId xmlns:a16="http://schemas.microsoft.com/office/drawing/2014/main" val="20005"/>
                    </a:ext>
                  </a:extLst>
                </a:gridCol>
              </a:tblGrid>
              <a:tr h="893450">
                <a:tc>
                  <a:txBody>
                    <a:bodyPr/>
                    <a:lstStyle/>
                    <a:p>
                      <a:pPr marL="0" marR="0" lvl="0" indent="0" algn="l" rtl="0">
                        <a:spcBef>
                          <a:spcPts val="0"/>
                        </a:spcBef>
                        <a:spcAft>
                          <a:spcPts val="0"/>
                        </a:spcAft>
                        <a:buClr>
                          <a:schemeClr val="dk1"/>
                        </a:buClr>
                        <a:buSzPts val="1800"/>
                        <a:buFont typeface="Verdana" panose="020B0604030504040204"/>
                        <a:buNone/>
                      </a:pPr>
                      <a:r>
                        <a:rPr lang="en-US" sz="1800" u="none" strike="noStrike" cap="none"/>
                        <a:t>S.No</a:t>
                      </a:r>
                      <a:endParaRPr sz="1800" u="none" strike="noStrike" cap="none"/>
                    </a:p>
                  </a:txBody>
                  <a:tcPr marL="91450" marR="91450" marT="45725" marB="45725"/>
                </a:tc>
                <a:tc>
                  <a:txBody>
                    <a:bodyPr/>
                    <a:lstStyle/>
                    <a:p>
                      <a:pPr marL="0" marR="0" lvl="0" indent="0" algn="l" rtl="0">
                        <a:spcBef>
                          <a:spcPts val="0"/>
                        </a:spcBef>
                        <a:spcAft>
                          <a:spcPts val="0"/>
                        </a:spcAft>
                        <a:buClr>
                          <a:schemeClr val="dk1"/>
                        </a:buClr>
                        <a:buSzPts val="1800"/>
                        <a:buFont typeface="Verdana" panose="020B0604030504040204"/>
                        <a:buNone/>
                      </a:pPr>
                      <a:r>
                        <a:rPr lang="en-US" sz="1800" u="none" strike="noStrike" cap="none" dirty="0"/>
                        <a:t>Author Name</a:t>
                      </a:r>
                      <a:endParaRPr sz="1800" u="none" strike="noStrike" cap="none" dirty="0"/>
                    </a:p>
                  </a:txBody>
                  <a:tcPr marL="91450" marR="91450" marT="45725" marB="45725"/>
                </a:tc>
                <a:tc>
                  <a:txBody>
                    <a:bodyPr/>
                    <a:lstStyle/>
                    <a:p>
                      <a:pPr marL="0" marR="0" lvl="0" indent="0" algn="l" rtl="0">
                        <a:spcBef>
                          <a:spcPts val="0"/>
                        </a:spcBef>
                        <a:spcAft>
                          <a:spcPts val="0"/>
                        </a:spcAft>
                        <a:buClr>
                          <a:schemeClr val="dk1"/>
                        </a:buClr>
                        <a:buSzPts val="1800"/>
                        <a:buFont typeface="Verdana" panose="020B0604030504040204"/>
                        <a:buNone/>
                      </a:pPr>
                      <a:r>
                        <a:rPr lang="en-US" sz="1800" u="none" strike="noStrike" cap="none"/>
                        <a:t>Paper Title</a:t>
                      </a:r>
                      <a:endParaRPr sz="1800" u="none" strike="noStrike" cap="none"/>
                    </a:p>
                  </a:txBody>
                  <a:tcPr marL="91450" marR="91450" marT="45725" marB="45725"/>
                </a:tc>
                <a:tc>
                  <a:txBody>
                    <a:bodyPr/>
                    <a:lstStyle/>
                    <a:p>
                      <a:pPr marL="0" marR="0" lvl="0" indent="0" algn="l" rtl="0">
                        <a:spcBef>
                          <a:spcPts val="0"/>
                        </a:spcBef>
                        <a:spcAft>
                          <a:spcPts val="0"/>
                        </a:spcAft>
                        <a:buClr>
                          <a:schemeClr val="dk1"/>
                        </a:buClr>
                        <a:buSzPts val="1800"/>
                        <a:buFont typeface="Verdana" panose="020B0604030504040204"/>
                        <a:buNone/>
                      </a:pPr>
                      <a:r>
                        <a:rPr lang="en-US" sz="1800" u="none" strike="noStrike" cap="none"/>
                        <a:t>Description</a:t>
                      </a:r>
                      <a:endParaRPr sz="1800" u="none" strike="noStrike" cap="none"/>
                    </a:p>
                  </a:txBody>
                  <a:tcPr marL="91450" marR="91450" marT="45725" marB="45725"/>
                </a:tc>
                <a:tc>
                  <a:txBody>
                    <a:bodyPr/>
                    <a:lstStyle/>
                    <a:p>
                      <a:pPr marL="0" marR="0" lvl="0" indent="0" algn="l" rtl="0">
                        <a:spcBef>
                          <a:spcPts val="0"/>
                        </a:spcBef>
                        <a:spcAft>
                          <a:spcPts val="0"/>
                        </a:spcAft>
                        <a:buClr>
                          <a:schemeClr val="dk1"/>
                        </a:buClr>
                        <a:buSzPts val="1800"/>
                        <a:buFont typeface="Verdana" panose="020B0604030504040204"/>
                        <a:buNone/>
                      </a:pPr>
                      <a:r>
                        <a:rPr lang="en-US" sz="1800" u="none" strike="noStrike" cap="none"/>
                        <a:t>Journal</a:t>
                      </a:r>
                      <a:endParaRPr sz="1800" u="none" strike="noStrike" cap="none"/>
                    </a:p>
                  </a:txBody>
                  <a:tcPr marL="91450" marR="91450" marT="45725" marB="45725"/>
                </a:tc>
                <a:tc>
                  <a:txBody>
                    <a:bodyPr/>
                    <a:lstStyle/>
                    <a:p>
                      <a:pPr marL="0" marR="0" lvl="0" indent="0" algn="l" rtl="0">
                        <a:spcBef>
                          <a:spcPts val="0"/>
                        </a:spcBef>
                        <a:spcAft>
                          <a:spcPts val="0"/>
                        </a:spcAft>
                        <a:buClr>
                          <a:schemeClr val="dk1"/>
                        </a:buClr>
                        <a:buSzPts val="1800"/>
                        <a:buFont typeface="Verdana" panose="020B0604030504040204"/>
                        <a:buNone/>
                      </a:pPr>
                      <a:r>
                        <a:rPr lang="en-US" sz="1800" u="none" strike="noStrike" cap="none"/>
                        <a:t>Volume/</a:t>
                      </a:r>
                      <a:endParaRPr sz="1800" u="none" strike="noStrike" cap="none"/>
                    </a:p>
                    <a:p>
                      <a:pPr marL="0" marR="0" lvl="0" indent="0" algn="l" rtl="0">
                        <a:spcBef>
                          <a:spcPts val="0"/>
                        </a:spcBef>
                        <a:spcAft>
                          <a:spcPts val="0"/>
                        </a:spcAft>
                        <a:buClr>
                          <a:schemeClr val="dk1"/>
                        </a:buClr>
                        <a:buSzPts val="1800"/>
                        <a:buFont typeface="Verdana" panose="020B0604030504040204"/>
                        <a:buNone/>
                      </a:pPr>
                      <a:r>
                        <a:rPr lang="en-US" sz="1800" u="none" strike="noStrike" cap="none"/>
                        <a:t>Year</a:t>
                      </a:r>
                      <a:endParaRPr sz="1800" u="none" strike="noStrike" cap="none"/>
                    </a:p>
                  </a:txBody>
                  <a:tcPr marL="91450" marR="91450" marT="45725" marB="45725"/>
                </a:tc>
                <a:extLst>
                  <a:ext uri="{0D108BD9-81ED-4DB2-BD59-A6C34878D82A}">
                    <a16:rowId xmlns:a16="http://schemas.microsoft.com/office/drawing/2014/main" val="10000"/>
                  </a:ext>
                </a:extLst>
              </a:tr>
              <a:tr h="1557256">
                <a:tc>
                  <a:txBody>
                    <a:bodyPr/>
                    <a:lstStyle/>
                    <a:p>
                      <a:pPr marL="0" marR="0" lvl="0" indent="0" algn="l" rtl="0">
                        <a:spcBef>
                          <a:spcPts val="0"/>
                        </a:spcBef>
                        <a:spcAft>
                          <a:spcPts val="0"/>
                        </a:spcAft>
                        <a:buClr>
                          <a:schemeClr val="dk1"/>
                        </a:buClr>
                        <a:buSzPts val="1800"/>
                        <a:buFont typeface="Verdana" panose="020B0604030504040204"/>
                        <a:buNone/>
                      </a:pPr>
                      <a:r>
                        <a:rPr lang="en-US" dirty="0">
                          <a:latin typeface="Arial" panose="020B0604020202020204"/>
                          <a:ea typeface="Arial" panose="020B0604020202020204"/>
                          <a:cs typeface="Arial" panose="020B0604020202020204"/>
                          <a:sym typeface="Arial" panose="020B0604020202020204"/>
                        </a:rPr>
                        <a:t>1.</a:t>
                      </a:r>
                      <a:endParaRPr u="none" strike="noStrike" cap="none" dirty="0">
                        <a:latin typeface="Arial" panose="020B0604020202020204"/>
                        <a:ea typeface="Arial" panose="020B0604020202020204"/>
                        <a:cs typeface="Arial" panose="020B0604020202020204"/>
                        <a:sym typeface="Arial" panose="020B0604020202020204"/>
                      </a:endParaRPr>
                    </a:p>
                  </a:txBody>
                  <a:tcPr marL="91450" marR="91450" marT="45725" marB="45725"/>
                </a:tc>
                <a:tc>
                  <a:txBody>
                    <a:bodyPr/>
                    <a:lstStyle/>
                    <a:p>
                      <a:pPr marL="0" marR="0" algn="just">
                        <a:lnSpc>
                          <a:spcPct val="115000"/>
                        </a:lnSpc>
                        <a:spcAft>
                          <a:spcPts val="800"/>
                        </a:spcAft>
                      </a:pPr>
                      <a:r>
                        <a:rPr lang="en-IN" dirty="0"/>
                        <a:t>A. Gupta, D. Kumar</a:t>
                      </a:r>
                      <a:endParaRPr lang="en-US" sz="1100" kern="100" dirty="0">
                        <a:effectLst/>
                        <a:latin typeface="Verdana" panose="020B0604030504040204" pitchFamily="34" charset="0"/>
                        <a:ea typeface="Verdana" panose="020B0604030504040204" pitchFamily="34" charset="0"/>
                        <a:cs typeface="Cordia New" panose="020B0304020202020204" pitchFamily="34" charset="-34"/>
                      </a:endParaRPr>
                    </a:p>
                  </a:txBody>
                  <a:tcPr marL="68580" marR="68580" marT="0" marB="0"/>
                </a:tc>
                <a:tc>
                  <a:txBody>
                    <a:bodyPr/>
                    <a:lstStyle/>
                    <a:p>
                      <a:pPr marL="0" marR="0" algn="just">
                        <a:lnSpc>
                          <a:spcPct val="115000"/>
                        </a:lnSpc>
                        <a:spcAft>
                          <a:spcPts val="800"/>
                        </a:spcAft>
                      </a:pPr>
                      <a:r>
                        <a:rPr lang="en-US" dirty="0"/>
                        <a:t>AI-Powered Personalized Shopping: A Review of Recent Advances</a:t>
                      </a:r>
                      <a:endParaRPr lang="en-US" sz="1100" kern="100" dirty="0">
                        <a:effectLst/>
                        <a:latin typeface="Verdana" panose="020B0604030504040204" pitchFamily="34" charset="0"/>
                        <a:ea typeface="Verdana" panose="020B0604030504040204" pitchFamily="34" charset="0"/>
                        <a:cs typeface="Cordia New" panose="020B0304020202020204" pitchFamily="34" charset="-34"/>
                      </a:endParaRPr>
                    </a:p>
                  </a:txBody>
                  <a:tcPr marL="68580" marR="68580" marT="0" marB="0"/>
                </a:tc>
                <a:tc>
                  <a:txBody>
                    <a:bodyPr/>
                    <a:lstStyle/>
                    <a:p>
                      <a:pPr marL="0" marR="0" algn="l">
                        <a:lnSpc>
                          <a:spcPct val="115000"/>
                        </a:lnSpc>
                        <a:spcAft>
                          <a:spcPts val="800"/>
                        </a:spcAft>
                      </a:pPr>
                      <a:r>
                        <a:rPr lang="en-US" sz="1400" kern="0" dirty="0">
                          <a:effectLst/>
                          <a:latin typeface="Verdana" panose="020B0604030504040204" pitchFamily="34" charset="0"/>
                          <a:ea typeface="Verdana" panose="020B0604030504040204" pitchFamily="34" charset="0"/>
                          <a:cs typeface="Cordia New" panose="020B0304020202020204" pitchFamily="34" charset="-34"/>
                        </a:rPr>
                        <a:t>This paper offers an overview of AI techniques for product recommendations and personalized shopping, highlighting challenges and future directions.</a:t>
                      </a:r>
                      <a:endParaRPr lang="en-US" sz="1100" kern="100" dirty="0">
                        <a:effectLst/>
                        <a:latin typeface="Verdana" panose="020B0604030504040204" pitchFamily="34" charset="0"/>
                        <a:ea typeface="Verdana" panose="020B0604030504040204" pitchFamily="34" charset="0"/>
                        <a:cs typeface="Cordia New" panose="020B0304020202020204" pitchFamily="34" charset="-34"/>
                      </a:endParaRPr>
                    </a:p>
                  </a:txBody>
                  <a:tcPr marL="68580" marR="68580" marT="0" marB="0"/>
                </a:tc>
                <a:tc>
                  <a:txBody>
                    <a:bodyPr/>
                    <a:lstStyle/>
                    <a:p>
                      <a:pPr marL="0" marR="0" algn="l">
                        <a:lnSpc>
                          <a:spcPct val="115000"/>
                        </a:lnSpc>
                        <a:spcAft>
                          <a:spcPts val="800"/>
                        </a:spcAft>
                      </a:pPr>
                      <a:r>
                        <a:rPr lang="en-US" dirty="0"/>
                        <a:t>International Journal of Computer Science and Engineering</a:t>
                      </a:r>
                      <a:endParaRPr lang="en-US" sz="1100" kern="100" dirty="0">
                        <a:effectLst/>
                        <a:latin typeface="Verdana" panose="020B0604030504040204" pitchFamily="34" charset="0"/>
                        <a:ea typeface="Verdana" panose="020B0604030504040204" pitchFamily="34" charset="0"/>
                        <a:cs typeface="Cordia New" panose="020B0304020202020204" pitchFamily="34" charset="-34"/>
                      </a:endParaRPr>
                    </a:p>
                  </a:txBody>
                  <a:tcPr marL="68580" marR="68580" marT="0" marB="0"/>
                </a:tc>
                <a:tc>
                  <a:txBody>
                    <a:bodyPr/>
                    <a:lstStyle/>
                    <a:p>
                      <a:pPr marL="0" marR="0" algn="just">
                        <a:lnSpc>
                          <a:spcPct val="115000"/>
                        </a:lnSpc>
                        <a:spcAft>
                          <a:spcPts val="800"/>
                        </a:spcAft>
                      </a:pPr>
                      <a:r>
                        <a:rPr lang="en-IN" sz="1400" kern="0" dirty="0">
                          <a:effectLst/>
                          <a:latin typeface="Verdana" panose="020B0604030504040204" pitchFamily="34" charset="0"/>
                          <a:ea typeface="Verdana" panose="020B0604030504040204" pitchFamily="34" charset="0"/>
                          <a:cs typeface="Cordia New" panose="020B0304020202020204" pitchFamily="34" charset="-34"/>
                        </a:rPr>
                        <a:t>2023</a:t>
                      </a:r>
                      <a:endParaRPr lang="en-US" sz="1100" kern="100" dirty="0">
                        <a:effectLst/>
                        <a:latin typeface="Verdana" panose="020B0604030504040204" pitchFamily="34" charset="0"/>
                        <a:ea typeface="Verdana" panose="020B0604030504040204" pitchFamily="34" charset="0"/>
                        <a:cs typeface="Cordia New" panose="020B0304020202020204" pitchFamily="34" charset="-34"/>
                      </a:endParaRPr>
                    </a:p>
                  </a:txBody>
                  <a:tcPr marL="68580" marR="68580" marT="0" marB="0"/>
                </a:tc>
                <a:extLst>
                  <a:ext uri="{0D108BD9-81ED-4DB2-BD59-A6C34878D82A}">
                    <a16:rowId xmlns:a16="http://schemas.microsoft.com/office/drawing/2014/main" val="10001"/>
                  </a:ext>
                </a:extLst>
              </a:tr>
              <a:tr h="1319850">
                <a:tc>
                  <a:txBody>
                    <a:bodyPr/>
                    <a:lstStyle/>
                    <a:p>
                      <a:pPr marL="0" marR="0" lvl="0" indent="0" algn="l" rtl="0">
                        <a:spcBef>
                          <a:spcPts val="0"/>
                        </a:spcBef>
                        <a:spcAft>
                          <a:spcPts val="0"/>
                        </a:spcAft>
                        <a:buClr>
                          <a:schemeClr val="dk1"/>
                        </a:buClr>
                        <a:buSzPts val="1800"/>
                        <a:buFont typeface="Verdana" panose="020B0604030504040204"/>
                        <a:buNone/>
                      </a:pPr>
                      <a:r>
                        <a:rPr lang="en-US" dirty="0">
                          <a:latin typeface="Arial" panose="020B0604020202020204"/>
                          <a:ea typeface="Arial" panose="020B0604020202020204"/>
                          <a:cs typeface="Arial" panose="020B0604020202020204"/>
                          <a:sym typeface="Arial" panose="020B0604020202020204"/>
                        </a:rPr>
                        <a:t>2.</a:t>
                      </a:r>
                      <a:endParaRPr u="none" strike="noStrike" cap="none" dirty="0">
                        <a:latin typeface="Arial" panose="020B0604020202020204"/>
                        <a:ea typeface="Arial" panose="020B0604020202020204"/>
                        <a:cs typeface="Arial" panose="020B0604020202020204"/>
                        <a:sym typeface="Arial" panose="020B0604020202020204"/>
                      </a:endParaRPr>
                    </a:p>
                  </a:txBody>
                  <a:tcPr marL="91450" marR="91450" marT="45725" marB="45725"/>
                </a:tc>
                <a:tc>
                  <a:txBody>
                    <a:bodyPr/>
                    <a:lstStyle/>
                    <a:p>
                      <a:pPr marL="0" marR="0" algn="just">
                        <a:lnSpc>
                          <a:spcPct val="115000"/>
                        </a:lnSpc>
                        <a:spcAft>
                          <a:spcPts val="800"/>
                        </a:spcAft>
                      </a:pPr>
                      <a:r>
                        <a:rPr lang="en-IN" dirty="0"/>
                        <a:t>B. Richard, C. Lee</a:t>
                      </a:r>
                      <a:endParaRPr lang="en-US" sz="1100" kern="100" dirty="0">
                        <a:effectLst/>
                        <a:latin typeface="Verdana" panose="020B0604030504040204" pitchFamily="34" charset="0"/>
                        <a:ea typeface="Verdana" panose="020B0604030504040204" pitchFamily="34" charset="0"/>
                        <a:cs typeface="Cordia New" panose="020B0304020202020204" pitchFamily="34" charset="-34"/>
                      </a:endParaRPr>
                    </a:p>
                  </a:txBody>
                  <a:tcPr marL="68580" marR="68580" marT="0" marB="0"/>
                </a:tc>
                <a:tc>
                  <a:txBody>
                    <a:bodyPr/>
                    <a:lstStyle/>
                    <a:p>
                      <a:pPr marL="0" marR="0" algn="l">
                        <a:lnSpc>
                          <a:spcPct val="115000"/>
                        </a:lnSpc>
                        <a:spcAft>
                          <a:spcPts val="800"/>
                        </a:spcAft>
                      </a:pPr>
                      <a:r>
                        <a:rPr lang="en-US" dirty="0"/>
                        <a:t>Leveraging Deep Learning for Personalized Product Recommendations in E-commerce</a:t>
                      </a:r>
                      <a:endParaRPr lang="en-US" sz="1100" kern="100" dirty="0">
                        <a:effectLst/>
                        <a:latin typeface="Verdana" panose="020B0604030504040204" pitchFamily="34" charset="0"/>
                        <a:ea typeface="Verdana" panose="020B0604030504040204" pitchFamily="34" charset="0"/>
                        <a:cs typeface="Cordia New" panose="020B0304020202020204" pitchFamily="34" charset="-34"/>
                      </a:endParaRPr>
                    </a:p>
                  </a:txBody>
                  <a:tcPr marL="68580" marR="68580" marT="0" marB="0"/>
                </a:tc>
                <a:tc>
                  <a:txBody>
                    <a:bodyPr/>
                    <a:lstStyle/>
                    <a:p>
                      <a:pPr marL="0" marR="0" algn="just">
                        <a:lnSpc>
                          <a:spcPct val="115000"/>
                        </a:lnSpc>
                        <a:spcAft>
                          <a:spcPts val="800"/>
                        </a:spcAft>
                      </a:pPr>
                      <a:r>
                        <a:rPr lang="en-US" sz="1400" kern="0" dirty="0">
                          <a:effectLst/>
                          <a:latin typeface="Verdana" panose="020B0604030504040204" pitchFamily="34" charset="0"/>
                          <a:ea typeface="Verdana" panose="020B0604030504040204" pitchFamily="34" charset="0"/>
                          <a:cs typeface="Cordia New" panose="020B0304020202020204" pitchFamily="34" charset="-34"/>
                        </a:rPr>
                        <a:t>This paper examines deep learning techniques, including recurrent and convolutional neural networks, to enhance the accuracy and relevance of product recommendations</a:t>
                      </a:r>
                      <a:r>
                        <a:rPr lang="en-IN" sz="1400" kern="0" dirty="0">
                          <a:effectLst/>
                          <a:latin typeface="Verdana" panose="020B0604030504040204" pitchFamily="34" charset="0"/>
                          <a:ea typeface="Verdana" panose="020B0604030504040204" pitchFamily="34" charset="0"/>
                          <a:cs typeface="Cordia New" panose="020B0304020202020204" pitchFamily="34" charset="-34"/>
                        </a:rPr>
                        <a:t>.</a:t>
                      </a:r>
                      <a:endParaRPr lang="en-US" sz="1100" kern="100" dirty="0">
                        <a:effectLst/>
                        <a:latin typeface="Verdana" panose="020B0604030504040204" pitchFamily="34" charset="0"/>
                        <a:ea typeface="Verdana" panose="020B0604030504040204" pitchFamily="34" charset="0"/>
                        <a:cs typeface="Cordia New" panose="020B0304020202020204" pitchFamily="34" charset="-34"/>
                      </a:endParaRPr>
                    </a:p>
                  </a:txBody>
                  <a:tcPr marL="68580" marR="68580" marT="0" marB="0"/>
                </a:tc>
                <a:tc>
                  <a:txBody>
                    <a:bodyPr/>
                    <a:lstStyle/>
                    <a:p>
                      <a:pPr marL="0" marR="0" algn="l">
                        <a:lnSpc>
                          <a:spcPct val="115000"/>
                        </a:lnSpc>
                        <a:spcAft>
                          <a:spcPts val="800"/>
                        </a:spcAft>
                      </a:pPr>
                      <a:r>
                        <a:rPr lang="en-US" dirty="0"/>
                        <a:t>IEEE Transactions on Knowledge and Data Engineering</a:t>
                      </a:r>
                      <a:endParaRPr lang="en-US" sz="1100" kern="100" dirty="0">
                        <a:effectLst/>
                        <a:latin typeface="Verdana" panose="020B0604030504040204" pitchFamily="34" charset="0"/>
                        <a:ea typeface="Verdana" panose="020B0604030504040204" pitchFamily="34" charset="0"/>
                        <a:cs typeface="Cordia New" panose="020B0304020202020204" pitchFamily="34" charset="-34"/>
                      </a:endParaRPr>
                    </a:p>
                  </a:txBody>
                  <a:tcPr marL="68580" marR="68580" marT="0" marB="0"/>
                </a:tc>
                <a:tc>
                  <a:txBody>
                    <a:bodyPr/>
                    <a:lstStyle/>
                    <a:p>
                      <a:pPr marL="0" marR="0" algn="just">
                        <a:lnSpc>
                          <a:spcPct val="115000"/>
                        </a:lnSpc>
                        <a:spcAft>
                          <a:spcPts val="800"/>
                        </a:spcAft>
                      </a:pPr>
                      <a:r>
                        <a:rPr lang="en-IN" sz="1400" kern="0" dirty="0">
                          <a:effectLst/>
                          <a:latin typeface="Verdana" panose="020B0604030504040204" pitchFamily="34" charset="0"/>
                          <a:ea typeface="Verdana" panose="020B0604030504040204" pitchFamily="34" charset="0"/>
                          <a:cs typeface="Cordia New" panose="020B0304020202020204" pitchFamily="34" charset="-34"/>
                        </a:rPr>
                        <a:t>2022</a:t>
                      </a:r>
                      <a:endParaRPr lang="en-US" sz="1100" kern="100" dirty="0">
                        <a:effectLst/>
                        <a:latin typeface="Verdana" panose="020B0604030504040204" pitchFamily="34" charset="0"/>
                        <a:ea typeface="Verdana" panose="020B0604030504040204" pitchFamily="34" charset="0"/>
                        <a:cs typeface="Cordia New" panose="020B0304020202020204" pitchFamily="34" charset="-34"/>
                      </a:endParaRPr>
                    </a:p>
                  </a:txBody>
                  <a:tcPr marL="68580" marR="68580" marT="0" marB="0"/>
                </a:tc>
                <a:extLst>
                  <a:ext uri="{0D108BD9-81ED-4DB2-BD59-A6C34878D82A}">
                    <a16:rowId xmlns:a16="http://schemas.microsoft.com/office/drawing/2014/main" val="10002"/>
                  </a:ext>
                </a:extLst>
              </a:tr>
            </a:tbl>
          </a:graphicData>
        </a:graphic>
      </p:graphicFrame>
      <p:sp>
        <p:nvSpPr>
          <p:cNvPr id="146" name="Google Shape;146;g2f5c24c2964_0_9"/>
          <p:cNvSpPr txBox="1">
            <a:spLocks noGrp="1"/>
          </p:cNvSpPr>
          <p:nvPr>
            <p:ph type="dt" idx="10"/>
          </p:nvPr>
        </p:nvSpPr>
        <p:spPr>
          <a:xfrm>
            <a:off x="812800" y="6242263"/>
            <a:ext cx="2641500" cy="4071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Font typeface="Arial" panose="020B0604020202020204"/>
              <a:buNone/>
            </a:pPr>
            <a:r>
              <a:rPr lang="en-US" dirty="0"/>
              <a:t>Final Review</a:t>
            </a:r>
          </a:p>
          <a:p>
            <a:pPr marL="0" lvl="0" indent="0" algn="l" rtl="0">
              <a:spcBef>
                <a:spcPts val="0"/>
              </a:spcBef>
              <a:spcAft>
                <a:spcPts val="0"/>
              </a:spcAft>
              <a:buNone/>
            </a:pPr>
            <a:endParaRPr lang="en-US" dirty="0"/>
          </a:p>
        </p:txBody>
      </p:sp>
      <p:sp>
        <p:nvSpPr>
          <p:cNvPr id="147" name="Google Shape;147;g2f5c24c2964_0_9"/>
          <p:cNvSpPr txBox="1">
            <a:spLocks noGrp="1"/>
          </p:cNvSpPr>
          <p:nvPr>
            <p:ph type="ftr" idx="11"/>
          </p:nvPr>
        </p:nvSpPr>
        <p:spPr>
          <a:xfrm>
            <a:off x="4165600" y="6242263"/>
            <a:ext cx="3860700" cy="4764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a:t>Department of Artificial Intelligence and Data Science</a:t>
            </a:r>
          </a:p>
        </p:txBody>
      </p:sp>
      <p:sp>
        <p:nvSpPr>
          <p:cNvPr id="2" name="Google Shape;101;p2">
            <a:extLst>
              <a:ext uri="{FF2B5EF4-FFF2-40B4-BE49-F238E27FC236}">
                <a16:creationId xmlns:a16="http://schemas.microsoft.com/office/drawing/2014/main" id="{73B7EF0D-5B09-EE4F-8BEC-2A104A8DA1C6}"/>
              </a:ext>
            </a:extLst>
          </p:cNvPr>
          <p:cNvSpPr txBox="1">
            <a:spLocks noGrp="1"/>
          </p:cNvSpPr>
          <p:nvPr>
            <p:ph type="title"/>
          </p:nvPr>
        </p:nvSpPr>
        <p:spPr>
          <a:xfrm>
            <a:off x="766233" y="304801"/>
            <a:ext cx="10668000" cy="1216025"/>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IN" sz="3200" b="1" dirty="0">
                <a:effectLst/>
                <a:latin typeface="Verdana" panose="020B0604030504040204" pitchFamily="34" charset="0"/>
                <a:ea typeface="Verdana" panose="020B0604030504040204" pitchFamily="34" charset="0"/>
              </a:rPr>
              <a:t>LITERATURE REVIEW</a:t>
            </a:r>
            <a:endParaRPr sz="3200" dirty="0">
              <a:solidFill>
                <a:schemeClr val="dk1"/>
              </a:solidFill>
              <a:latin typeface="Verdana" panose="020B0604030504040204" pitchFamily="34" charset="0"/>
              <a:ea typeface="Verdana" panose="020B0604030504040204" pitchFamily="34" charset="0"/>
              <a:cs typeface="Times New Roman" panose="02020603050405020304" pitchFamily="18" charset="0"/>
            </a:endParaRPr>
          </a:p>
        </p:txBody>
      </p:sp>
      <p:sp>
        <p:nvSpPr>
          <p:cNvPr id="3" name="Google Shape;133;p5">
            <a:extLst>
              <a:ext uri="{FF2B5EF4-FFF2-40B4-BE49-F238E27FC236}">
                <a16:creationId xmlns:a16="http://schemas.microsoft.com/office/drawing/2014/main" id="{B334B5EC-2D40-2DCD-FC5E-514F6C895504}"/>
              </a:ext>
            </a:extLst>
          </p:cNvPr>
          <p:cNvSpPr txBox="1">
            <a:spLocks noGrp="1"/>
          </p:cNvSpPr>
          <p:nvPr>
            <p:ph type="sldNum" idx="12"/>
          </p:nvPr>
        </p:nvSpPr>
        <p:spPr>
          <a:xfrm>
            <a:off x="8737600" y="6253934"/>
            <a:ext cx="2641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4">
          <a:extLst>
            <a:ext uri="{FF2B5EF4-FFF2-40B4-BE49-F238E27FC236}">
              <a16:creationId xmlns:a16="http://schemas.microsoft.com/office/drawing/2014/main" id="{F0C09F70-89B2-9BF1-74BE-611774BF5F06}"/>
            </a:ext>
          </a:extLst>
        </p:cNvPr>
        <p:cNvGrpSpPr/>
        <p:nvPr/>
      </p:nvGrpSpPr>
      <p:grpSpPr>
        <a:xfrm>
          <a:off x="0" y="0"/>
          <a:ext cx="0" cy="0"/>
          <a:chOff x="0" y="0"/>
          <a:chExt cx="0" cy="0"/>
        </a:xfrm>
      </p:grpSpPr>
      <p:graphicFrame>
        <p:nvGraphicFramePr>
          <p:cNvPr id="145" name="Google Shape;145;g2f5c24c2964_0_9">
            <a:extLst>
              <a:ext uri="{FF2B5EF4-FFF2-40B4-BE49-F238E27FC236}">
                <a16:creationId xmlns:a16="http://schemas.microsoft.com/office/drawing/2014/main" id="{0FA936E2-8B9B-D009-A2CE-2DEC28C5ADC0}"/>
              </a:ext>
            </a:extLst>
          </p:cNvPr>
          <p:cNvGraphicFramePr/>
          <p:nvPr>
            <p:extLst>
              <p:ext uri="{D42A27DB-BD31-4B8C-83A1-F6EECF244321}">
                <p14:modId xmlns:p14="http://schemas.microsoft.com/office/powerpoint/2010/main" val="1267913151"/>
              </p:ext>
            </p:extLst>
          </p:nvPr>
        </p:nvGraphicFramePr>
        <p:xfrm>
          <a:off x="495700" y="1910973"/>
          <a:ext cx="11200600" cy="4149551"/>
        </p:xfrm>
        <a:graphic>
          <a:graphicData uri="http://schemas.openxmlformats.org/drawingml/2006/table">
            <a:tbl>
              <a:tblPr firstRow="1" bandRow="1">
                <a:noFill/>
                <a:tableStyleId>{8A857C73-906B-4A22-9E47-D3EEB6A62BA1}</a:tableStyleId>
              </a:tblPr>
              <a:tblGrid>
                <a:gridCol w="785950">
                  <a:extLst>
                    <a:ext uri="{9D8B030D-6E8A-4147-A177-3AD203B41FA5}">
                      <a16:colId xmlns:a16="http://schemas.microsoft.com/office/drawing/2014/main" val="20000"/>
                    </a:ext>
                  </a:extLst>
                </a:gridCol>
                <a:gridCol w="2243225">
                  <a:extLst>
                    <a:ext uri="{9D8B030D-6E8A-4147-A177-3AD203B41FA5}">
                      <a16:colId xmlns:a16="http://schemas.microsoft.com/office/drawing/2014/main" val="20001"/>
                    </a:ext>
                  </a:extLst>
                </a:gridCol>
                <a:gridCol w="2130625">
                  <a:extLst>
                    <a:ext uri="{9D8B030D-6E8A-4147-A177-3AD203B41FA5}">
                      <a16:colId xmlns:a16="http://schemas.microsoft.com/office/drawing/2014/main" val="20002"/>
                    </a:ext>
                  </a:extLst>
                </a:gridCol>
                <a:gridCol w="2604375">
                  <a:extLst>
                    <a:ext uri="{9D8B030D-6E8A-4147-A177-3AD203B41FA5}">
                      <a16:colId xmlns:a16="http://schemas.microsoft.com/office/drawing/2014/main" val="20003"/>
                    </a:ext>
                  </a:extLst>
                </a:gridCol>
                <a:gridCol w="1921200">
                  <a:extLst>
                    <a:ext uri="{9D8B030D-6E8A-4147-A177-3AD203B41FA5}">
                      <a16:colId xmlns:a16="http://schemas.microsoft.com/office/drawing/2014/main" val="20004"/>
                    </a:ext>
                  </a:extLst>
                </a:gridCol>
                <a:gridCol w="1515225">
                  <a:extLst>
                    <a:ext uri="{9D8B030D-6E8A-4147-A177-3AD203B41FA5}">
                      <a16:colId xmlns:a16="http://schemas.microsoft.com/office/drawing/2014/main" val="20005"/>
                    </a:ext>
                  </a:extLst>
                </a:gridCol>
              </a:tblGrid>
              <a:tr h="893450">
                <a:tc>
                  <a:txBody>
                    <a:bodyPr/>
                    <a:lstStyle/>
                    <a:p>
                      <a:pPr marL="0" marR="0" lvl="0" indent="0" algn="l" rtl="0">
                        <a:spcBef>
                          <a:spcPts val="0"/>
                        </a:spcBef>
                        <a:spcAft>
                          <a:spcPts val="0"/>
                        </a:spcAft>
                        <a:buClr>
                          <a:schemeClr val="dk1"/>
                        </a:buClr>
                        <a:buSzPts val="1800"/>
                        <a:buFont typeface="Verdana" panose="020B0604030504040204"/>
                        <a:buNone/>
                      </a:pPr>
                      <a:r>
                        <a:rPr lang="en-US" sz="1800" u="none" strike="noStrike" cap="none"/>
                        <a:t>S.No</a:t>
                      </a:r>
                      <a:endParaRPr sz="1800" u="none" strike="noStrike" cap="none"/>
                    </a:p>
                  </a:txBody>
                  <a:tcPr marL="91450" marR="91450" marT="45725" marB="45725"/>
                </a:tc>
                <a:tc>
                  <a:txBody>
                    <a:bodyPr/>
                    <a:lstStyle/>
                    <a:p>
                      <a:pPr marL="0" marR="0" lvl="0" indent="0" algn="l" rtl="0">
                        <a:spcBef>
                          <a:spcPts val="0"/>
                        </a:spcBef>
                        <a:spcAft>
                          <a:spcPts val="0"/>
                        </a:spcAft>
                        <a:buClr>
                          <a:schemeClr val="dk1"/>
                        </a:buClr>
                        <a:buSzPts val="1800"/>
                        <a:buFont typeface="Verdana" panose="020B0604030504040204"/>
                        <a:buNone/>
                      </a:pPr>
                      <a:r>
                        <a:rPr lang="en-US" sz="1800" u="none" strike="noStrike" cap="none"/>
                        <a:t>Author Name</a:t>
                      </a:r>
                      <a:endParaRPr sz="1800" u="none" strike="noStrike" cap="none"/>
                    </a:p>
                  </a:txBody>
                  <a:tcPr marL="91450" marR="91450" marT="45725" marB="45725"/>
                </a:tc>
                <a:tc>
                  <a:txBody>
                    <a:bodyPr/>
                    <a:lstStyle/>
                    <a:p>
                      <a:pPr marL="0" marR="0" lvl="0" indent="0" algn="l" rtl="0">
                        <a:spcBef>
                          <a:spcPts val="0"/>
                        </a:spcBef>
                        <a:spcAft>
                          <a:spcPts val="0"/>
                        </a:spcAft>
                        <a:buClr>
                          <a:schemeClr val="dk1"/>
                        </a:buClr>
                        <a:buSzPts val="1800"/>
                        <a:buFont typeface="Verdana" panose="020B0604030504040204"/>
                        <a:buNone/>
                      </a:pPr>
                      <a:r>
                        <a:rPr lang="en-US" sz="1800" u="none" strike="noStrike" cap="none"/>
                        <a:t>Paper Title</a:t>
                      </a:r>
                      <a:endParaRPr sz="1800" u="none" strike="noStrike" cap="none"/>
                    </a:p>
                  </a:txBody>
                  <a:tcPr marL="91450" marR="91450" marT="45725" marB="45725"/>
                </a:tc>
                <a:tc>
                  <a:txBody>
                    <a:bodyPr/>
                    <a:lstStyle/>
                    <a:p>
                      <a:pPr marL="0" marR="0" lvl="0" indent="0" algn="l" rtl="0">
                        <a:spcBef>
                          <a:spcPts val="0"/>
                        </a:spcBef>
                        <a:spcAft>
                          <a:spcPts val="0"/>
                        </a:spcAft>
                        <a:buClr>
                          <a:schemeClr val="dk1"/>
                        </a:buClr>
                        <a:buSzPts val="1800"/>
                        <a:buFont typeface="Verdana" panose="020B0604030504040204"/>
                        <a:buNone/>
                      </a:pPr>
                      <a:r>
                        <a:rPr lang="en-US" sz="1800" u="none" strike="noStrike" cap="none"/>
                        <a:t>Description</a:t>
                      </a:r>
                      <a:endParaRPr sz="1800" u="none" strike="noStrike" cap="none"/>
                    </a:p>
                  </a:txBody>
                  <a:tcPr marL="91450" marR="91450" marT="45725" marB="45725"/>
                </a:tc>
                <a:tc>
                  <a:txBody>
                    <a:bodyPr/>
                    <a:lstStyle/>
                    <a:p>
                      <a:pPr marL="0" marR="0" lvl="0" indent="0" algn="l" rtl="0">
                        <a:spcBef>
                          <a:spcPts val="0"/>
                        </a:spcBef>
                        <a:spcAft>
                          <a:spcPts val="0"/>
                        </a:spcAft>
                        <a:buClr>
                          <a:schemeClr val="dk1"/>
                        </a:buClr>
                        <a:buSzPts val="1800"/>
                        <a:buFont typeface="Verdana" panose="020B0604030504040204"/>
                        <a:buNone/>
                      </a:pPr>
                      <a:r>
                        <a:rPr lang="en-US" sz="1800" u="none" strike="noStrike" cap="none"/>
                        <a:t>Journal</a:t>
                      </a:r>
                      <a:endParaRPr sz="1800" u="none" strike="noStrike" cap="none"/>
                    </a:p>
                  </a:txBody>
                  <a:tcPr marL="91450" marR="91450" marT="45725" marB="45725"/>
                </a:tc>
                <a:tc>
                  <a:txBody>
                    <a:bodyPr/>
                    <a:lstStyle/>
                    <a:p>
                      <a:pPr marL="0" marR="0" lvl="0" indent="0" algn="l" rtl="0">
                        <a:spcBef>
                          <a:spcPts val="0"/>
                        </a:spcBef>
                        <a:spcAft>
                          <a:spcPts val="0"/>
                        </a:spcAft>
                        <a:buClr>
                          <a:schemeClr val="dk1"/>
                        </a:buClr>
                        <a:buSzPts val="1800"/>
                        <a:buFont typeface="Verdana" panose="020B0604030504040204"/>
                        <a:buNone/>
                      </a:pPr>
                      <a:r>
                        <a:rPr lang="en-US" sz="1800" u="none" strike="noStrike" cap="none"/>
                        <a:t>Volume/</a:t>
                      </a:r>
                      <a:endParaRPr sz="1800" u="none" strike="noStrike" cap="none"/>
                    </a:p>
                    <a:p>
                      <a:pPr marL="0" marR="0" lvl="0" indent="0" algn="l" rtl="0">
                        <a:spcBef>
                          <a:spcPts val="0"/>
                        </a:spcBef>
                        <a:spcAft>
                          <a:spcPts val="0"/>
                        </a:spcAft>
                        <a:buClr>
                          <a:schemeClr val="dk1"/>
                        </a:buClr>
                        <a:buSzPts val="1800"/>
                        <a:buFont typeface="Verdana" panose="020B0604030504040204"/>
                        <a:buNone/>
                      </a:pPr>
                      <a:r>
                        <a:rPr lang="en-US" sz="1800" u="none" strike="noStrike" cap="none"/>
                        <a:t>Year</a:t>
                      </a:r>
                      <a:endParaRPr sz="1800" u="none" strike="noStrike" cap="none"/>
                    </a:p>
                  </a:txBody>
                  <a:tcPr marL="91450" marR="91450" marT="45725" marB="45725"/>
                </a:tc>
                <a:extLst>
                  <a:ext uri="{0D108BD9-81ED-4DB2-BD59-A6C34878D82A}">
                    <a16:rowId xmlns:a16="http://schemas.microsoft.com/office/drawing/2014/main" val="10000"/>
                  </a:ext>
                </a:extLst>
              </a:tr>
              <a:tr h="1563000">
                <a:tc>
                  <a:txBody>
                    <a:bodyPr/>
                    <a:lstStyle/>
                    <a:p>
                      <a:pPr marL="0" marR="0" lvl="0" indent="0" algn="l" rtl="0">
                        <a:spcBef>
                          <a:spcPts val="0"/>
                        </a:spcBef>
                        <a:spcAft>
                          <a:spcPts val="0"/>
                        </a:spcAft>
                        <a:buClr>
                          <a:schemeClr val="dk1"/>
                        </a:buClr>
                        <a:buSzPts val="1800"/>
                        <a:buFont typeface="Verdana" panose="020B0604030504040204"/>
                        <a:buNone/>
                      </a:pPr>
                      <a:r>
                        <a:rPr lang="en-US">
                          <a:latin typeface="Arial" panose="020B0604020202020204"/>
                          <a:ea typeface="Arial" panose="020B0604020202020204"/>
                          <a:cs typeface="Arial" panose="020B0604020202020204"/>
                          <a:sym typeface="Arial" panose="020B0604020202020204"/>
                        </a:rPr>
                        <a:t>4.</a:t>
                      </a:r>
                      <a:endParaRPr u="none" strike="noStrike" cap="none">
                        <a:latin typeface="Arial" panose="020B0604020202020204"/>
                        <a:ea typeface="Arial" panose="020B0604020202020204"/>
                        <a:cs typeface="Arial" panose="020B0604020202020204"/>
                        <a:sym typeface="Arial" panose="020B0604020202020204"/>
                      </a:endParaRPr>
                    </a:p>
                  </a:txBody>
                  <a:tcPr marL="91450" marR="91450" marT="45725" marB="45725"/>
                </a:tc>
                <a:tc>
                  <a:txBody>
                    <a:bodyPr/>
                    <a:lstStyle/>
                    <a:p>
                      <a:pPr marL="0" marR="0" algn="just">
                        <a:lnSpc>
                          <a:spcPct val="115000"/>
                        </a:lnSpc>
                        <a:spcAft>
                          <a:spcPts val="800"/>
                        </a:spcAft>
                      </a:pPr>
                      <a:r>
                        <a:rPr lang="en-IN" dirty="0"/>
                        <a:t>D. Kim, E. Park</a:t>
                      </a:r>
                      <a:endParaRPr lang="en-US" sz="1100" kern="100" dirty="0">
                        <a:effectLst/>
                        <a:latin typeface="Verdana" panose="020B0604030504040204" pitchFamily="34" charset="0"/>
                        <a:ea typeface="Verdana" panose="020B0604030504040204" pitchFamily="34" charset="0"/>
                        <a:cs typeface="Cordia New" panose="020B0304020202020204" pitchFamily="34" charset="-34"/>
                      </a:endParaRPr>
                    </a:p>
                  </a:txBody>
                  <a:tcPr marL="68580" marR="68580" marT="0" marB="0"/>
                </a:tc>
                <a:tc>
                  <a:txBody>
                    <a:bodyPr/>
                    <a:lstStyle/>
                    <a:p>
                      <a:pPr marL="0" marR="0" algn="l">
                        <a:lnSpc>
                          <a:spcPct val="115000"/>
                        </a:lnSpc>
                        <a:spcAft>
                          <a:spcPts val="800"/>
                        </a:spcAft>
                      </a:pPr>
                      <a:r>
                        <a:rPr lang="en-US" dirty="0"/>
                        <a:t>Improving E-commerce Customer Satisfaction with AI-Powered Chatbots</a:t>
                      </a:r>
                      <a:endParaRPr lang="en-US" sz="1100" kern="100" dirty="0">
                        <a:effectLst/>
                        <a:latin typeface="Verdana" panose="020B0604030504040204" pitchFamily="34" charset="0"/>
                        <a:ea typeface="Verdana" panose="020B0604030504040204" pitchFamily="34" charset="0"/>
                        <a:cs typeface="Cordia New" panose="020B0304020202020204" pitchFamily="34" charset="-34"/>
                      </a:endParaRPr>
                    </a:p>
                  </a:txBody>
                  <a:tcPr marL="68580" marR="68580" marT="0" marB="0"/>
                </a:tc>
                <a:tc>
                  <a:txBody>
                    <a:bodyPr/>
                    <a:lstStyle/>
                    <a:p>
                      <a:pPr marL="0" marR="0" algn="just">
                        <a:lnSpc>
                          <a:spcPct val="115000"/>
                        </a:lnSpc>
                        <a:spcAft>
                          <a:spcPts val="800"/>
                        </a:spcAft>
                      </a:pPr>
                      <a:r>
                        <a:rPr lang="en-US" sz="1400" kern="0" dirty="0">
                          <a:effectLst/>
                          <a:latin typeface="Verdana" panose="020B0604030504040204" pitchFamily="34" charset="0"/>
                          <a:ea typeface="Verdana" panose="020B0604030504040204" pitchFamily="34" charset="0"/>
                          <a:cs typeface="Cordia New" panose="020B0304020202020204" pitchFamily="34" charset="-34"/>
                        </a:rPr>
                        <a:t>This research evaluates AI chatbots for 24/7 customer support and their impact on customer satisfaction and purchase intent</a:t>
                      </a:r>
                      <a:r>
                        <a:rPr lang="en-IN" sz="1400" kern="0" dirty="0">
                          <a:effectLst/>
                          <a:latin typeface="Verdana" panose="020B0604030504040204" pitchFamily="34" charset="0"/>
                          <a:ea typeface="Verdana" panose="020B0604030504040204" pitchFamily="34" charset="0"/>
                          <a:cs typeface="Cordia New" panose="020B0304020202020204" pitchFamily="34" charset="-34"/>
                        </a:rPr>
                        <a:t>.</a:t>
                      </a:r>
                      <a:endParaRPr lang="en-US" sz="1100" kern="100" dirty="0">
                        <a:effectLst/>
                        <a:latin typeface="Verdana" panose="020B0604030504040204" pitchFamily="34" charset="0"/>
                        <a:ea typeface="Verdana" panose="020B0604030504040204" pitchFamily="34" charset="0"/>
                        <a:cs typeface="Cordia New" panose="020B0304020202020204" pitchFamily="34" charset="-34"/>
                      </a:endParaRPr>
                    </a:p>
                  </a:txBody>
                  <a:tcPr marL="68580" marR="68580" marT="0" marB="0"/>
                </a:tc>
                <a:tc>
                  <a:txBody>
                    <a:bodyPr/>
                    <a:lstStyle/>
                    <a:p>
                      <a:pPr marL="0" marR="0" algn="l">
                        <a:lnSpc>
                          <a:spcPct val="115000"/>
                        </a:lnSpc>
                        <a:spcAft>
                          <a:spcPts val="800"/>
                        </a:spcAft>
                      </a:pPr>
                      <a:r>
                        <a:rPr lang="en-US" dirty="0"/>
                        <a:t>Journal of Retailing and Consumer Services</a:t>
                      </a:r>
                      <a:endParaRPr lang="en-US" sz="1100" kern="100" dirty="0">
                        <a:effectLst/>
                        <a:latin typeface="Verdana" panose="020B0604030504040204" pitchFamily="34" charset="0"/>
                        <a:ea typeface="Verdana" panose="020B0604030504040204" pitchFamily="34" charset="0"/>
                        <a:cs typeface="Cordia New" panose="020B0304020202020204" pitchFamily="34" charset="-34"/>
                      </a:endParaRPr>
                    </a:p>
                  </a:txBody>
                  <a:tcPr marL="68580" marR="68580" marT="0" marB="0"/>
                </a:tc>
                <a:tc>
                  <a:txBody>
                    <a:bodyPr/>
                    <a:lstStyle/>
                    <a:p>
                      <a:pPr marL="0" marR="0" algn="just">
                        <a:lnSpc>
                          <a:spcPct val="115000"/>
                        </a:lnSpc>
                        <a:spcAft>
                          <a:spcPts val="800"/>
                        </a:spcAft>
                      </a:pPr>
                      <a:r>
                        <a:rPr lang="en-IN" sz="1400" kern="0" dirty="0">
                          <a:effectLst/>
                          <a:latin typeface="Verdana" panose="020B0604030504040204" pitchFamily="34" charset="0"/>
                          <a:ea typeface="Verdana" panose="020B0604030504040204" pitchFamily="34" charset="0"/>
                          <a:cs typeface="Cordia New" panose="020B0304020202020204" pitchFamily="34" charset="-34"/>
                        </a:rPr>
                        <a:t>2021</a:t>
                      </a:r>
                      <a:endParaRPr lang="en-US" sz="1100" kern="100" dirty="0">
                        <a:effectLst/>
                        <a:latin typeface="Verdana" panose="020B0604030504040204" pitchFamily="34" charset="0"/>
                        <a:ea typeface="Verdana" panose="020B0604030504040204" pitchFamily="34" charset="0"/>
                        <a:cs typeface="Cordia New" panose="020B0304020202020204" pitchFamily="34" charset="-34"/>
                      </a:endParaRPr>
                    </a:p>
                  </a:txBody>
                  <a:tcPr marL="68580" marR="68580" marT="0" marB="0"/>
                </a:tc>
                <a:extLst>
                  <a:ext uri="{0D108BD9-81ED-4DB2-BD59-A6C34878D82A}">
                    <a16:rowId xmlns:a16="http://schemas.microsoft.com/office/drawing/2014/main" val="10001"/>
                  </a:ext>
                </a:extLst>
              </a:tr>
              <a:tr h="1402804">
                <a:tc>
                  <a:txBody>
                    <a:bodyPr/>
                    <a:lstStyle/>
                    <a:p>
                      <a:pPr marL="0" marR="0" lvl="0" indent="0" algn="l" rtl="0">
                        <a:spcBef>
                          <a:spcPts val="0"/>
                        </a:spcBef>
                        <a:spcAft>
                          <a:spcPts val="0"/>
                        </a:spcAft>
                        <a:buClr>
                          <a:schemeClr val="dk1"/>
                        </a:buClr>
                        <a:buSzPts val="1800"/>
                        <a:buFont typeface="Verdana" panose="020B0604030504040204"/>
                        <a:buNone/>
                      </a:pPr>
                      <a:r>
                        <a:rPr lang="en-US">
                          <a:latin typeface="Arial" panose="020B0604020202020204"/>
                          <a:ea typeface="Arial" panose="020B0604020202020204"/>
                          <a:cs typeface="Arial" panose="020B0604020202020204"/>
                          <a:sym typeface="Arial" panose="020B0604020202020204"/>
                        </a:rPr>
                        <a:t>5.</a:t>
                      </a:r>
                      <a:endParaRPr u="none" strike="noStrike" cap="none">
                        <a:latin typeface="Arial" panose="020B0604020202020204"/>
                        <a:ea typeface="Arial" panose="020B0604020202020204"/>
                        <a:cs typeface="Arial" panose="020B0604020202020204"/>
                        <a:sym typeface="Arial" panose="020B0604020202020204"/>
                      </a:endParaRPr>
                    </a:p>
                  </a:txBody>
                  <a:tcPr marL="91450" marR="91450" marT="45725" marB="45725"/>
                </a:tc>
                <a:tc>
                  <a:txBody>
                    <a:bodyPr/>
                    <a:lstStyle/>
                    <a:p>
                      <a:pPr marL="0" marR="0" algn="just">
                        <a:lnSpc>
                          <a:spcPct val="115000"/>
                        </a:lnSpc>
                        <a:spcAft>
                          <a:spcPts val="800"/>
                        </a:spcAft>
                      </a:pPr>
                      <a:r>
                        <a:rPr lang="en-IN" dirty="0"/>
                        <a:t>F. Chen, G. Wang</a:t>
                      </a:r>
                      <a:endParaRPr lang="en-US" sz="1100" kern="100" dirty="0">
                        <a:effectLst/>
                        <a:latin typeface="Verdana" panose="020B0604030504040204" pitchFamily="34" charset="0"/>
                        <a:ea typeface="Verdana" panose="020B0604030504040204" pitchFamily="34" charset="0"/>
                        <a:cs typeface="Cordia New" panose="020B0304020202020204" pitchFamily="34" charset="-34"/>
                      </a:endParaRPr>
                    </a:p>
                  </a:txBody>
                  <a:tcPr marL="68580" marR="68580" marT="0" marB="0"/>
                </a:tc>
                <a:tc>
                  <a:txBody>
                    <a:bodyPr/>
                    <a:lstStyle/>
                    <a:p>
                      <a:pPr marL="0" marR="0" algn="l">
                        <a:lnSpc>
                          <a:spcPct val="115000"/>
                        </a:lnSpc>
                        <a:spcAft>
                          <a:spcPts val="800"/>
                        </a:spcAft>
                      </a:pPr>
                      <a:r>
                        <a:rPr lang="en-US" dirty="0"/>
                        <a:t>AI-Powered Search: A New Frontier in E-commerce</a:t>
                      </a:r>
                      <a:endParaRPr lang="en-US" sz="1100" kern="100" dirty="0">
                        <a:effectLst/>
                        <a:latin typeface="Verdana" panose="020B0604030504040204" pitchFamily="34" charset="0"/>
                        <a:ea typeface="Verdana" panose="020B0604030504040204" pitchFamily="34" charset="0"/>
                        <a:cs typeface="Cordia New" panose="020B0304020202020204" pitchFamily="34" charset="-34"/>
                      </a:endParaRPr>
                    </a:p>
                  </a:txBody>
                  <a:tcPr marL="68580" marR="68580" marT="0" marB="0"/>
                </a:tc>
                <a:tc>
                  <a:txBody>
                    <a:bodyPr/>
                    <a:lstStyle/>
                    <a:p>
                      <a:pPr marL="0" marR="0" algn="l">
                        <a:lnSpc>
                          <a:spcPct val="115000"/>
                        </a:lnSpc>
                        <a:spcAft>
                          <a:spcPts val="800"/>
                        </a:spcAft>
                      </a:pPr>
                      <a:r>
                        <a:rPr lang="en-US" sz="1400" kern="0" dirty="0">
                          <a:effectLst/>
                          <a:latin typeface="Verdana" panose="020B0604030504040204" pitchFamily="34" charset="0"/>
                          <a:ea typeface="Verdana" panose="020B0604030504040204" pitchFamily="34" charset="0"/>
                          <a:cs typeface="Cordia New" panose="020B0304020202020204" pitchFamily="34" charset="-34"/>
                        </a:rPr>
                        <a:t>This paper examines AI techniques, including natural language processing and machine learning, to improve search result relevance in e-commerce.</a:t>
                      </a:r>
                      <a:endParaRPr lang="en-US" sz="1100" kern="100" dirty="0">
                        <a:effectLst/>
                        <a:latin typeface="Verdana" panose="020B0604030504040204" pitchFamily="34" charset="0"/>
                        <a:ea typeface="Verdana" panose="020B0604030504040204" pitchFamily="34" charset="0"/>
                        <a:cs typeface="Cordia New" panose="020B0304020202020204" pitchFamily="34" charset="-34"/>
                      </a:endParaRPr>
                    </a:p>
                  </a:txBody>
                  <a:tcPr marL="68580" marR="68580" marT="0" marB="0"/>
                </a:tc>
                <a:tc>
                  <a:txBody>
                    <a:bodyPr/>
                    <a:lstStyle/>
                    <a:p>
                      <a:pPr marL="0" marR="0" algn="l">
                        <a:lnSpc>
                          <a:spcPct val="115000"/>
                        </a:lnSpc>
                        <a:spcAft>
                          <a:spcPts val="800"/>
                        </a:spcAft>
                      </a:pPr>
                      <a:r>
                        <a:rPr lang="en-US" dirty="0"/>
                        <a:t>International Journal of Electronic Commerce</a:t>
                      </a:r>
                      <a:endParaRPr lang="en-US" sz="1100" kern="100" dirty="0">
                        <a:effectLst/>
                        <a:latin typeface="Verdana" panose="020B0604030504040204" pitchFamily="34" charset="0"/>
                        <a:ea typeface="Verdana" panose="020B0604030504040204" pitchFamily="34" charset="0"/>
                        <a:cs typeface="Cordia New" panose="020B0304020202020204" pitchFamily="34" charset="-34"/>
                      </a:endParaRPr>
                    </a:p>
                  </a:txBody>
                  <a:tcPr marL="68580" marR="68580" marT="0" marB="0"/>
                </a:tc>
                <a:tc>
                  <a:txBody>
                    <a:bodyPr/>
                    <a:lstStyle/>
                    <a:p>
                      <a:pPr marL="0" marR="0" algn="just">
                        <a:lnSpc>
                          <a:spcPct val="115000"/>
                        </a:lnSpc>
                        <a:spcAft>
                          <a:spcPts val="800"/>
                        </a:spcAft>
                      </a:pPr>
                      <a:r>
                        <a:rPr lang="en-IN" sz="1400" kern="0" dirty="0">
                          <a:effectLst/>
                          <a:latin typeface="Verdana" panose="020B0604030504040204" pitchFamily="34" charset="0"/>
                          <a:ea typeface="Verdana" panose="020B0604030504040204" pitchFamily="34" charset="0"/>
                          <a:cs typeface="Cordia New" panose="020B0304020202020204" pitchFamily="34" charset="-34"/>
                        </a:rPr>
                        <a:t>2023</a:t>
                      </a:r>
                      <a:endParaRPr lang="en-US" sz="1100" kern="100" dirty="0">
                        <a:effectLst/>
                        <a:latin typeface="Verdana" panose="020B0604030504040204" pitchFamily="34" charset="0"/>
                        <a:ea typeface="Verdana" panose="020B0604030504040204" pitchFamily="34" charset="0"/>
                        <a:cs typeface="Cordia New" panose="020B0304020202020204" pitchFamily="34" charset="-34"/>
                      </a:endParaRPr>
                    </a:p>
                  </a:txBody>
                  <a:tcPr marL="68580" marR="68580" marT="0" marB="0"/>
                </a:tc>
                <a:extLst>
                  <a:ext uri="{0D108BD9-81ED-4DB2-BD59-A6C34878D82A}">
                    <a16:rowId xmlns:a16="http://schemas.microsoft.com/office/drawing/2014/main" val="10002"/>
                  </a:ext>
                </a:extLst>
              </a:tr>
            </a:tbl>
          </a:graphicData>
        </a:graphic>
      </p:graphicFrame>
      <p:sp>
        <p:nvSpPr>
          <p:cNvPr id="146" name="Google Shape;146;g2f5c24c2964_0_9">
            <a:extLst>
              <a:ext uri="{FF2B5EF4-FFF2-40B4-BE49-F238E27FC236}">
                <a16:creationId xmlns:a16="http://schemas.microsoft.com/office/drawing/2014/main" id="{605202B0-9143-523B-9151-2FF1F57FE43A}"/>
              </a:ext>
            </a:extLst>
          </p:cNvPr>
          <p:cNvSpPr txBox="1">
            <a:spLocks noGrp="1"/>
          </p:cNvSpPr>
          <p:nvPr>
            <p:ph type="dt" idx="10"/>
          </p:nvPr>
        </p:nvSpPr>
        <p:spPr>
          <a:xfrm>
            <a:off x="812800" y="6245075"/>
            <a:ext cx="2641500" cy="4071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Font typeface="Arial" panose="020B0604020202020204"/>
              <a:buNone/>
            </a:pPr>
            <a:r>
              <a:rPr lang="en-US" dirty="0"/>
              <a:t>Final Review</a:t>
            </a:r>
          </a:p>
          <a:p>
            <a:pPr marL="0" lvl="0" indent="0" algn="l" rtl="0">
              <a:spcBef>
                <a:spcPts val="0"/>
              </a:spcBef>
              <a:spcAft>
                <a:spcPts val="0"/>
              </a:spcAft>
              <a:buNone/>
            </a:pPr>
            <a:endParaRPr lang="en-US" dirty="0"/>
          </a:p>
        </p:txBody>
      </p:sp>
      <p:sp>
        <p:nvSpPr>
          <p:cNvPr id="147" name="Google Shape;147;g2f5c24c2964_0_9">
            <a:extLst>
              <a:ext uri="{FF2B5EF4-FFF2-40B4-BE49-F238E27FC236}">
                <a16:creationId xmlns:a16="http://schemas.microsoft.com/office/drawing/2014/main" id="{79A92A35-8831-B933-2DBD-1AE9C8C6C824}"/>
              </a:ext>
            </a:extLst>
          </p:cNvPr>
          <p:cNvSpPr txBox="1">
            <a:spLocks noGrp="1"/>
          </p:cNvSpPr>
          <p:nvPr>
            <p:ph type="ftr" idx="11"/>
          </p:nvPr>
        </p:nvSpPr>
        <p:spPr>
          <a:xfrm>
            <a:off x="4165600" y="6245150"/>
            <a:ext cx="3860700" cy="4764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dirty="0"/>
              <a:t>Department of Artificial Intelligence and Data Science</a:t>
            </a:r>
          </a:p>
        </p:txBody>
      </p:sp>
      <p:sp>
        <p:nvSpPr>
          <p:cNvPr id="2" name="Google Shape;101;p2">
            <a:extLst>
              <a:ext uri="{FF2B5EF4-FFF2-40B4-BE49-F238E27FC236}">
                <a16:creationId xmlns:a16="http://schemas.microsoft.com/office/drawing/2014/main" id="{0374315F-C342-9C4F-26C7-B64FB990E976}"/>
              </a:ext>
            </a:extLst>
          </p:cNvPr>
          <p:cNvSpPr txBox="1">
            <a:spLocks noGrp="1"/>
          </p:cNvSpPr>
          <p:nvPr>
            <p:ph type="title"/>
          </p:nvPr>
        </p:nvSpPr>
        <p:spPr>
          <a:xfrm>
            <a:off x="766233" y="304801"/>
            <a:ext cx="10668000" cy="1216025"/>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IN" sz="3200" b="1" dirty="0">
                <a:effectLst/>
                <a:latin typeface="Verdana" panose="020B0604030504040204" pitchFamily="34" charset="0"/>
                <a:ea typeface="Verdana" panose="020B0604030504040204" pitchFamily="34" charset="0"/>
              </a:rPr>
              <a:t>LITERATURE REVIEW</a:t>
            </a:r>
            <a:endParaRPr sz="3200" dirty="0">
              <a:solidFill>
                <a:schemeClr val="dk1"/>
              </a:solidFill>
              <a:latin typeface="Verdana" panose="020B0604030504040204" pitchFamily="34" charset="0"/>
              <a:ea typeface="Verdana" panose="020B0604030504040204" pitchFamily="34" charset="0"/>
              <a:cs typeface="Times New Roman" panose="02020603050405020304" pitchFamily="18" charset="0"/>
            </a:endParaRPr>
          </a:p>
        </p:txBody>
      </p:sp>
      <p:sp>
        <p:nvSpPr>
          <p:cNvPr id="3" name="Google Shape;133;p5">
            <a:extLst>
              <a:ext uri="{FF2B5EF4-FFF2-40B4-BE49-F238E27FC236}">
                <a16:creationId xmlns:a16="http://schemas.microsoft.com/office/drawing/2014/main" id="{922103FB-FA65-E21D-702F-98416E23726C}"/>
              </a:ext>
            </a:extLst>
          </p:cNvPr>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7</a:t>
            </a:fld>
            <a:endParaRPr lang="en-US"/>
          </a:p>
        </p:txBody>
      </p:sp>
    </p:spTree>
    <p:extLst>
      <p:ext uri="{BB962C8B-B14F-4D97-AF65-F5344CB8AC3E}">
        <p14:creationId xmlns:p14="http://schemas.microsoft.com/office/powerpoint/2010/main" val="9052739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3"/>
          <a:tile tx="0" ty="0" sx="100000" sy="100000" flip="none" algn="tl"/>
        </a:blipFill>
        <a:effectLst/>
      </p:bgPr>
    </p:bg>
    <p:spTree>
      <p:nvGrpSpPr>
        <p:cNvPr id="1" name="Shape 151"/>
        <p:cNvGrpSpPr/>
        <p:nvPr/>
      </p:nvGrpSpPr>
      <p:grpSpPr>
        <a:xfrm>
          <a:off x="0" y="0"/>
          <a:ext cx="0" cy="0"/>
          <a:chOff x="0" y="0"/>
          <a:chExt cx="0" cy="0"/>
        </a:xfrm>
      </p:grpSpPr>
      <p:sp>
        <p:nvSpPr>
          <p:cNvPr id="152" name="Google Shape;152;p7"/>
          <p:cNvSpPr txBox="1">
            <a:spLocks noGrp="1"/>
          </p:cNvSpPr>
          <p:nvPr>
            <p:ph type="title"/>
          </p:nvPr>
        </p:nvSpPr>
        <p:spPr>
          <a:xfrm>
            <a:off x="766233" y="304801"/>
            <a:ext cx="10668000" cy="1216025"/>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sz="3200" b="1" dirty="0"/>
              <a:t>Existing System</a:t>
            </a:r>
            <a:endParaRPr sz="3200" b="1" dirty="0"/>
          </a:p>
        </p:txBody>
      </p:sp>
      <p:sp>
        <p:nvSpPr>
          <p:cNvPr id="153" name="Google Shape;153;p7"/>
          <p:cNvSpPr txBox="1">
            <a:spLocks noGrp="1"/>
          </p:cNvSpPr>
          <p:nvPr>
            <p:ph type="body" idx="1"/>
          </p:nvPr>
        </p:nvSpPr>
        <p:spPr>
          <a:xfrm>
            <a:off x="755651" y="1752600"/>
            <a:ext cx="10668000" cy="4267200"/>
          </a:xfrm>
          <a:prstGeom prst="rect">
            <a:avLst/>
          </a:prstGeom>
          <a:noFill/>
          <a:ln>
            <a:noFill/>
          </a:ln>
        </p:spPr>
        <p:txBody>
          <a:bodyPr spcFirstLastPara="1" wrap="square" lIns="91425" tIns="45700" rIns="91425" bIns="45700" anchor="t" anchorCtr="0">
            <a:noAutofit/>
          </a:bodyPr>
          <a:lstStyle/>
          <a:p>
            <a:pPr lvl="0">
              <a:buClr>
                <a:schemeClr val="tx1"/>
              </a:buClr>
              <a:buFont typeface="Verdana" panose="020B0604030504040204" pitchFamily="34" charset="0"/>
              <a:buChar char="●"/>
              <a:defRPr/>
            </a:pPr>
            <a:r>
              <a:rPr lang="en-US" sz="2000" b="1" dirty="0">
                <a:latin typeface="Times New Roman" panose="02020603050405020304" pitchFamily="18" charset="0"/>
                <a:cs typeface="Times New Roman" panose="02020603050405020304" pitchFamily="18" charset="0"/>
              </a:rPr>
              <a:t>Limited Personalization:</a:t>
            </a:r>
            <a:r>
              <a:rPr lang="en-US" sz="2000" dirty="0">
                <a:latin typeface="Times New Roman" panose="02020603050405020304" pitchFamily="18" charset="0"/>
                <a:cs typeface="Times New Roman" panose="02020603050405020304" pitchFamily="18" charset="0"/>
              </a:rPr>
              <a:t> Existing systems often lack the ability to provide tailored recommendations based on individual user preferences and behavior.</a:t>
            </a:r>
          </a:p>
          <a:p>
            <a:pPr lvl="0">
              <a:buClr>
                <a:schemeClr val="tx1"/>
              </a:buClr>
              <a:buFont typeface="Verdana" panose="020B0604030504040204" pitchFamily="34" charset="0"/>
              <a:buChar char="●"/>
              <a:defRPr/>
            </a:pPr>
            <a:r>
              <a:rPr lang="en-US" sz="2000" b="1" dirty="0">
                <a:latin typeface="Times New Roman" panose="02020603050405020304" pitchFamily="18" charset="0"/>
                <a:cs typeface="Times New Roman" panose="02020603050405020304" pitchFamily="18" charset="0"/>
              </a:rPr>
              <a:t>Inadequate Query Understanding:</a:t>
            </a:r>
            <a:r>
              <a:rPr lang="en-US" sz="2000" dirty="0">
                <a:latin typeface="Times New Roman" panose="02020603050405020304" pitchFamily="18" charset="0"/>
                <a:cs typeface="Times New Roman" panose="02020603050405020304" pitchFamily="18" charset="0"/>
              </a:rPr>
              <a:t> Many systems struggle with accurately interpreting user queries, leading to irrelevant search results and user frustration.</a:t>
            </a:r>
          </a:p>
          <a:p>
            <a:pPr lvl="0">
              <a:buClr>
                <a:schemeClr val="tx1"/>
              </a:buClr>
              <a:buFont typeface="Verdana" panose="020B0604030504040204" pitchFamily="34" charset="0"/>
              <a:buChar char="●"/>
              <a:defRPr/>
            </a:pPr>
            <a:r>
              <a:rPr lang="en-US" sz="2000" b="1" dirty="0">
                <a:latin typeface="Times New Roman" panose="02020603050405020304" pitchFamily="18" charset="0"/>
                <a:cs typeface="Times New Roman" panose="02020603050405020304" pitchFamily="18" charset="0"/>
              </a:rPr>
              <a:t>Response Time Issues:</a:t>
            </a:r>
            <a:r>
              <a:rPr lang="en-US" sz="2000" dirty="0">
                <a:latin typeface="Times New Roman" panose="02020603050405020304" pitchFamily="18" charset="0"/>
                <a:cs typeface="Times New Roman" panose="02020603050405020304" pitchFamily="18" charset="0"/>
              </a:rPr>
              <a:t> Some existing AI chatbots face delays in processing queries, affecting the overall user experience and customer satisfaction.</a:t>
            </a:r>
            <a:endParaRPr sz="2000" dirty="0">
              <a:latin typeface="Times New Roman" panose="02020603050405020304" pitchFamily="18" charset="0"/>
              <a:ea typeface="Arial" panose="020B0604020202020204"/>
              <a:cs typeface="Times New Roman" panose="02020603050405020304" pitchFamily="18" charset="0"/>
              <a:sym typeface="Arial" panose="020B0604020202020204"/>
            </a:endParaRPr>
          </a:p>
        </p:txBody>
      </p:sp>
      <p:sp>
        <p:nvSpPr>
          <p:cNvPr id="154" name="Google Shape;154;p7"/>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Font typeface="Arial" panose="020B0604020202020204"/>
              <a:buNone/>
            </a:pPr>
            <a:r>
              <a:rPr lang="en-US" dirty="0"/>
              <a:t>Final Review</a:t>
            </a:r>
          </a:p>
          <a:p>
            <a:pPr marL="0" lvl="0" indent="0" algn="l" rtl="0">
              <a:spcBef>
                <a:spcPts val="0"/>
              </a:spcBef>
              <a:spcAft>
                <a:spcPts val="0"/>
              </a:spcAft>
              <a:buNone/>
            </a:pPr>
            <a:endParaRPr lang="en-US" dirty="0"/>
          </a:p>
        </p:txBody>
      </p:sp>
      <p:sp>
        <p:nvSpPr>
          <p:cNvPr id="155" name="Google Shape;155;p7"/>
          <p:cNvSpPr txBox="1">
            <a:spLocks noGrp="1"/>
          </p:cNvSpPr>
          <p:nvPr>
            <p:ph type="ftr" idx="11"/>
          </p:nvPr>
        </p:nvSpPr>
        <p:spPr>
          <a:xfrm>
            <a:off x="4159251" y="6245225"/>
            <a:ext cx="3860800" cy="47625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dirty="0"/>
              <a:t>Department of Artificial Intelligence and Data Science</a:t>
            </a:r>
          </a:p>
        </p:txBody>
      </p:sp>
      <p:sp>
        <p:nvSpPr>
          <p:cNvPr id="156" name="Google Shape;156;p7"/>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8"/>
          <p:cNvSpPr txBox="1">
            <a:spLocks noGrp="1"/>
          </p:cNvSpPr>
          <p:nvPr>
            <p:ph type="title"/>
          </p:nvPr>
        </p:nvSpPr>
        <p:spPr>
          <a:xfrm>
            <a:off x="766233" y="304801"/>
            <a:ext cx="10668000" cy="12159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IN" altLang="en-US" sz="3200" b="1" dirty="0">
                <a:solidFill>
                  <a:schemeClr val="tx1"/>
                </a:solidFill>
              </a:rPr>
              <a:t>Advantages and Disadvantages of Existing System</a:t>
            </a:r>
            <a:endParaRPr sz="3200" b="1" dirty="0"/>
          </a:p>
        </p:txBody>
      </p:sp>
      <p:sp>
        <p:nvSpPr>
          <p:cNvPr id="163" name="Google Shape;163;p8"/>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Font typeface="Arial" panose="020B0604020202020204"/>
              <a:buNone/>
            </a:pPr>
            <a:r>
              <a:rPr lang="en-US" dirty="0"/>
              <a:t>Final Review</a:t>
            </a:r>
          </a:p>
          <a:p>
            <a:pPr marL="0" lvl="0" indent="0" algn="l" rtl="0">
              <a:spcBef>
                <a:spcPts val="0"/>
              </a:spcBef>
              <a:spcAft>
                <a:spcPts val="0"/>
              </a:spcAft>
              <a:buNone/>
            </a:pPr>
            <a:endParaRPr lang="en-US" dirty="0"/>
          </a:p>
        </p:txBody>
      </p:sp>
      <p:sp>
        <p:nvSpPr>
          <p:cNvPr id="164" name="Google Shape;164;p8"/>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a:t>Department of Artificial Intelligence and Data Science</a:t>
            </a:r>
          </a:p>
        </p:txBody>
      </p:sp>
      <p:sp>
        <p:nvSpPr>
          <p:cNvPr id="165" name="Google Shape;165;p8"/>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9</a:t>
            </a:fld>
            <a:endParaRPr lang="en-US"/>
          </a:p>
        </p:txBody>
      </p:sp>
      <p:sp>
        <p:nvSpPr>
          <p:cNvPr id="2" name="Content Placeholder 2">
            <a:extLst>
              <a:ext uri="{FF2B5EF4-FFF2-40B4-BE49-F238E27FC236}">
                <a16:creationId xmlns:a16="http://schemas.microsoft.com/office/drawing/2014/main" id="{5B1F005D-66C6-4EBB-7C9D-D6C2B10DC8AA}"/>
              </a:ext>
            </a:extLst>
          </p:cNvPr>
          <p:cNvSpPr txBox="1">
            <a:spLocks/>
          </p:cNvSpPr>
          <p:nvPr/>
        </p:nvSpPr>
        <p:spPr>
          <a:xfrm>
            <a:off x="755651" y="1752600"/>
            <a:ext cx="10623549" cy="4267200"/>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360"/>
              </a:spcBef>
              <a:spcAft>
                <a:spcPts val="0"/>
              </a:spcAft>
              <a:buClr>
                <a:schemeClr val="accent2"/>
              </a:buClr>
              <a:buSzPts val="1800"/>
              <a:buFont typeface="Noto Sans Symbols"/>
              <a:buChar char="□"/>
              <a:defRPr sz="30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1pPr>
            <a:lvl2pPr marL="914400" marR="0" lvl="1" indent="-342900" algn="l" rtl="0">
              <a:lnSpc>
                <a:spcPct val="100000"/>
              </a:lnSpc>
              <a:spcBef>
                <a:spcPts val="360"/>
              </a:spcBef>
              <a:spcAft>
                <a:spcPts val="0"/>
              </a:spcAft>
              <a:buClr>
                <a:schemeClr val="accent2"/>
              </a:buClr>
              <a:buSzPts val="1800"/>
              <a:buFont typeface="Noto Sans Symbols"/>
              <a:buChar char="■"/>
              <a:defRPr sz="26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2pPr>
            <a:lvl3pPr marL="1371600" marR="0" lvl="2" indent="-342900" algn="l" rtl="0">
              <a:lnSpc>
                <a:spcPct val="100000"/>
              </a:lnSpc>
              <a:spcBef>
                <a:spcPts val="360"/>
              </a:spcBef>
              <a:spcAft>
                <a:spcPts val="0"/>
              </a:spcAft>
              <a:buClr>
                <a:schemeClr val="accent2"/>
              </a:buClr>
              <a:buSzPts val="1800"/>
              <a:buFont typeface="Noto Sans Symbols"/>
              <a:buChar char="□"/>
              <a:defRPr sz="23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3pPr>
            <a:lvl4pPr marL="1828800" marR="0" lvl="3" indent="-342900" algn="l" rtl="0">
              <a:lnSpc>
                <a:spcPct val="100000"/>
              </a:lnSpc>
              <a:spcBef>
                <a:spcPts val="360"/>
              </a:spcBef>
              <a:spcAft>
                <a:spcPts val="0"/>
              </a:spcAft>
              <a:buClr>
                <a:schemeClr val="accent2"/>
              </a:buClr>
              <a:buSzPts val="1800"/>
              <a:buFont typeface="Noto Sans Symbols"/>
              <a:buChar char="■"/>
              <a:defRPr sz="20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4pPr>
            <a:lvl5pPr marL="2286000" marR="0" lvl="4" indent="-342900" algn="l" rtl="0">
              <a:lnSpc>
                <a:spcPct val="100000"/>
              </a:lnSpc>
              <a:spcBef>
                <a:spcPts val="450"/>
              </a:spcBef>
              <a:spcAft>
                <a:spcPts val="0"/>
              </a:spcAft>
              <a:buClr>
                <a:schemeClr val="accent2"/>
              </a:buClr>
              <a:buSzPts val="1800"/>
              <a:buFont typeface="Noto Sans Symbols"/>
              <a:buChar char="▪"/>
              <a:defRPr sz="20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5pPr>
            <a:lvl6pPr marL="2743200" marR="0" lvl="5" indent="-342900" algn="l" rtl="0">
              <a:lnSpc>
                <a:spcPct val="100000"/>
              </a:lnSpc>
              <a:spcBef>
                <a:spcPts val="450"/>
              </a:spcBef>
              <a:spcAft>
                <a:spcPts val="0"/>
              </a:spcAft>
              <a:buClr>
                <a:schemeClr val="accent2"/>
              </a:buClr>
              <a:buSzPts val="1800"/>
              <a:buFont typeface="Noto Sans Symbols"/>
              <a:buChar char="▪"/>
              <a:defRPr sz="20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6pPr>
            <a:lvl7pPr marL="3200400" marR="0" lvl="6" indent="-342900" algn="l" rtl="0">
              <a:lnSpc>
                <a:spcPct val="100000"/>
              </a:lnSpc>
              <a:spcBef>
                <a:spcPts val="450"/>
              </a:spcBef>
              <a:spcAft>
                <a:spcPts val="0"/>
              </a:spcAft>
              <a:buClr>
                <a:schemeClr val="accent2"/>
              </a:buClr>
              <a:buSzPts val="1800"/>
              <a:buFont typeface="Noto Sans Symbols"/>
              <a:buChar char="▪"/>
              <a:defRPr sz="20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7pPr>
            <a:lvl8pPr marL="3657600" marR="0" lvl="7" indent="-342900" algn="l" rtl="0">
              <a:lnSpc>
                <a:spcPct val="100000"/>
              </a:lnSpc>
              <a:spcBef>
                <a:spcPts val="450"/>
              </a:spcBef>
              <a:spcAft>
                <a:spcPts val="0"/>
              </a:spcAft>
              <a:buClr>
                <a:schemeClr val="accent2"/>
              </a:buClr>
              <a:buSzPts val="1800"/>
              <a:buFont typeface="Noto Sans Symbols"/>
              <a:buChar char="▪"/>
              <a:defRPr sz="20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8pPr>
            <a:lvl9pPr marL="4114800" marR="0" lvl="8" indent="-342900" algn="l" rtl="0">
              <a:lnSpc>
                <a:spcPct val="100000"/>
              </a:lnSpc>
              <a:spcBef>
                <a:spcPts val="450"/>
              </a:spcBef>
              <a:spcAft>
                <a:spcPts val="0"/>
              </a:spcAft>
              <a:buClr>
                <a:schemeClr val="accent2"/>
              </a:buClr>
              <a:buSzPts val="1800"/>
              <a:buFont typeface="Noto Sans Symbols"/>
              <a:buChar char="▪"/>
              <a:defRPr sz="20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9pPr>
          </a:lstStyle>
          <a:p>
            <a:pPr marL="0" indent="0" eaLnBrk="0" fontAlgn="base" hangingPunct="0">
              <a:spcBef>
                <a:spcPct val="20000"/>
              </a:spcBef>
              <a:spcAft>
                <a:spcPct val="0"/>
              </a:spcAft>
              <a:buClr>
                <a:srgbClr val="CC0000"/>
              </a:buClr>
              <a:buSzTx/>
              <a:buFont typeface="Noto Sans Symbols"/>
              <a:buNone/>
              <a:defRPr/>
            </a:pPr>
            <a:r>
              <a:rPr lang="en-IN" sz="2000" b="1" dirty="0">
                <a:latin typeface="Times New Roman" panose="02020603050405020304" pitchFamily="18" charset="0"/>
                <a:cs typeface="Times New Roman" panose="02020603050405020304" pitchFamily="18" charset="0"/>
              </a:rPr>
              <a:t>Advantages</a:t>
            </a:r>
            <a:r>
              <a:rPr lang="en-IN" altLang="en-US" sz="2000" b="1" dirty="0">
                <a:solidFill>
                  <a:srgbClr val="000000"/>
                </a:solidFill>
                <a:latin typeface="Times New Roman" panose="02020603050405020304" pitchFamily="18" charset="0"/>
                <a:cs typeface="Times New Roman" panose="02020603050405020304" pitchFamily="18" charset="0"/>
              </a:rPr>
              <a:t>:</a:t>
            </a:r>
          </a:p>
          <a:p>
            <a:pPr>
              <a:buClr>
                <a:schemeClr val="tx1"/>
              </a:buClr>
              <a:buFont typeface="Verdana" panose="020B0604030504040204" pitchFamily="34" charset="0"/>
              <a:buChar char="●"/>
              <a:defRPr/>
            </a:pPr>
            <a:r>
              <a:rPr lang="en-US" sz="2000" b="1" dirty="0">
                <a:latin typeface="Times New Roman" panose="02020603050405020304" pitchFamily="18" charset="0"/>
                <a:cs typeface="Times New Roman" panose="02020603050405020304" pitchFamily="18" charset="0"/>
              </a:rPr>
              <a:t>24/7 Customer Support:</a:t>
            </a:r>
            <a:r>
              <a:rPr lang="en-US" sz="2000" dirty="0">
                <a:latin typeface="Times New Roman" panose="02020603050405020304" pitchFamily="18" charset="0"/>
                <a:cs typeface="Times New Roman" panose="02020603050405020304" pitchFamily="18" charset="0"/>
              </a:rPr>
              <a:t> AI-powered chatbots can provide continuous support, helping users resolve common queries anytime, which enhances customer satisfaction.</a:t>
            </a:r>
          </a:p>
          <a:p>
            <a:pPr>
              <a:buClr>
                <a:schemeClr val="tx1"/>
              </a:buClr>
              <a:buFont typeface="Verdana" panose="020B0604030504040204" pitchFamily="34" charset="0"/>
              <a:buChar char="●"/>
              <a:defRPr/>
            </a:pPr>
            <a:r>
              <a:rPr lang="en-US" sz="2000" b="1" dirty="0">
                <a:latin typeface="Times New Roman" panose="02020603050405020304" pitchFamily="18" charset="0"/>
                <a:cs typeface="Times New Roman" panose="02020603050405020304" pitchFamily="18" charset="0"/>
              </a:rPr>
              <a:t>Improved Product Recommendations:</a:t>
            </a:r>
            <a:r>
              <a:rPr lang="en-US" sz="2000" dirty="0">
                <a:latin typeface="Times New Roman" panose="02020603050405020304" pitchFamily="18" charset="0"/>
                <a:cs typeface="Times New Roman" panose="02020603050405020304" pitchFamily="18" charset="0"/>
              </a:rPr>
              <a:t> AI techniques, such as machine learning, enable more accurate and relevant product recommendations, leading to a better shopping experience.</a:t>
            </a:r>
          </a:p>
          <a:p>
            <a:pPr>
              <a:buClr>
                <a:schemeClr val="tx1"/>
              </a:buClr>
              <a:buFont typeface="Verdana" panose="020B0604030504040204" pitchFamily="34" charset="0"/>
              <a:buChar char="●"/>
              <a:defRPr/>
            </a:pPr>
            <a:endParaRPr lang="en-US" sz="2000" dirty="0">
              <a:latin typeface="Times New Roman" panose="02020603050405020304" pitchFamily="18" charset="0"/>
              <a:cs typeface="Times New Roman" panose="02020603050405020304" pitchFamily="18" charset="0"/>
            </a:endParaRPr>
          </a:p>
          <a:p>
            <a:pPr marL="114300" indent="0">
              <a:buClr>
                <a:schemeClr val="tx1"/>
              </a:buClr>
              <a:buNone/>
              <a:defRPr/>
            </a:pPr>
            <a:r>
              <a:rPr lang="en-IN" sz="2000" b="1" dirty="0">
                <a:latin typeface="Times New Roman" panose="02020603050405020304" pitchFamily="18" charset="0"/>
                <a:cs typeface="Times New Roman" panose="02020603050405020304" pitchFamily="18" charset="0"/>
              </a:rPr>
              <a:t>Disadvantages</a:t>
            </a:r>
            <a:endParaRPr lang="en-US" sz="2000" dirty="0">
              <a:latin typeface="Times New Roman" panose="02020603050405020304" pitchFamily="18" charset="0"/>
              <a:cs typeface="Times New Roman" panose="02020603050405020304" pitchFamily="18" charset="0"/>
            </a:endParaRPr>
          </a:p>
          <a:p>
            <a:pPr>
              <a:buClr>
                <a:schemeClr val="tx1"/>
              </a:buClr>
              <a:buFont typeface="Verdana" panose="020B0604030504040204" pitchFamily="34" charset="0"/>
              <a:buChar char="●"/>
              <a:defRPr/>
            </a:pPr>
            <a:r>
              <a:rPr lang="en-US" sz="2000" b="1" dirty="0">
                <a:latin typeface="Times New Roman" panose="02020603050405020304" pitchFamily="18" charset="0"/>
                <a:cs typeface="Times New Roman" panose="02020603050405020304" pitchFamily="18" charset="0"/>
              </a:rPr>
              <a:t>Limited Personalization:</a:t>
            </a:r>
            <a:r>
              <a:rPr lang="en-US" sz="2000" dirty="0">
                <a:latin typeface="Times New Roman" panose="02020603050405020304" pitchFamily="18" charset="0"/>
                <a:cs typeface="Times New Roman" panose="02020603050405020304" pitchFamily="18" charset="0"/>
              </a:rPr>
              <a:t> Existing systems may not effectively tailor recommendations to individual user preferences, resulting in generic suggestions.</a:t>
            </a:r>
          </a:p>
          <a:p>
            <a:pPr>
              <a:buClr>
                <a:schemeClr val="tx1"/>
              </a:buClr>
              <a:buFont typeface="Verdana" panose="020B0604030504040204" pitchFamily="34" charset="0"/>
              <a:buChar char="●"/>
              <a:defRPr/>
            </a:pPr>
            <a:r>
              <a:rPr lang="en-US" sz="2000" b="1" dirty="0">
                <a:latin typeface="Times New Roman" panose="02020603050405020304" pitchFamily="18" charset="0"/>
                <a:cs typeface="Times New Roman" panose="02020603050405020304" pitchFamily="18" charset="0"/>
              </a:rPr>
              <a:t>Inadequate Query Understanding:</a:t>
            </a:r>
            <a:r>
              <a:rPr lang="en-US" sz="2000" dirty="0">
                <a:latin typeface="Times New Roman" panose="02020603050405020304" pitchFamily="18" charset="0"/>
                <a:cs typeface="Times New Roman" panose="02020603050405020304" pitchFamily="18" charset="0"/>
              </a:rPr>
              <a:t> Many AI systems struggle with interpreting complex user queries, leading to irrelevant search results and potential frustration for users.</a:t>
            </a:r>
          </a:p>
          <a:p>
            <a:pPr>
              <a:buClr>
                <a:schemeClr val="tx1"/>
              </a:buClr>
              <a:buFont typeface="Verdana" panose="020B0604030504040204" pitchFamily="34" charset="0"/>
              <a:buChar char="●"/>
              <a:defRPr/>
            </a:pPr>
            <a:endParaRPr lang="en-US" sz="1400" dirty="0"/>
          </a:p>
          <a:p>
            <a:pPr marL="114300" indent="0">
              <a:buClr>
                <a:schemeClr val="tx1"/>
              </a:buClr>
              <a:buNone/>
              <a:defRPr/>
            </a:pPr>
            <a:br>
              <a:rPr lang="en-IN" altLang="en-US" sz="2800" dirty="0">
                <a:solidFill>
                  <a:srgbClr val="000000"/>
                </a:solidFill>
                <a:ea typeface="+mn-ea"/>
                <a:cs typeface="+mn-cs"/>
              </a:rPr>
            </a:br>
            <a:endParaRPr lang="en-IN" dirty="0"/>
          </a:p>
        </p:txBody>
      </p:sp>
    </p:spTree>
  </p:cSld>
  <p:clrMapOvr>
    <a:masterClrMapping/>
  </p:clrMapOvr>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406</TotalTime>
  <Words>1749</Words>
  <Application>Microsoft Office PowerPoint</Application>
  <PresentationFormat>Widescreen</PresentationFormat>
  <Paragraphs>194</Paragraphs>
  <Slides>27</Slides>
  <Notes>15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27</vt:i4>
      </vt:variant>
    </vt:vector>
  </HeadingPairs>
  <TitlesOfParts>
    <vt:vector size="35" baseType="lpstr">
      <vt:lpstr>Arial Black</vt:lpstr>
      <vt:lpstr>Noto Sans Symbols</vt:lpstr>
      <vt:lpstr>Times New Roman</vt:lpstr>
      <vt:lpstr>Verdana</vt:lpstr>
      <vt:lpstr>Arial</vt:lpstr>
      <vt:lpstr>Calibri</vt:lpstr>
      <vt:lpstr>Wingdings</vt:lpstr>
      <vt:lpstr>Profile</vt:lpstr>
      <vt:lpstr>PowerPoint Presentation</vt:lpstr>
      <vt:lpstr>Problem Statement</vt:lpstr>
      <vt:lpstr>Objectives</vt:lpstr>
      <vt:lpstr>Abstract</vt:lpstr>
      <vt:lpstr> Introduction and Overview of the Project.</vt:lpstr>
      <vt:lpstr>LITERATURE REVIEW</vt:lpstr>
      <vt:lpstr>LITERATURE REVIEW</vt:lpstr>
      <vt:lpstr>Existing System</vt:lpstr>
      <vt:lpstr>Advantages and Disadvantages of Existing System</vt:lpstr>
      <vt:lpstr>Proposed System</vt:lpstr>
      <vt:lpstr>Advantages of Proposed System</vt:lpstr>
      <vt:lpstr>SYSTEM REQUIREMENTS</vt:lpstr>
      <vt:lpstr>System Architecture</vt:lpstr>
      <vt:lpstr>List of modules</vt:lpstr>
      <vt:lpstr>User Authentication Module</vt:lpstr>
      <vt:lpstr>Chatbot Module</vt:lpstr>
      <vt:lpstr>Product management module:</vt:lpstr>
      <vt:lpstr>Order management module:</vt:lpstr>
      <vt:lpstr>Admin dashboard Module:</vt:lpstr>
      <vt:lpstr>Software Testing: Event Assistant Chatbot Website</vt:lpstr>
      <vt:lpstr>Visualization of Results</vt:lpstr>
      <vt:lpstr>Visualization of Results</vt:lpstr>
      <vt:lpstr>Visualization of Results</vt:lpstr>
      <vt:lpstr>Result and Discussion</vt:lpstr>
      <vt:lpstr>Conclusions</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DURAI MURUGAN N</dc:creator>
  <cp:lastModifiedBy>PRAVEEN BASKARAN</cp:lastModifiedBy>
  <cp:revision>41</cp:revision>
  <dcterms:created xsi:type="dcterms:W3CDTF">2024-09-27T02:55:00Z</dcterms:created>
  <dcterms:modified xsi:type="dcterms:W3CDTF">2024-11-06T05:59:52Z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7AE2C1C0F993483992D1A2EC2CFFE1BA_13</vt:lpwstr>
  </property>
  <property fmtid="{D5CDD505-2E9C-101B-9397-08002B2CF9AE}" pid="3" name="KSOProductBuildVer">
    <vt:lpwstr>1033-12.2.0.18586</vt:lpwstr>
  </property>
</Properties>
</file>