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87" r:id="rId2"/>
    <p:sldId id="546" r:id="rId3"/>
    <p:sldId id="547" r:id="rId4"/>
    <p:sldId id="550" r:id="rId5"/>
    <p:sldId id="567" r:id="rId6"/>
    <p:sldId id="549" r:id="rId7"/>
    <p:sldId id="551" r:id="rId8"/>
    <p:sldId id="552" r:id="rId9"/>
    <p:sldId id="553" r:id="rId10"/>
    <p:sldId id="563" r:id="rId11"/>
    <p:sldId id="554" r:id="rId12"/>
    <p:sldId id="555" r:id="rId13"/>
    <p:sldId id="556" r:id="rId14"/>
    <p:sldId id="564" r:id="rId15"/>
    <p:sldId id="565" r:id="rId16"/>
    <p:sldId id="566" r:id="rId17"/>
    <p:sldId id="557" r:id="rId18"/>
    <p:sldId id="559" r:id="rId19"/>
    <p:sldId id="568" r:id="rId20"/>
    <p:sldId id="569" r:id="rId21"/>
    <p:sldId id="560" r:id="rId22"/>
    <p:sldId id="561" r:id="rId23"/>
    <p:sldId id="570" r:id="rId24"/>
    <p:sldId id="571" r:id="rId25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5C9E9D6-00AE-4BFF-917B-409FFBCB825F}">
          <p14:sldIdLst>
            <p14:sldId id="587"/>
            <p14:sldId id="546"/>
            <p14:sldId id="547"/>
            <p14:sldId id="550"/>
            <p14:sldId id="567"/>
            <p14:sldId id="549"/>
            <p14:sldId id="551"/>
            <p14:sldId id="552"/>
            <p14:sldId id="553"/>
            <p14:sldId id="563"/>
            <p14:sldId id="554"/>
            <p14:sldId id="555"/>
            <p14:sldId id="556"/>
            <p14:sldId id="564"/>
            <p14:sldId id="565"/>
            <p14:sldId id="566"/>
            <p14:sldId id="557"/>
            <p14:sldId id="559"/>
            <p14:sldId id="568"/>
            <p14:sldId id="569"/>
            <p14:sldId id="560"/>
            <p14:sldId id="561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B5"/>
    <a:srgbClr val="F8EEE0"/>
    <a:srgbClr val="FF7A0F"/>
    <a:srgbClr val="ADDCFF"/>
    <a:srgbClr val="002A92"/>
    <a:srgbClr val="75D8E9"/>
    <a:srgbClr val="001A66"/>
    <a:srgbClr val="008BBF"/>
    <a:srgbClr val="005492"/>
    <a:srgbClr val="75B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2" autoAdjust="0"/>
    <p:restoredTop sz="96327"/>
  </p:normalViewPr>
  <p:slideViewPr>
    <p:cSldViewPr>
      <p:cViewPr varScale="1">
        <p:scale>
          <a:sx n="78" d="100"/>
          <a:sy n="78" d="100"/>
        </p:scale>
        <p:origin x="389" y="72"/>
      </p:cViewPr>
      <p:guideLst>
        <p:guide orient="horz" pos="218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/>
          <p:cNvCxnSpPr/>
          <p:nvPr userDrawn="1"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 userDrawn="1"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 userDrawn="1"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 userDrawn="1"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 userDrawn="1"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 userDrawn="1"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 userDrawn="1"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 userDrawn="1"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12" y="2819400"/>
            <a:ext cx="4648200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/>
          <p:cNvSpPr>
            <a:spLocks noGrp="1"/>
          </p:cNvSpPr>
          <p:nvPr>
            <p:ph type="body" sz="quarter" idx="11" hasCustomPrompt="1"/>
          </p:nvPr>
        </p:nvSpPr>
        <p:spPr>
          <a:xfrm>
            <a:off x="6759389" y="62975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/>
          <p:cNvSpPr>
            <a:spLocks noGrp="1"/>
          </p:cNvSpPr>
          <p:nvPr>
            <p:ph type="body" sz="quarter" idx="17" hasCustomPrompt="1"/>
          </p:nvPr>
        </p:nvSpPr>
        <p:spPr>
          <a:xfrm>
            <a:off x="6782215" y="9582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/>
          <p:cNvSpPr>
            <a:spLocks noGrp="1"/>
          </p:cNvSpPr>
          <p:nvPr>
            <p:ph type="body" sz="quarter" idx="12" hasCustomPrompt="1"/>
          </p:nvPr>
        </p:nvSpPr>
        <p:spPr>
          <a:xfrm>
            <a:off x="6759389" y="1654685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/>
          <p:cNvSpPr>
            <a:spLocks noGrp="1"/>
          </p:cNvSpPr>
          <p:nvPr>
            <p:ph type="body" sz="quarter" idx="18" hasCustomPrompt="1"/>
          </p:nvPr>
        </p:nvSpPr>
        <p:spPr>
          <a:xfrm>
            <a:off x="6782215" y="19812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/>
          <p:cNvSpPr>
            <a:spLocks noGrp="1"/>
          </p:cNvSpPr>
          <p:nvPr>
            <p:ph type="body" sz="quarter" idx="13" hasCustomPrompt="1"/>
          </p:nvPr>
        </p:nvSpPr>
        <p:spPr>
          <a:xfrm>
            <a:off x="6759389" y="267961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/>
          <p:cNvSpPr>
            <a:spLocks noGrp="1"/>
          </p:cNvSpPr>
          <p:nvPr>
            <p:ph type="body" sz="quarter" idx="19" hasCustomPrompt="1"/>
          </p:nvPr>
        </p:nvSpPr>
        <p:spPr>
          <a:xfrm>
            <a:off x="6782215" y="30156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/>
          <p:cNvSpPr>
            <a:spLocks noGrp="1"/>
          </p:cNvSpPr>
          <p:nvPr>
            <p:ph type="body" sz="quarter" idx="14" hasCustomPrompt="1"/>
          </p:nvPr>
        </p:nvSpPr>
        <p:spPr>
          <a:xfrm>
            <a:off x="6759389" y="3704537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/>
          <p:cNvSpPr>
            <a:spLocks noGrp="1"/>
          </p:cNvSpPr>
          <p:nvPr>
            <p:ph type="body" sz="quarter" idx="20" hasCustomPrompt="1"/>
          </p:nvPr>
        </p:nvSpPr>
        <p:spPr>
          <a:xfrm>
            <a:off x="6782215" y="40386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/>
          <p:cNvSpPr>
            <a:spLocks noGrp="1"/>
          </p:cNvSpPr>
          <p:nvPr>
            <p:ph type="body" sz="quarter" idx="15" hasCustomPrompt="1"/>
          </p:nvPr>
        </p:nvSpPr>
        <p:spPr>
          <a:xfrm>
            <a:off x="6759389" y="4729463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/>
          <p:cNvSpPr>
            <a:spLocks noGrp="1"/>
          </p:cNvSpPr>
          <p:nvPr>
            <p:ph type="body" sz="quarter" idx="21" hasCustomPrompt="1"/>
          </p:nvPr>
        </p:nvSpPr>
        <p:spPr>
          <a:xfrm>
            <a:off x="6782215" y="50730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9" y="575438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/>
          <p:cNvSpPr>
            <a:spLocks noGrp="1"/>
          </p:cNvSpPr>
          <p:nvPr>
            <p:ph type="body" sz="quarter" idx="22" hasCustomPrompt="1"/>
          </p:nvPr>
        </p:nvSpPr>
        <p:spPr>
          <a:xfrm>
            <a:off x="6782215" y="60960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2"/>
          <p:cNvSpPr/>
          <p:nvPr userDrawn="1"/>
        </p:nvSpPr>
        <p:spPr>
          <a:xfrm>
            <a:off x="303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7"/>
          <p:cNvSpPr/>
          <p:nvPr userDrawn="1"/>
        </p:nvSpPr>
        <p:spPr>
          <a:xfrm>
            <a:off x="26844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5"/>
          <p:cNvSpPr/>
          <p:nvPr userDrawn="1"/>
        </p:nvSpPr>
        <p:spPr>
          <a:xfrm>
            <a:off x="50657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6"/>
          <p:cNvSpPr/>
          <p:nvPr userDrawn="1"/>
        </p:nvSpPr>
        <p:spPr>
          <a:xfrm>
            <a:off x="74469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4"/>
          <p:cNvSpPr/>
          <p:nvPr userDrawn="1"/>
        </p:nvSpPr>
        <p:spPr>
          <a:xfrm>
            <a:off x="9828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3229551" y="6355080"/>
            <a:ext cx="57150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 spc="2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6"/>
          </p:nvPr>
        </p:nvSpPr>
        <p:spPr>
          <a:xfrm>
            <a:off x="865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25"/>
          <p:cNvSpPr>
            <a:spLocks noGrp="1"/>
          </p:cNvSpPr>
          <p:nvPr>
            <p:ph type="body" sz="quarter" idx="11" hasCustomPrompt="1"/>
          </p:nvPr>
        </p:nvSpPr>
        <p:spPr>
          <a:xfrm>
            <a:off x="301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25"/>
          <p:cNvSpPr>
            <a:spLocks noGrp="1"/>
          </p:cNvSpPr>
          <p:nvPr>
            <p:ph type="body" sz="quarter" idx="17" hasCustomPrompt="1"/>
          </p:nvPr>
        </p:nvSpPr>
        <p:spPr>
          <a:xfrm>
            <a:off x="284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Picture Placeholder 39"/>
          <p:cNvSpPr>
            <a:spLocks noGrp="1"/>
          </p:cNvSpPr>
          <p:nvPr>
            <p:ph type="pic" sz="quarter" idx="27"/>
          </p:nvPr>
        </p:nvSpPr>
        <p:spPr>
          <a:xfrm>
            <a:off x="324643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125"/>
          <p:cNvSpPr>
            <a:spLocks noGrp="1"/>
          </p:cNvSpPr>
          <p:nvPr>
            <p:ph type="body" sz="quarter" idx="18" hasCustomPrompt="1"/>
          </p:nvPr>
        </p:nvSpPr>
        <p:spPr>
          <a:xfrm>
            <a:off x="268309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25"/>
          <p:cNvSpPr>
            <a:spLocks noGrp="1"/>
          </p:cNvSpPr>
          <p:nvPr>
            <p:ph type="body" sz="quarter" idx="19" hasCustomPrompt="1"/>
          </p:nvPr>
        </p:nvSpPr>
        <p:spPr>
          <a:xfrm>
            <a:off x="266541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Picture Placeholder 39"/>
          <p:cNvSpPr>
            <a:spLocks noGrp="1"/>
          </p:cNvSpPr>
          <p:nvPr>
            <p:ph type="pic" sz="quarter" idx="28"/>
          </p:nvPr>
        </p:nvSpPr>
        <p:spPr>
          <a:xfrm>
            <a:off x="56276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125"/>
          <p:cNvSpPr>
            <a:spLocks noGrp="1"/>
          </p:cNvSpPr>
          <p:nvPr>
            <p:ph type="body" sz="quarter" idx="20" hasCustomPrompt="1"/>
          </p:nvPr>
        </p:nvSpPr>
        <p:spPr>
          <a:xfrm>
            <a:off x="50643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125"/>
          <p:cNvSpPr>
            <a:spLocks noGrp="1"/>
          </p:cNvSpPr>
          <p:nvPr>
            <p:ph type="body" sz="quarter" idx="21" hasCustomPrompt="1"/>
          </p:nvPr>
        </p:nvSpPr>
        <p:spPr>
          <a:xfrm>
            <a:off x="50466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29"/>
          </p:nvPr>
        </p:nvSpPr>
        <p:spPr>
          <a:xfrm>
            <a:off x="80279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125"/>
          <p:cNvSpPr>
            <a:spLocks noGrp="1"/>
          </p:cNvSpPr>
          <p:nvPr>
            <p:ph type="body" sz="quarter" idx="22" hasCustomPrompt="1"/>
          </p:nvPr>
        </p:nvSpPr>
        <p:spPr>
          <a:xfrm>
            <a:off x="74646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125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30"/>
          </p:nvPr>
        </p:nvSpPr>
        <p:spPr>
          <a:xfrm>
            <a:off x="10390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125"/>
          <p:cNvSpPr>
            <a:spLocks noGrp="1"/>
          </p:cNvSpPr>
          <p:nvPr>
            <p:ph type="body" sz="quarter" idx="24" hasCustomPrompt="1"/>
          </p:nvPr>
        </p:nvSpPr>
        <p:spPr>
          <a:xfrm>
            <a:off x="9826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25"/>
          <p:cNvSpPr>
            <a:spLocks noGrp="1"/>
          </p:cNvSpPr>
          <p:nvPr>
            <p:ph type="body" sz="quarter" idx="25" hasCustomPrompt="1"/>
          </p:nvPr>
        </p:nvSpPr>
        <p:spPr>
          <a:xfrm>
            <a:off x="9809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588" y="-48459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/>
          <p:cNvCxnSpPr/>
          <p:nvPr userDrawn="1"/>
        </p:nvCxnSpPr>
        <p:spPr>
          <a:xfrm>
            <a:off x="3442652" y="1219200"/>
            <a:ext cx="530352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/>
          <p:cNvSpPr>
            <a:spLocks noGrp="1"/>
          </p:cNvSpPr>
          <p:nvPr>
            <p:ph type="title" hasCustomPrompt="1"/>
          </p:nvPr>
        </p:nvSpPr>
        <p:spPr>
          <a:xfrm>
            <a:off x="608012" y="457200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2" name="Text Placeholder 12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3" name="Text Placeholder 125"/>
          <p:cNvSpPr>
            <a:spLocks noGrp="1"/>
          </p:cNvSpPr>
          <p:nvPr>
            <p:ph type="body" sz="quarter" idx="17" hasCustomPrompt="1"/>
          </p:nvPr>
        </p:nvSpPr>
        <p:spPr>
          <a:xfrm>
            <a:off x="835240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6" name="Text Placeholder 125"/>
          <p:cNvSpPr>
            <a:spLocks noGrp="1"/>
          </p:cNvSpPr>
          <p:nvPr>
            <p:ph type="body" sz="quarter" idx="30" hasCustomPrompt="1"/>
          </p:nvPr>
        </p:nvSpPr>
        <p:spPr>
          <a:xfrm>
            <a:off x="5062389" y="3127318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7" name="Text Placeholder 125"/>
          <p:cNvSpPr>
            <a:spLocks noGrp="1"/>
          </p:cNvSpPr>
          <p:nvPr>
            <p:ph type="body" sz="quarter" idx="31" hasCustomPrompt="1"/>
          </p:nvPr>
        </p:nvSpPr>
        <p:spPr>
          <a:xfrm>
            <a:off x="5153769" y="3413097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125"/>
          <p:cNvSpPr>
            <a:spLocks noGrp="1"/>
          </p:cNvSpPr>
          <p:nvPr>
            <p:ph type="body" sz="quarter" idx="28" hasCustomPrompt="1"/>
          </p:nvPr>
        </p:nvSpPr>
        <p:spPr>
          <a:xfrm>
            <a:off x="4942767" y="4493683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5" name="Text Placeholder 125"/>
          <p:cNvSpPr>
            <a:spLocks noGrp="1"/>
          </p:cNvSpPr>
          <p:nvPr>
            <p:ph type="body" sz="quarter" idx="29" hasCustomPrompt="1"/>
          </p:nvPr>
        </p:nvSpPr>
        <p:spPr>
          <a:xfrm>
            <a:off x="5034147" y="4779462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4" name="Text Placeholder 125"/>
          <p:cNvSpPr>
            <a:spLocks noGrp="1"/>
          </p:cNvSpPr>
          <p:nvPr>
            <p:ph type="body" sz="quarter" idx="18" hasCustomPrompt="1"/>
          </p:nvPr>
        </p:nvSpPr>
        <p:spPr>
          <a:xfrm>
            <a:off x="6085767" y="2000221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5" name="Text Placeholder 125"/>
          <p:cNvSpPr>
            <a:spLocks noGrp="1"/>
          </p:cNvSpPr>
          <p:nvPr>
            <p:ph type="body" sz="quarter" idx="19" hasCustomPrompt="1"/>
          </p:nvPr>
        </p:nvSpPr>
        <p:spPr>
          <a:xfrm>
            <a:off x="6177147" y="2286000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6" name="Text Placeholder 125"/>
          <p:cNvSpPr>
            <a:spLocks noGrp="1"/>
          </p:cNvSpPr>
          <p:nvPr>
            <p:ph type="body" sz="quarter" idx="20" hasCustomPrompt="1"/>
          </p:nvPr>
        </p:nvSpPr>
        <p:spPr>
          <a:xfrm>
            <a:off x="9438567" y="1954415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7" name="Text Placeholder 125"/>
          <p:cNvSpPr>
            <a:spLocks noGrp="1"/>
          </p:cNvSpPr>
          <p:nvPr>
            <p:ph type="body" sz="quarter" idx="21" hasCustomPrompt="1"/>
          </p:nvPr>
        </p:nvSpPr>
        <p:spPr>
          <a:xfrm>
            <a:off x="9529947" y="22401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125"/>
          <p:cNvSpPr>
            <a:spLocks noGrp="1"/>
          </p:cNvSpPr>
          <p:nvPr>
            <p:ph type="body" sz="quarter" idx="22" hasCustomPrompt="1"/>
          </p:nvPr>
        </p:nvSpPr>
        <p:spPr>
          <a:xfrm>
            <a:off x="10456528" y="2984917"/>
            <a:ext cx="173388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9" name="Text Placeholder 12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7907" y="3270696"/>
            <a:ext cx="156142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0" name="Text Placeholder 125"/>
          <p:cNvSpPr>
            <a:spLocks noGrp="1"/>
          </p:cNvSpPr>
          <p:nvPr>
            <p:ph type="body" sz="quarter" idx="24" hasCustomPrompt="1"/>
          </p:nvPr>
        </p:nvSpPr>
        <p:spPr>
          <a:xfrm>
            <a:off x="10514012" y="4638196"/>
            <a:ext cx="165468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1" name="Text Placeholder 125"/>
          <p:cNvSpPr>
            <a:spLocks noGrp="1"/>
          </p:cNvSpPr>
          <p:nvPr>
            <p:ph type="body" sz="quarter" idx="25" hasCustomPrompt="1"/>
          </p:nvPr>
        </p:nvSpPr>
        <p:spPr>
          <a:xfrm>
            <a:off x="10605392" y="4923975"/>
            <a:ext cx="1490104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125"/>
          <p:cNvSpPr>
            <a:spLocks noGrp="1"/>
          </p:cNvSpPr>
          <p:nvPr>
            <p:ph type="body" sz="quarter" idx="26" hasCustomPrompt="1"/>
          </p:nvPr>
        </p:nvSpPr>
        <p:spPr>
          <a:xfrm>
            <a:off x="7762167" y="6096000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3" name="Text Placeholder 125"/>
          <p:cNvSpPr>
            <a:spLocks noGrp="1"/>
          </p:cNvSpPr>
          <p:nvPr>
            <p:ph type="body" sz="quarter" idx="27" hasCustomPrompt="1"/>
          </p:nvPr>
        </p:nvSpPr>
        <p:spPr>
          <a:xfrm>
            <a:off x="7853547" y="6381779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/>
          <p:cNvSpPr/>
          <p:nvPr userDrawn="1"/>
        </p:nvSpPr>
        <p:spPr>
          <a:xfrm>
            <a:off x="46085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8"/>
          <p:cNvSpPr/>
          <p:nvPr userDrawn="1"/>
        </p:nvSpPr>
        <p:spPr>
          <a:xfrm>
            <a:off x="46085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9"/>
          <p:cNvSpPr/>
          <p:nvPr userDrawn="1"/>
        </p:nvSpPr>
        <p:spPr>
          <a:xfrm>
            <a:off x="83804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40"/>
          <p:cNvSpPr/>
          <p:nvPr userDrawn="1"/>
        </p:nvSpPr>
        <p:spPr>
          <a:xfrm>
            <a:off x="83804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41"/>
          <p:cNvSpPr/>
          <p:nvPr userDrawn="1"/>
        </p:nvSpPr>
        <p:spPr>
          <a:xfrm>
            <a:off x="46085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42"/>
          <p:cNvSpPr/>
          <p:nvPr userDrawn="1"/>
        </p:nvSpPr>
        <p:spPr>
          <a:xfrm>
            <a:off x="83804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itle 85"/>
          <p:cNvSpPr>
            <a:spLocks noGrp="1"/>
          </p:cNvSpPr>
          <p:nvPr>
            <p:ph type="title" hasCustomPrompt="1"/>
          </p:nvPr>
        </p:nvSpPr>
        <p:spPr>
          <a:xfrm>
            <a:off x="360172" y="4598909"/>
            <a:ext cx="295608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8" name="Text Placeholder 125"/>
          <p:cNvSpPr>
            <a:spLocks noGrp="1"/>
          </p:cNvSpPr>
          <p:nvPr>
            <p:ph type="body" sz="quarter" idx="18" hasCustomPrompt="1"/>
          </p:nvPr>
        </p:nvSpPr>
        <p:spPr>
          <a:xfrm>
            <a:off x="49089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9" name="Text Placeholder 125"/>
          <p:cNvSpPr>
            <a:spLocks noGrp="1"/>
          </p:cNvSpPr>
          <p:nvPr>
            <p:ph type="body" sz="quarter" idx="19" hasCustomPrompt="1"/>
          </p:nvPr>
        </p:nvSpPr>
        <p:spPr>
          <a:xfrm>
            <a:off x="49546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" name="Text Placeholder 125"/>
          <p:cNvSpPr>
            <a:spLocks noGrp="1"/>
          </p:cNvSpPr>
          <p:nvPr>
            <p:ph type="body" sz="quarter" idx="20" hasCustomPrompt="1"/>
          </p:nvPr>
        </p:nvSpPr>
        <p:spPr>
          <a:xfrm>
            <a:off x="86808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1" name="Text Placeholder 125"/>
          <p:cNvSpPr>
            <a:spLocks noGrp="1"/>
          </p:cNvSpPr>
          <p:nvPr>
            <p:ph type="body" sz="quarter" idx="21" hasCustomPrompt="1"/>
          </p:nvPr>
        </p:nvSpPr>
        <p:spPr>
          <a:xfrm>
            <a:off x="87265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2" name="Text Placeholder 125"/>
          <p:cNvSpPr>
            <a:spLocks noGrp="1"/>
          </p:cNvSpPr>
          <p:nvPr>
            <p:ph type="body" sz="quarter" idx="22" hasCustomPrompt="1"/>
          </p:nvPr>
        </p:nvSpPr>
        <p:spPr>
          <a:xfrm>
            <a:off x="49089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3" name="Text Placeholder 125"/>
          <p:cNvSpPr>
            <a:spLocks noGrp="1"/>
          </p:cNvSpPr>
          <p:nvPr>
            <p:ph type="body" sz="quarter" idx="23" hasCustomPrompt="1"/>
          </p:nvPr>
        </p:nvSpPr>
        <p:spPr>
          <a:xfrm>
            <a:off x="49546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125"/>
          <p:cNvSpPr>
            <a:spLocks noGrp="1"/>
          </p:cNvSpPr>
          <p:nvPr>
            <p:ph type="body" sz="quarter" idx="24" hasCustomPrompt="1"/>
          </p:nvPr>
        </p:nvSpPr>
        <p:spPr>
          <a:xfrm>
            <a:off x="86808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5" name="Text Placeholder 125"/>
          <p:cNvSpPr>
            <a:spLocks noGrp="1"/>
          </p:cNvSpPr>
          <p:nvPr>
            <p:ph type="body" sz="quarter" idx="25" hasCustomPrompt="1"/>
          </p:nvPr>
        </p:nvSpPr>
        <p:spPr>
          <a:xfrm>
            <a:off x="87265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125"/>
          <p:cNvSpPr>
            <a:spLocks noGrp="1"/>
          </p:cNvSpPr>
          <p:nvPr>
            <p:ph type="body" sz="quarter" idx="26" hasCustomPrompt="1"/>
          </p:nvPr>
        </p:nvSpPr>
        <p:spPr>
          <a:xfrm>
            <a:off x="49089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7" name="Text Placeholder 125"/>
          <p:cNvSpPr>
            <a:spLocks noGrp="1"/>
          </p:cNvSpPr>
          <p:nvPr>
            <p:ph type="body" sz="quarter" idx="27" hasCustomPrompt="1"/>
          </p:nvPr>
        </p:nvSpPr>
        <p:spPr>
          <a:xfrm>
            <a:off x="49546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125"/>
          <p:cNvSpPr>
            <a:spLocks noGrp="1"/>
          </p:cNvSpPr>
          <p:nvPr>
            <p:ph type="body" sz="quarter" idx="28" hasCustomPrompt="1"/>
          </p:nvPr>
        </p:nvSpPr>
        <p:spPr>
          <a:xfrm>
            <a:off x="86808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0" name="Text Placeholder 125"/>
          <p:cNvSpPr>
            <a:spLocks noGrp="1"/>
          </p:cNvSpPr>
          <p:nvPr>
            <p:ph type="body" sz="quarter" idx="29" hasCustomPrompt="1"/>
          </p:nvPr>
        </p:nvSpPr>
        <p:spPr>
          <a:xfrm>
            <a:off x="87265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/>
          <p:cNvGrpSpPr/>
          <p:nvPr userDrawn="1"/>
        </p:nvGrpSpPr>
        <p:grpSpPr>
          <a:xfrm>
            <a:off x="2965744" y="609600"/>
            <a:ext cx="6405267" cy="5666667"/>
            <a:chOff x="472955" y="3856015"/>
            <a:chExt cx="2986757" cy="2642349"/>
          </a:xfrm>
        </p:grpSpPr>
        <p:grpSp>
          <p:nvGrpSpPr>
            <p:cNvPr id="12" name="Graphic 6"/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/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3"/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4"/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5"/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20"/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Freeform 34"/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aphic 6"/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/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/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 150"/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 151"/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52"/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53"/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54"/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4" name="Freeform 155"/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5" name="Freeform 156"/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 157"/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7" name="Freeform 159"/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Freeform 161"/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9" name="Freeform 162"/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Freeform 163"/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Freeform 164"/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 166"/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Freeform 167"/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Freeform 172"/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 173"/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Freeform 174"/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Freeform 175"/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Freeform 176"/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" name="Freeform 177"/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0" name="Freeform 178"/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 181"/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" name="Graphic 6"/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/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195"/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6"/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/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198"/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199"/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200"/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" name="Graphic 6"/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/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203"/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204"/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1" name="Freeform 205"/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2" name="Graphic 6"/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/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208"/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 209"/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 210"/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" name="Freeform 211"/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212"/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213"/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aphic 6"/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/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216"/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217"/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218"/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7" name="Freeform 219"/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220"/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221"/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/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/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224"/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25"/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26"/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27"/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28"/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9"/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0"/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1"/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32"/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33"/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 userDrawn="1"/>
        </p:nvGrpSpPr>
        <p:grpSpPr>
          <a:xfrm>
            <a:off x="8609012" y="3814258"/>
            <a:ext cx="986341" cy="986342"/>
            <a:chOff x="10258193" y="4288840"/>
            <a:chExt cx="1208952" cy="1208953"/>
          </a:xfrm>
        </p:grpSpPr>
        <p:sp>
          <p:nvSpPr>
            <p:cNvPr id="103" name="Freeform 66"/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 67"/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 68"/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 69"/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 70"/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71"/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 72"/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73"/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 74"/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75"/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76"/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77"/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78"/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79"/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 80"/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8" name="Rectangle 117"/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Connector 118"/>
          <p:cNvCxnSpPr/>
          <p:nvPr userDrawn="1"/>
        </p:nvCxnSpPr>
        <p:spPr>
          <a:xfrm>
            <a:off x="3579812" y="6355080"/>
            <a:ext cx="5029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 userDrawn="1"/>
        </p:nvGrpSpPr>
        <p:grpSpPr>
          <a:xfrm>
            <a:off x="519788" y="380999"/>
            <a:ext cx="11213424" cy="3048001"/>
            <a:chOff x="519788" y="533399"/>
            <a:chExt cx="11213424" cy="3048001"/>
          </a:xfrm>
        </p:grpSpPr>
        <p:grpSp>
          <p:nvGrpSpPr>
            <p:cNvPr id="121" name="Group 120"/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/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ounded Rectangle 96"/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ounded Rectangle 99"/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Rounded Rectangle 104"/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Rounded Rectangle 107"/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ounded Rectangle 112"/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Rounded Rectangle 117"/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ounded Rectangle 118"/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/>
          <p:cNvSpPr/>
          <p:nvPr userDrawn="1"/>
        </p:nvSpPr>
        <p:spPr>
          <a:xfrm>
            <a:off x="3571362" y="3830127"/>
            <a:ext cx="265163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7" name="Title 166"/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8" name="Text Placeholder 125"/>
          <p:cNvSpPr>
            <a:spLocks noGrp="1"/>
          </p:cNvSpPr>
          <p:nvPr>
            <p:ph type="body" sz="quarter" idx="18" hasCustomPrompt="1"/>
          </p:nvPr>
        </p:nvSpPr>
        <p:spPr>
          <a:xfrm>
            <a:off x="5593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9" name="Text Placeholder 125"/>
          <p:cNvSpPr>
            <a:spLocks noGrp="1"/>
          </p:cNvSpPr>
          <p:nvPr>
            <p:ph type="body" sz="quarter" idx="19" hasCustomPrompt="1"/>
          </p:nvPr>
        </p:nvSpPr>
        <p:spPr>
          <a:xfrm>
            <a:off x="7088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0" name="Text Placeholder 125"/>
          <p:cNvSpPr>
            <a:spLocks noGrp="1"/>
          </p:cNvSpPr>
          <p:nvPr>
            <p:ph type="body" sz="quarter" idx="20" hasCustomPrompt="1"/>
          </p:nvPr>
        </p:nvSpPr>
        <p:spPr>
          <a:xfrm>
            <a:off x="31226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1" name="Text Placeholder 125"/>
          <p:cNvSpPr>
            <a:spLocks noGrp="1"/>
          </p:cNvSpPr>
          <p:nvPr>
            <p:ph type="body" sz="quarter" idx="21" hasCustomPrompt="1"/>
          </p:nvPr>
        </p:nvSpPr>
        <p:spPr>
          <a:xfrm>
            <a:off x="32721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2" name="Text Placeholder 125"/>
          <p:cNvSpPr>
            <a:spLocks noGrp="1"/>
          </p:cNvSpPr>
          <p:nvPr>
            <p:ph type="body" sz="quarter" idx="22" hasCustomPrompt="1"/>
          </p:nvPr>
        </p:nvSpPr>
        <p:spPr>
          <a:xfrm>
            <a:off x="56647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3" name="Text Placeholder 125"/>
          <p:cNvSpPr>
            <a:spLocks noGrp="1"/>
          </p:cNvSpPr>
          <p:nvPr>
            <p:ph type="body" sz="quarter" idx="23" hasCustomPrompt="1"/>
          </p:nvPr>
        </p:nvSpPr>
        <p:spPr>
          <a:xfrm>
            <a:off x="58142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4" name="Text Placeholder 125"/>
          <p:cNvSpPr>
            <a:spLocks noGrp="1"/>
          </p:cNvSpPr>
          <p:nvPr>
            <p:ph type="body" sz="quarter" idx="24" hasCustomPrompt="1"/>
          </p:nvPr>
        </p:nvSpPr>
        <p:spPr>
          <a:xfrm>
            <a:off x="82280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5" name="Text Placeholder 125"/>
          <p:cNvSpPr>
            <a:spLocks noGrp="1"/>
          </p:cNvSpPr>
          <p:nvPr>
            <p:ph type="body" sz="quarter" idx="25" hasCustomPrompt="1"/>
          </p:nvPr>
        </p:nvSpPr>
        <p:spPr>
          <a:xfrm>
            <a:off x="83775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4" name="Text Placeholder 125"/>
          <p:cNvSpPr>
            <a:spLocks noGrp="1"/>
          </p:cNvSpPr>
          <p:nvPr>
            <p:ph type="body" sz="quarter" idx="26" hasCustomPrompt="1"/>
          </p:nvPr>
        </p:nvSpPr>
        <p:spPr>
          <a:xfrm>
            <a:off x="20833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5" name="Text Placeholder 125"/>
          <p:cNvSpPr>
            <a:spLocks noGrp="1"/>
          </p:cNvSpPr>
          <p:nvPr>
            <p:ph type="body" sz="quarter" idx="27" hasCustomPrompt="1"/>
          </p:nvPr>
        </p:nvSpPr>
        <p:spPr>
          <a:xfrm>
            <a:off x="22328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6" name="Text Placeholder 125"/>
          <p:cNvSpPr>
            <a:spLocks noGrp="1"/>
          </p:cNvSpPr>
          <p:nvPr>
            <p:ph type="body" sz="quarter" idx="28" hasCustomPrompt="1"/>
          </p:nvPr>
        </p:nvSpPr>
        <p:spPr>
          <a:xfrm>
            <a:off x="46466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7" name="Text Placeholder 125"/>
          <p:cNvSpPr>
            <a:spLocks noGrp="1"/>
          </p:cNvSpPr>
          <p:nvPr>
            <p:ph type="body" sz="quarter" idx="29" hasCustomPrompt="1"/>
          </p:nvPr>
        </p:nvSpPr>
        <p:spPr>
          <a:xfrm>
            <a:off x="47961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8" name="Text Placeholder 125"/>
          <p:cNvSpPr>
            <a:spLocks noGrp="1"/>
          </p:cNvSpPr>
          <p:nvPr>
            <p:ph type="body" sz="quarter" idx="30" hasCustomPrompt="1"/>
          </p:nvPr>
        </p:nvSpPr>
        <p:spPr>
          <a:xfrm>
            <a:off x="71887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9" name="Text Placeholder 125"/>
          <p:cNvSpPr>
            <a:spLocks noGrp="1"/>
          </p:cNvSpPr>
          <p:nvPr>
            <p:ph type="body" sz="quarter" idx="31" hasCustomPrompt="1"/>
          </p:nvPr>
        </p:nvSpPr>
        <p:spPr>
          <a:xfrm>
            <a:off x="73382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0" name="Text Placeholder 125"/>
          <p:cNvSpPr>
            <a:spLocks noGrp="1"/>
          </p:cNvSpPr>
          <p:nvPr>
            <p:ph type="body" sz="quarter" idx="32" hasCustomPrompt="1"/>
          </p:nvPr>
        </p:nvSpPr>
        <p:spPr>
          <a:xfrm>
            <a:off x="97520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1" name="Text Placeholder 125"/>
          <p:cNvSpPr>
            <a:spLocks noGrp="1"/>
          </p:cNvSpPr>
          <p:nvPr>
            <p:ph type="body" sz="quarter" idx="33" hasCustomPrompt="1"/>
          </p:nvPr>
        </p:nvSpPr>
        <p:spPr>
          <a:xfrm>
            <a:off x="99015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94613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5">
              <a:lumMod val="90000"/>
            </a:schemeClr>
          </a:solidFill>
          <a:effectLst/>
        </p:grpSpPr>
        <p:sp>
          <p:nvSpPr>
            <p:cNvPr id="7" name="Freeform 5"/>
            <p:cNvSpPr/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"/>
            <p:cNvSpPr/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1"/>
            <p:cNvSpPr/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2"/>
            <p:cNvSpPr/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3"/>
            <p:cNvSpPr/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4"/>
            <p:cNvSpPr/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"/>
            <p:cNvSpPr/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6"/>
            <p:cNvSpPr/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7"/>
            <p:cNvSpPr/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8"/>
            <p:cNvSpPr/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9"/>
            <p:cNvSpPr/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22"/>
            <p:cNvSpPr/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3"/>
            <p:cNvSpPr/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24"/>
            <p:cNvSpPr/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25"/>
            <p:cNvSpPr/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26"/>
            <p:cNvSpPr/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28"/>
            <p:cNvSpPr/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0"/>
            <p:cNvSpPr/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1"/>
            <p:cNvSpPr/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2"/>
            <p:cNvSpPr/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3"/>
            <p:cNvSpPr/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4"/>
            <p:cNvSpPr/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5"/>
            <p:cNvSpPr/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38"/>
            <p:cNvSpPr/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39"/>
            <p:cNvSpPr/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40"/>
            <p:cNvSpPr/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41"/>
            <p:cNvSpPr/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42"/>
            <p:cNvSpPr/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43"/>
            <p:cNvSpPr/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44"/>
            <p:cNvSpPr/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45"/>
            <p:cNvSpPr/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46"/>
            <p:cNvSpPr/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47"/>
            <p:cNvSpPr/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48"/>
            <p:cNvSpPr/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49"/>
            <p:cNvSpPr/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50"/>
            <p:cNvSpPr/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51"/>
            <p:cNvSpPr/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52"/>
            <p:cNvSpPr/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53"/>
            <p:cNvSpPr/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54"/>
            <p:cNvSpPr/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55"/>
            <p:cNvSpPr/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56"/>
            <p:cNvSpPr/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57"/>
            <p:cNvSpPr/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58"/>
            <p:cNvSpPr/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59"/>
            <p:cNvSpPr/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60"/>
            <p:cNvSpPr/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61"/>
            <p:cNvSpPr/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62"/>
            <p:cNvSpPr/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63"/>
            <p:cNvSpPr/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64"/>
            <p:cNvSpPr/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65"/>
            <p:cNvSpPr/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66"/>
            <p:cNvSpPr/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67"/>
            <p:cNvSpPr/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68"/>
            <p:cNvSpPr/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69"/>
            <p:cNvSpPr/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70"/>
            <p:cNvSpPr/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71"/>
            <p:cNvSpPr/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72"/>
            <p:cNvSpPr/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73"/>
            <p:cNvSpPr/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74"/>
            <p:cNvSpPr/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Rectangle 75"/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76"/>
            <p:cNvSpPr/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77"/>
            <p:cNvSpPr/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78"/>
            <p:cNvSpPr/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79"/>
            <p:cNvSpPr/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80"/>
            <p:cNvSpPr/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81"/>
            <p:cNvSpPr/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82"/>
            <p:cNvSpPr/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83"/>
            <p:cNvSpPr/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84"/>
            <p:cNvSpPr/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85"/>
            <p:cNvSpPr/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86"/>
            <p:cNvSpPr/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87"/>
            <p:cNvSpPr/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88"/>
            <p:cNvSpPr/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89"/>
            <p:cNvSpPr/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90"/>
            <p:cNvSpPr/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91"/>
            <p:cNvSpPr/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92"/>
            <p:cNvSpPr/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93"/>
            <p:cNvSpPr/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94"/>
            <p:cNvSpPr/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95"/>
            <p:cNvSpPr/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96"/>
            <p:cNvSpPr/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97"/>
            <p:cNvSpPr/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98"/>
            <p:cNvSpPr/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99"/>
            <p:cNvSpPr/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100"/>
            <p:cNvSpPr/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101"/>
            <p:cNvSpPr/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102"/>
            <p:cNvSpPr/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103"/>
            <p:cNvSpPr/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104"/>
            <p:cNvSpPr/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105"/>
            <p:cNvSpPr/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106"/>
            <p:cNvSpPr/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107"/>
            <p:cNvSpPr/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108"/>
            <p:cNvSpPr/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109"/>
            <p:cNvSpPr/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110"/>
            <p:cNvSpPr/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Rectangle 111"/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112"/>
            <p:cNvSpPr/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113"/>
            <p:cNvSpPr/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114"/>
            <p:cNvSpPr/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115"/>
            <p:cNvSpPr/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116"/>
            <p:cNvSpPr/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117"/>
            <p:cNvSpPr/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118"/>
            <p:cNvSpPr/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19"/>
            <p:cNvSpPr/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20"/>
            <p:cNvSpPr/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21"/>
            <p:cNvSpPr/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122"/>
            <p:cNvSpPr/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123"/>
            <p:cNvSpPr/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124"/>
            <p:cNvSpPr/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25"/>
            <p:cNvSpPr/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26"/>
            <p:cNvSpPr/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27"/>
            <p:cNvSpPr/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128"/>
            <p:cNvSpPr/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129"/>
            <p:cNvSpPr/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130"/>
            <p:cNvSpPr/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131"/>
            <p:cNvSpPr/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132"/>
            <p:cNvSpPr/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133"/>
            <p:cNvSpPr/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134"/>
            <p:cNvSpPr/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135"/>
            <p:cNvSpPr/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136"/>
            <p:cNvSpPr/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137"/>
            <p:cNvSpPr/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138"/>
            <p:cNvSpPr/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139"/>
            <p:cNvSpPr/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140"/>
            <p:cNvSpPr/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141"/>
            <p:cNvSpPr/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142"/>
            <p:cNvSpPr/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143"/>
            <p:cNvSpPr/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144"/>
            <p:cNvSpPr/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145"/>
            <p:cNvSpPr/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146"/>
            <p:cNvSpPr/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147"/>
            <p:cNvSpPr/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148"/>
            <p:cNvSpPr/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149"/>
            <p:cNvSpPr/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150"/>
            <p:cNvSpPr/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151"/>
            <p:cNvSpPr/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52"/>
            <p:cNvSpPr/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53"/>
            <p:cNvSpPr/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154"/>
            <p:cNvSpPr/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155"/>
            <p:cNvSpPr/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156"/>
            <p:cNvSpPr/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157"/>
            <p:cNvSpPr/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158"/>
            <p:cNvSpPr/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159"/>
            <p:cNvSpPr/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160"/>
            <p:cNvSpPr/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161"/>
            <p:cNvSpPr/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162"/>
            <p:cNvSpPr/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163"/>
            <p:cNvSpPr/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164"/>
            <p:cNvSpPr/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165"/>
            <p:cNvSpPr/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166"/>
            <p:cNvSpPr/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167"/>
            <p:cNvSpPr/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168"/>
            <p:cNvSpPr/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169"/>
            <p:cNvSpPr/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170"/>
            <p:cNvSpPr/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171"/>
            <p:cNvSpPr/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172"/>
            <p:cNvSpPr/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173"/>
            <p:cNvSpPr/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174"/>
            <p:cNvSpPr/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175"/>
            <p:cNvSpPr/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176"/>
            <p:cNvSpPr/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177"/>
            <p:cNvSpPr/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178"/>
            <p:cNvSpPr/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179"/>
            <p:cNvSpPr/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180"/>
            <p:cNvSpPr/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181"/>
            <p:cNvSpPr/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182"/>
            <p:cNvSpPr/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183"/>
            <p:cNvSpPr/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184"/>
            <p:cNvSpPr/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185"/>
            <p:cNvSpPr/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186"/>
            <p:cNvSpPr/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187"/>
            <p:cNvSpPr/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188"/>
            <p:cNvSpPr/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189"/>
            <p:cNvSpPr/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190"/>
            <p:cNvSpPr/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191"/>
            <p:cNvSpPr/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192"/>
            <p:cNvSpPr/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193"/>
            <p:cNvSpPr/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194"/>
            <p:cNvSpPr/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195"/>
            <p:cNvSpPr/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196"/>
            <p:cNvSpPr/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197"/>
            <p:cNvSpPr/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198"/>
            <p:cNvSpPr/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199"/>
            <p:cNvSpPr/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200"/>
            <p:cNvSpPr/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201"/>
            <p:cNvSpPr/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202"/>
            <p:cNvSpPr/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203"/>
            <p:cNvSpPr/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204"/>
            <p:cNvSpPr/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206"/>
            <p:cNvSpPr/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207"/>
            <p:cNvSpPr/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208"/>
            <p:cNvSpPr/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209"/>
            <p:cNvSpPr/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210"/>
            <p:cNvSpPr/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211"/>
            <p:cNvSpPr/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212"/>
            <p:cNvSpPr/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213"/>
            <p:cNvSpPr/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214"/>
            <p:cNvSpPr/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215"/>
            <p:cNvSpPr/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216"/>
            <p:cNvSpPr/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217"/>
            <p:cNvSpPr/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218"/>
            <p:cNvSpPr/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219"/>
            <p:cNvSpPr/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220"/>
            <p:cNvSpPr/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221"/>
            <p:cNvSpPr/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222"/>
            <p:cNvSpPr/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223"/>
            <p:cNvSpPr/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224"/>
            <p:cNvSpPr/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225"/>
            <p:cNvSpPr/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226"/>
            <p:cNvSpPr/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227"/>
            <p:cNvSpPr/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228"/>
            <p:cNvSpPr/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229"/>
            <p:cNvSpPr/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230"/>
            <p:cNvSpPr/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231"/>
            <p:cNvSpPr/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232"/>
            <p:cNvSpPr/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233"/>
            <p:cNvSpPr/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234"/>
            <p:cNvSpPr/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235"/>
            <p:cNvSpPr/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236"/>
            <p:cNvSpPr/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237"/>
            <p:cNvSpPr/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238"/>
            <p:cNvSpPr/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239"/>
            <p:cNvSpPr/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240"/>
            <p:cNvSpPr/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241"/>
            <p:cNvSpPr/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242"/>
            <p:cNvSpPr/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243"/>
            <p:cNvSpPr/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244"/>
            <p:cNvSpPr/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245"/>
            <p:cNvSpPr/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246"/>
            <p:cNvSpPr/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247"/>
            <p:cNvSpPr/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248"/>
            <p:cNvSpPr/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249"/>
            <p:cNvSpPr/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250"/>
            <p:cNvSpPr/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251"/>
            <p:cNvSpPr/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252"/>
            <p:cNvSpPr/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253"/>
            <p:cNvSpPr/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254"/>
            <p:cNvSpPr/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255"/>
            <p:cNvSpPr/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256"/>
            <p:cNvSpPr/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257"/>
            <p:cNvSpPr/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258"/>
            <p:cNvSpPr/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259"/>
            <p:cNvSpPr/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260"/>
            <p:cNvSpPr/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261"/>
            <p:cNvSpPr/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262"/>
            <p:cNvSpPr/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263"/>
            <p:cNvSpPr/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264"/>
            <p:cNvSpPr/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265"/>
            <p:cNvSpPr/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266"/>
            <p:cNvSpPr/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267"/>
            <p:cNvSpPr/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268"/>
            <p:cNvSpPr/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269"/>
            <p:cNvSpPr/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270"/>
            <p:cNvSpPr/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271"/>
            <p:cNvSpPr/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272"/>
            <p:cNvSpPr/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273"/>
            <p:cNvSpPr/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274"/>
            <p:cNvSpPr/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275"/>
            <p:cNvSpPr/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276"/>
            <p:cNvSpPr/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277"/>
            <p:cNvSpPr/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278"/>
            <p:cNvSpPr/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279"/>
            <p:cNvSpPr/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280"/>
            <p:cNvSpPr/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281"/>
            <p:cNvSpPr/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282"/>
            <p:cNvSpPr/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283"/>
            <p:cNvSpPr/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284"/>
            <p:cNvSpPr/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285"/>
            <p:cNvSpPr/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286"/>
            <p:cNvSpPr/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287"/>
            <p:cNvSpPr/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Freeform 288"/>
            <p:cNvSpPr/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289"/>
            <p:cNvSpPr/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290"/>
            <p:cNvSpPr/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291"/>
            <p:cNvSpPr/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292"/>
            <p:cNvSpPr/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293"/>
            <p:cNvSpPr/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294"/>
            <p:cNvSpPr/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295"/>
            <p:cNvSpPr/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296"/>
            <p:cNvSpPr/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297"/>
            <p:cNvSpPr/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298"/>
            <p:cNvSpPr/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299"/>
            <p:cNvSpPr/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300"/>
            <p:cNvSpPr/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301"/>
            <p:cNvSpPr/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302"/>
            <p:cNvSpPr/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303"/>
            <p:cNvSpPr/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304"/>
            <p:cNvSpPr/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305"/>
            <p:cNvSpPr/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306"/>
            <p:cNvSpPr/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307"/>
            <p:cNvSpPr/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308"/>
            <p:cNvSpPr/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309"/>
            <p:cNvSpPr/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310"/>
            <p:cNvSpPr/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311"/>
            <p:cNvSpPr/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312"/>
            <p:cNvSpPr/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313"/>
            <p:cNvSpPr/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314"/>
            <p:cNvSpPr/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315"/>
            <p:cNvSpPr/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316"/>
            <p:cNvSpPr/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317"/>
            <p:cNvSpPr/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318"/>
            <p:cNvSpPr/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319"/>
            <p:cNvSpPr/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320"/>
            <p:cNvSpPr/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321"/>
            <p:cNvSpPr/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Freeform 322"/>
            <p:cNvSpPr/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323"/>
            <p:cNvSpPr/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324"/>
            <p:cNvSpPr/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325"/>
            <p:cNvSpPr/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326"/>
            <p:cNvSpPr/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327"/>
            <p:cNvSpPr/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328"/>
            <p:cNvSpPr/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329"/>
            <p:cNvSpPr/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330"/>
            <p:cNvSpPr/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331"/>
            <p:cNvSpPr/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332"/>
            <p:cNvSpPr/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333"/>
            <p:cNvSpPr/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334"/>
            <p:cNvSpPr/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335"/>
            <p:cNvSpPr/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336"/>
            <p:cNvSpPr/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337"/>
            <p:cNvSpPr/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338"/>
            <p:cNvSpPr/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339"/>
            <p:cNvSpPr/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340"/>
            <p:cNvSpPr/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341"/>
            <p:cNvSpPr/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342"/>
            <p:cNvSpPr/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343"/>
            <p:cNvSpPr/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344"/>
            <p:cNvSpPr/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345"/>
            <p:cNvSpPr/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346"/>
            <p:cNvSpPr/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347"/>
            <p:cNvSpPr/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348"/>
            <p:cNvSpPr/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349"/>
            <p:cNvSpPr/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350"/>
            <p:cNvSpPr/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351"/>
            <p:cNvSpPr/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352"/>
            <p:cNvSpPr/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353"/>
            <p:cNvSpPr/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354"/>
            <p:cNvSpPr/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355"/>
            <p:cNvSpPr/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356"/>
            <p:cNvSpPr/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357"/>
            <p:cNvSpPr/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358"/>
            <p:cNvSpPr/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359"/>
            <p:cNvSpPr/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360"/>
            <p:cNvSpPr/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361"/>
            <p:cNvSpPr/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362"/>
            <p:cNvSpPr/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363"/>
            <p:cNvSpPr/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364"/>
            <p:cNvSpPr/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365"/>
            <p:cNvSpPr/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366"/>
            <p:cNvSpPr/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367"/>
            <p:cNvSpPr/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368"/>
            <p:cNvSpPr/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369"/>
            <p:cNvSpPr/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370"/>
            <p:cNvSpPr/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371"/>
            <p:cNvSpPr/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372"/>
            <p:cNvSpPr/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373"/>
            <p:cNvSpPr/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374"/>
            <p:cNvSpPr/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375"/>
            <p:cNvSpPr/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376"/>
            <p:cNvSpPr/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377"/>
            <p:cNvSpPr/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378"/>
            <p:cNvSpPr/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379"/>
            <p:cNvSpPr/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380"/>
            <p:cNvSpPr/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381"/>
            <p:cNvSpPr/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382"/>
            <p:cNvSpPr/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383"/>
            <p:cNvSpPr/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384"/>
            <p:cNvSpPr/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385"/>
            <p:cNvSpPr/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386"/>
            <p:cNvSpPr/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387"/>
            <p:cNvSpPr/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388"/>
            <p:cNvSpPr/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389"/>
            <p:cNvSpPr/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390"/>
            <p:cNvSpPr/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391"/>
            <p:cNvSpPr/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392"/>
            <p:cNvSpPr/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393"/>
            <p:cNvSpPr/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394"/>
            <p:cNvSpPr/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395"/>
            <p:cNvSpPr/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396"/>
            <p:cNvSpPr/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Rectangle 397"/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398"/>
            <p:cNvSpPr/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399"/>
            <p:cNvSpPr/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400"/>
            <p:cNvSpPr/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401"/>
            <p:cNvSpPr/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402"/>
            <p:cNvSpPr/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403"/>
            <p:cNvSpPr/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404"/>
            <p:cNvSpPr/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405"/>
            <p:cNvSpPr/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407"/>
            <p:cNvSpPr/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408"/>
            <p:cNvSpPr/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409"/>
            <p:cNvSpPr/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410"/>
            <p:cNvSpPr/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411"/>
            <p:cNvSpPr/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412"/>
            <p:cNvSpPr/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413"/>
            <p:cNvSpPr/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414"/>
            <p:cNvSpPr/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415"/>
            <p:cNvSpPr/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416"/>
            <p:cNvSpPr/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417"/>
            <p:cNvSpPr/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418"/>
            <p:cNvSpPr/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419"/>
            <p:cNvSpPr/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420"/>
            <p:cNvSpPr/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421"/>
            <p:cNvSpPr/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422"/>
            <p:cNvSpPr/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423"/>
            <p:cNvSpPr/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424"/>
            <p:cNvSpPr/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425"/>
            <p:cNvSpPr/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426"/>
            <p:cNvSpPr/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427"/>
            <p:cNvSpPr/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428"/>
            <p:cNvSpPr/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429"/>
            <p:cNvSpPr/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430"/>
            <p:cNvSpPr/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431"/>
            <p:cNvSpPr/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Rectangle 432"/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433"/>
            <p:cNvSpPr/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434"/>
            <p:cNvSpPr/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435"/>
            <p:cNvSpPr/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436"/>
            <p:cNvSpPr/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437"/>
            <p:cNvSpPr/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438"/>
            <p:cNvSpPr/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439"/>
            <p:cNvSpPr/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440"/>
            <p:cNvSpPr/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441"/>
            <p:cNvSpPr/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442"/>
            <p:cNvSpPr/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443"/>
            <p:cNvSpPr/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444"/>
            <p:cNvSpPr/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445"/>
            <p:cNvSpPr/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446"/>
            <p:cNvSpPr/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447"/>
            <p:cNvSpPr/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448"/>
            <p:cNvSpPr/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449"/>
            <p:cNvSpPr/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450"/>
            <p:cNvSpPr/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451"/>
            <p:cNvSpPr/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452"/>
            <p:cNvSpPr/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453"/>
            <p:cNvSpPr/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454"/>
            <p:cNvSpPr/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455"/>
            <p:cNvSpPr/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456"/>
            <p:cNvSpPr/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457"/>
            <p:cNvSpPr/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458"/>
            <p:cNvSpPr/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459"/>
            <p:cNvSpPr/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460"/>
            <p:cNvSpPr/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461"/>
            <p:cNvSpPr/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462"/>
            <p:cNvSpPr/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463"/>
            <p:cNvSpPr/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464"/>
            <p:cNvSpPr/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465"/>
            <p:cNvSpPr/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466"/>
            <p:cNvSpPr/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467"/>
            <p:cNvSpPr/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468"/>
            <p:cNvSpPr/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469"/>
            <p:cNvSpPr/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470"/>
            <p:cNvSpPr/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471"/>
            <p:cNvSpPr/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472"/>
            <p:cNvSpPr/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473"/>
            <p:cNvSpPr/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474"/>
            <p:cNvSpPr/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475"/>
            <p:cNvSpPr/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476"/>
            <p:cNvSpPr/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477"/>
            <p:cNvSpPr/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478"/>
            <p:cNvSpPr/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479"/>
            <p:cNvSpPr/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480"/>
            <p:cNvSpPr/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481"/>
            <p:cNvSpPr/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482"/>
            <p:cNvSpPr/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483"/>
            <p:cNvSpPr/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484"/>
            <p:cNvSpPr/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485"/>
            <p:cNvSpPr/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486"/>
            <p:cNvSpPr/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487"/>
            <p:cNvSpPr/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488"/>
            <p:cNvSpPr/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489"/>
            <p:cNvSpPr/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490"/>
            <p:cNvSpPr/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491"/>
            <p:cNvSpPr/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492"/>
            <p:cNvSpPr/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493"/>
            <p:cNvSpPr/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494"/>
            <p:cNvSpPr/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495"/>
            <p:cNvSpPr/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496"/>
            <p:cNvSpPr/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497"/>
            <p:cNvSpPr/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498"/>
            <p:cNvSpPr/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499"/>
            <p:cNvSpPr/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500"/>
            <p:cNvSpPr/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501"/>
            <p:cNvSpPr/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502"/>
            <p:cNvSpPr/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503"/>
            <p:cNvSpPr/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504"/>
            <p:cNvSpPr/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505"/>
            <p:cNvSpPr/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506"/>
            <p:cNvSpPr/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507"/>
            <p:cNvSpPr/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508"/>
            <p:cNvSpPr/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509"/>
            <p:cNvSpPr/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510"/>
            <p:cNvSpPr/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511"/>
            <p:cNvSpPr/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512"/>
            <p:cNvSpPr/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513"/>
            <p:cNvSpPr/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514"/>
            <p:cNvSpPr/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515"/>
            <p:cNvSpPr/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516"/>
            <p:cNvSpPr/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517"/>
            <p:cNvSpPr/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518"/>
            <p:cNvSpPr/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519"/>
            <p:cNvSpPr/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520"/>
            <p:cNvSpPr/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521"/>
            <p:cNvSpPr/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522"/>
            <p:cNvSpPr/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Rectangle 523"/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524"/>
            <p:cNvSpPr/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525"/>
            <p:cNvSpPr/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526"/>
            <p:cNvSpPr/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527"/>
            <p:cNvSpPr/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528"/>
            <p:cNvSpPr/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529"/>
            <p:cNvSpPr/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530"/>
            <p:cNvSpPr/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531"/>
            <p:cNvSpPr/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532"/>
            <p:cNvSpPr/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533"/>
            <p:cNvSpPr/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534"/>
            <p:cNvSpPr/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535"/>
            <p:cNvSpPr/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536"/>
            <p:cNvSpPr/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537"/>
            <p:cNvSpPr/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538"/>
            <p:cNvSpPr/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539"/>
            <p:cNvSpPr/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540"/>
            <p:cNvSpPr/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541"/>
            <p:cNvSpPr/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542"/>
            <p:cNvSpPr/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543"/>
            <p:cNvSpPr/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544"/>
            <p:cNvSpPr/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545"/>
            <p:cNvSpPr/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546"/>
            <p:cNvSpPr/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547"/>
            <p:cNvSpPr/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548"/>
            <p:cNvSpPr/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549"/>
            <p:cNvSpPr/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550"/>
            <p:cNvSpPr/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551"/>
            <p:cNvSpPr/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552"/>
            <p:cNvSpPr/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553"/>
            <p:cNvSpPr/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554"/>
            <p:cNvSpPr/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555"/>
            <p:cNvSpPr/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556"/>
            <p:cNvSpPr/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557"/>
            <p:cNvSpPr/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558"/>
            <p:cNvSpPr/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559"/>
            <p:cNvSpPr/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560"/>
            <p:cNvSpPr/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561"/>
            <p:cNvSpPr/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562"/>
            <p:cNvSpPr/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563"/>
            <p:cNvSpPr/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564"/>
            <p:cNvSpPr/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565"/>
            <p:cNvSpPr/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566"/>
            <p:cNvSpPr/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567"/>
            <p:cNvSpPr/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568"/>
            <p:cNvSpPr/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569"/>
            <p:cNvSpPr/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570"/>
            <p:cNvSpPr/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571"/>
            <p:cNvSpPr/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572"/>
            <p:cNvSpPr/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573"/>
            <p:cNvSpPr/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574"/>
            <p:cNvSpPr/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575"/>
            <p:cNvSpPr/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576"/>
            <p:cNvSpPr/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577"/>
            <p:cNvSpPr/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578"/>
            <p:cNvSpPr/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579"/>
            <p:cNvSpPr/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580"/>
            <p:cNvSpPr/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581"/>
            <p:cNvSpPr/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582"/>
            <p:cNvSpPr/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583"/>
            <p:cNvSpPr/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584"/>
            <p:cNvSpPr/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585"/>
            <p:cNvSpPr/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586"/>
            <p:cNvSpPr/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587"/>
            <p:cNvSpPr/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588"/>
            <p:cNvSpPr/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589"/>
            <p:cNvSpPr/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590"/>
            <p:cNvSpPr/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591"/>
            <p:cNvSpPr/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592"/>
            <p:cNvSpPr/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593"/>
            <p:cNvSpPr/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594"/>
            <p:cNvSpPr/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595"/>
            <p:cNvSpPr/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596"/>
            <p:cNvSpPr/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597"/>
            <p:cNvSpPr/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598"/>
            <p:cNvSpPr/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599"/>
            <p:cNvSpPr/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600"/>
            <p:cNvSpPr/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601"/>
            <p:cNvSpPr/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602"/>
            <p:cNvSpPr/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603"/>
            <p:cNvSpPr/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604"/>
            <p:cNvSpPr/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605"/>
            <p:cNvSpPr/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606"/>
            <p:cNvSpPr/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608"/>
            <p:cNvSpPr/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609"/>
            <p:cNvSpPr/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610"/>
            <p:cNvSpPr/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611"/>
            <p:cNvSpPr/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612"/>
            <p:cNvSpPr/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613"/>
            <p:cNvSpPr/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614"/>
            <p:cNvSpPr/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615"/>
            <p:cNvSpPr/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616"/>
            <p:cNvSpPr/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617"/>
            <p:cNvSpPr/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618"/>
            <p:cNvSpPr/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619"/>
            <p:cNvSpPr/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620"/>
            <p:cNvSpPr/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621"/>
            <p:cNvSpPr/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622"/>
            <p:cNvSpPr/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623"/>
            <p:cNvSpPr/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624"/>
            <p:cNvSpPr/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625"/>
            <p:cNvSpPr/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626"/>
            <p:cNvSpPr/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627"/>
            <p:cNvSpPr/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628"/>
            <p:cNvSpPr/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629"/>
            <p:cNvSpPr/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630"/>
            <p:cNvSpPr/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631"/>
            <p:cNvSpPr/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32"/>
            <p:cNvSpPr/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633"/>
            <p:cNvSpPr/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634"/>
            <p:cNvSpPr/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635"/>
            <p:cNvSpPr/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636"/>
            <p:cNvSpPr/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637"/>
            <p:cNvSpPr/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38"/>
            <p:cNvSpPr/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39"/>
            <p:cNvSpPr/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640"/>
            <p:cNvSpPr/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641"/>
            <p:cNvSpPr/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642"/>
            <p:cNvSpPr/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43"/>
            <p:cNvSpPr/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44"/>
            <p:cNvSpPr/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645"/>
            <p:cNvSpPr/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46"/>
            <p:cNvSpPr/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47"/>
            <p:cNvSpPr/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648"/>
            <p:cNvSpPr/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649"/>
            <p:cNvSpPr/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650"/>
            <p:cNvSpPr/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651"/>
            <p:cNvSpPr/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652"/>
            <p:cNvSpPr/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653"/>
            <p:cNvSpPr/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654"/>
            <p:cNvSpPr/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655"/>
            <p:cNvSpPr/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656"/>
            <p:cNvSpPr/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657"/>
            <p:cNvSpPr/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658"/>
            <p:cNvSpPr/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659"/>
            <p:cNvSpPr/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660"/>
            <p:cNvSpPr/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661"/>
            <p:cNvSpPr/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662"/>
            <p:cNvSpPr/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663"/>
            <p:cNvSpPr/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664"/>
            <p:cNvSpPr/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665"/>
            <p:cNvSpPr/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666"/>
            <p:cNvSpPr/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667"/>
            <p:cNvSpPr/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668"/>
            <p:cNvSpPr/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669"/>
            <p:cNvSpPr/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670"/>
            <p:cNvSpPr/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671"/>
            <p:cNvSpPr/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672"/>
            <p:cNvSpPr/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673"/>
            <p:cNvSpPr/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674"/>
            <p:cNvSpPr/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675"/>
            <p:cNvSpPr/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676"/>
            <p:cNvSpPr/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677"/>
            <p:cNvSpPr/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678"/>
            <p:cNvSpPr/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679"/>
            <p:cNvSpPr/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680"/>
            <p:cNvSpPr/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681"/>
            <p:cNvSpPr/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682"/>
            <p:cNvSpPr/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683"/>
            <p:cNvSpPr/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684"/>
            <p:cNvSpPr/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685"/>
            <p:cNvSpPr/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686"/>
            <p:cNvSpPr/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687"/>
            <p:cNvSpPr/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688"/>
            <p:cNvSpPr/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689"/>
            <p:cNvSpPr/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690"/>
            <p:cNvSpPr/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691"/>
            <p:cNvSpPr/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692"/>
            <p:cNvSpPr/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693"/>
            <p:cNvSpPr/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694"/>
            <p:cNvSpPr/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695"/>
            <p:cNvSpPr/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96"/>
            <p:cNvSpPr/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697"/>
            <p:cNvSpPr/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698"/>
            <p:cNvSpPr/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699"/>
            <p:cNvSpPr/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700"/>
            <p:cNvSpPr/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701"/>
            <p:cNvSpPr/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702"/>
            <p:cNvSpPr/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703"/>
            <p:cNvSpPr/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704"/>
            <p:cNvSpPr/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705"/>
            <p:cNvSpPr/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706"/>
            <p:cNvSpPr/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707"/>
            <p:cNvSpPr/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708"/>
            <p:cNvSpPr/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709"/>
            <p:cNvSpPr/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710"/>
            <p:cNvSpPr/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711"/>
            <p:cNvSpPr/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712"/>
            <p:cNvSpPr/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713"/>
            <p:cNvSpPr/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714"/>
            <p:cNvSpPr/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715"/>
            <p:cNvSpPr/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716"/>
            <p:cNvSpPr/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717"/>
            <p:cNvSpPr/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718"/>
            <p:cNvSpPr/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719"/>
            <p:cNvSpPr/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720"/>
            <p:cNvSpPr/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721"/>
            <p:cNvSpPr/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722"/>
            <p:cNvSpPr/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723"/>
            <p:cNvSpPr/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724"/>
            <p:cNvSpPr/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725"/>
            <p:cNvSpPr/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726"/>
            <p:cNvSpPr/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727"/>
            <p:cNvSpPr/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728"/>
            <p:cNvSpPr/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729"/>
            <p:cNvSpPr/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730"/>
            <p:cNvSpPr/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731"/>
            <p:cNvSpPr/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732"/>
            <p:cNvSpPr/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733"/>
            <p:cNvSpPr/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734"/>
            <p:cNvSpPr/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735"/>
            <p:cNvSpPr/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736"/>
            <p:cNvSpPr/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737"/>
            <p:cNvSpPr/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738"/>
            <p:cNvSpPr/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Freeform 739"/>
            <p:cNvSpPr/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740"/>
            <p:cNvSpPr/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Freeform 741"/>
            <p:cNvSpPr/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742"/>
            <p:cNvSpPr/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743"/>
            <p:cNvSpPr/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Freeform 744"/>
            <p:cNvSpPr/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745"/>
            <p:cNvSpPr/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746"/>
            <p:cNvSpPr/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Freeform 747"/>
            <p:cNvSpPr/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748"/>
            <p:cNvSpPr/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749"/>
            <p:cNvSpPr/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Freeform 750"/>
            <p:cNvSpPr/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751"/>
            <p:cNvSpPr/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752"/>
            <p:cNvSpPr/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Freeform 753"/>
            <p:cNvSpPr/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754"/>
            <p:cNvSpPr/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755"/>
            <p:cNvSpPr/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Freeform 756"/>
            <p:cNvSpPr/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757"/>
            <p:cNvSpPr/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758"/>
            <p:cNvSpPr/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759"/>
            <p:cNvSpPr/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760"/>
            <p:cNvSpPr/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761"/>
            <p:cNvSpPr/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762"/>
            <p:cNvSpPr/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763"/>
            <p:cNvSpPr/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764"/>
            <p:cNvSpPr/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765"/>
            <p:cNvSpPr/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Freeform 766"/>
            <p:cNvSpPr/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767"/>
            <p:cNvSpPr/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768"/>
            <p:cNvSpPr/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Freeform 769"/>
            <p:cNvSpPr/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" name="Freeform 770"/>
            <p:cNvSpPr/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" name="Freeform 771"/>
            <p:cNvSpPr/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" name="Freeform 772"/>
            <p:cNvSpPr/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4" name="Freeform 773"/>
            <p:cNvSpPr/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5" name="Freeform 774"/>
            <p:cNvSpPr/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6" name="Freeform 775"/>
            <p:cNvSpPr/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7" name="Freeform 776"/>
            <p:cNvSpPr/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8" name="Freeform 777"/>
            <p:cNvSpPr/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9" name="Freeform 778"/>
            <p:cNvSpPr/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0" name="Freeform 779"/>
            <p:cNvSpPr/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80"/>
            <p:cNvSpPr/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81"/>
            <p:cNvSpPr/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Freeform 782"/>
            <p:cNvSpPr/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4" name="Freeform 783"/>
            <p:cNvSpPr/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84"/>
            <p:cNvSpPr/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85"/>
            <p:cNvSpPr/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Freeform 786"/>
            <p:cNvSpPr/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87"/>
            <p:cNvSpPr/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88"/>
            <p:cNvSpPr/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89"/>
            <p:cNvSpPr/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Freeform 790"/>
            <p:cNvSpPr/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91"/>
            <p:cNvSpPr/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92"/>
            <p:cNvSpPr/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Freeform 793"/>
            <p:cNvSpPr/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" name="Freeform 794"/>
            <p:cNvSpPr/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" name="Freeform 795"/>
            <p:cNvSpPr/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96"/>
            <p:cNvSpPr/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Freeform 797"/>
            <p:cNvSpPr/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" name="Freeform 798"/>
            <p:cNvSpPr/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99"/>
            <p:cNvSpPr/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800"/>
            <p:cNvSpPr/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801"/>
            <p:cNvSpPr/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Freeform 802"/>
            <p:cNvSpPr/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" name="Freeform 803"/>
            <p:cNvSpPr/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Freeform 804"/>
            <p:cNvSpPr/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6" name="Freeform 805"/>
            <p:cNvSpPr/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806"/>
            <p:cNvSpPr/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807"/>
            <p:cNvSpPr/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Freeform 809"/>
            <p:cNvSpPr/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0" name="Freeform 810"/>
            <p:cNvSpPr/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11"/>
            <p:cNvSpPr/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Freeform 812"/>
            <p:cNvSpPr/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3" name="Freeform 813"/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14"/>
            <p:cNvSpPr/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Freeform 815"/>
            <p:cNvSpPr/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6" name="Freeform 816"/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817"/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Freeform 818"/>
            <p:cNvSpPr/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Freeform 819"/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Freeform 820"/>
            <p:cNvSpPr/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Freeform 821"/>
            <p:cNvSpPr/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" name="Freeform 822"/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Freeform 823"/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4" name="Freeform 824"/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5" name="Freeform 825"/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Freeform 826"/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Freeform 827"/>
            <p:cNvSpPr/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8" name="Freeform 828"/>
            <p:cNvSpPr/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Freeform 829"/>
            <p:cNvSpPr/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Freeform 830"/>
            <p:cNvSpPr/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1" name="Freeform 831"/>
            <p:cNvSpPr/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62" name="Straight Arrow Connector 961"/>
          <p:cNvCxnSpPr/>
          <p:nvPr userDrawn="1"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01"/>
          <p:cNvCxnSpPr/>
          <p:nvPr userDrawn="1"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01"/>
          <p:cNvCxnSpPr/>
          <p:nvPr userDrawn="1"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/>
          <p:cNvCxnSpPr/>
          <p:nvPr userDrawn="1"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09"/>
          <p:cNvCxnSpPr/>
          <p:nvPr userDrawn="1"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/>
          <p:cNvCxnSpPr/>
          <p:nvPr userDrawn="1"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/>
          <p:cNvCxnSpPr/>
          <p:nvPr userDrawn="1"/>
        </p:nvCxnSpPr>
        <p:spPr>
          <a:xfrm>
            <a:off x="6597459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 userDrawn="1"/>
        </p:nvCxnSpPr>
        <p:spPr>
          <a:xfrm>
            <a:off x="8151812" y="5486400"/>
            <a:ext cx="22098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/>
          <p:nvPr userDrawn="1"/>
        </p:nvCxnSpPr>
        <p:spPr>
          <a:xfrm>
            <a:off x="8151812" y="6355080"/>
            <a:ext cx="3427572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itle 1074"/>
          <p:cNvSpPr>
            <a:spLocks noGrp="1"/>
          </p:cNvSpPr>
          <p:nvPr>
            <p:ph type="title" hasCustomPrompt="1"/>
          </p:nvPr>
        </p:nvSpPr>
        <p:spPr>
          <a:xfrm>
            <a:off x="8075612" y="4572000"/>
            <a:ext cx="3503770" cy="1981200"/>
          </a:xfrm>
        </p:spPr>
        <p:txBody>
          <a:bodyPr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</a:t>
            </a:r>
            <a:br>
              <a:rPr lang="en-US" dirty="0"/>
            </a:br>
            <a:r>
              <a:rPr lang="en-US" dirty="0"/>
              <a:t>title </a:t>
            </a:r>
          </a:p>
        </p:txBody>
      </p:sp>
      <p:sp>
        <p:nvSpPr>
          <p:cNvPr id="1085" name="Text Placeholder 125"/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01287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8" name="Text Placeholder 125"/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6" name="Text Placeholder 125"/>
          <p:cNvSpPr>
            <a:spLocks noGrp="1"/>
          </p:cNvSpPr>
          <p:nvPr>
            <p:ph type="body" sz="quarter" idx="27" hasCustomPrompt="1"/>
          </p:nvPr>
        </p:nvSpPr>
        <p:spPr>
          <a:xfrm>
            <a:off x="2114621" y="601287"/>
            <a:ext cx="1600200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9" name="Text Placeholder 125"/>
          <p:cNvSpPr>
            <a:spLocks noGrp="1"/>
          </p:cNvSpPr>
          <p:nvPr>
            <p:ph type="body" sz="quarter" idx="20" hasCustomPrompt="1"/>
          </p:nvPr>
        </p:nvSpPr>
        <p:spPr>
          <a:xfrm>
            <a:off x="2114621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7" name="Text Placeholder 125"/>
          <p:cNvSpPr>
            <a:spLocks noGrp="1"/>
          </p:cNvSpPr>
          <p:nvPr>
            <p:ph type="body" sz="quarter" idx="28" hasCustomPrompt="1"/>
          </p:nvPr>
        </p:nvSpPr>
        <p:spPr>
          <a:xfrm>
            <a:off x="3960812" y="601287"/>
            <a:ext cx="1600200" cy="365760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0" name="Text Placeholder 125"/>
          <p:cNvSpPr>
            <a:spLocks noGrp="1"/>
          </p:cNvSpPr>
          <p:nvPr>
            <p:ph type="body" sz="quarter" idx="21" hasCustomPrompt="1"/>
          </p:nvPr>
        </p:nvSpPr>
        <p:spPr>
          <a:xfrm>
            <a:off x="3960812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1" name="Text Placeholder 125"/>
          <p:cNvSpPr>
            <a:spLocks noGrp="1"/>
          </p:cNvSpPr>
          <p:nvPr>
            <p:ph type="body" sz="quarter" idx="32" hasCustomPrompt="1"/>
          </p:nvPr>
        </p:nvSpPr>
        <p:spPr>
          <a:xfrm>
            <a:off x="5797359" y="601287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1" name="Text Placeholder 125"/>
          <p:cNvSpPr>
            <a:spLocks noGrp="1"/>
          </p:cNvSpPr>
          <p:nvPr>
            <p:ph type="body" sz="quarter" idx="22" hasCustomPrompt="1"/>
          </p:nvPr>
        </p:nvSpPr>
        <p:spPr>
          <a:xfrm>
            <a:off x="5797359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0" name="Text Placeholder 125"/>
          <p:cNvSpPr>
            <a:spLocks noGrp="1"/>
          </p:cNvSpPr>
          <p:nvPr>
            <p:ph type="body" sz="quarter" idx="31" hasCustomPrompt="1"/>
          </p:nvPr>
        </p:nvSpPr>
        <p:spPr>
          <a:xfrm>
            <a:off x="602614" y="5349240"/>
            <a:ext cx="1600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2" name="Text Placeholder 125"/>
          <p:cNvSpPr>
            <a:spLocks noGrp="1"/>
          </p:cNvSpPr>
          <p:nvPr>
            <p:ph type="body" sz="quarter" idx="23" hasCustomPrompt="1"/>
          </p:nvPr>
        </p:nvSpPr>
        <p:spPr>
          <a:xfrm>
            <a:off x="609441" y="5851574"/>
            <a:ext cx="1600200" cy="640080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9" name="Text Placeholder 125"/>
          <p:cNvSpPr>
            <a:spLocks noGrp="1"/>
          </p:cNvSpPr>
          <p:nvPr>
            <p:ph type="body" sz="quarter" idx="30" hasCustomPrompt="1"/>
          </p:nvPr>
        </p:nvSpPr>
        <p:spPr>
          <a:xfrm>
            <a:off x="3008311" y="5346281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3" name="Text Placeholder 125"/>
          <p:cNvSpPr>
            <a:spLocks noGrp="1"/>
          </p:cNvSpPr>
          <p:nvPr>
            <p:ph type="body" sz="quarter" idx="24" hasCustomPrompt="1"/>
          </p:nvPr>
        </p:nvSpPr>
        <p:spPr>
          <a:xfrm>
            <a:off x="3008311" y="5851574"/>
            <a:ext cx="1600200" cy="64008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8" name="Text Placeholder 125"/>
          <p:cNvSpPr>
            <a:spLocks noGrp="1"/>
          </p:cNvSpPr>
          <p:nvPr>
            <p:ph type="body" sz="quarter" idx="29" hasCustomPrompt="1"/>
          </p:nvPr>
        </p:nvSpPr>
        <p:spPr>
          <a:xfrm>
            <a:off x="5377243" y="5346281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4" name="Text Placeholder 125"/>
          <p:cNvSpPr>
            <a:spLocks noGrp="1"/>
          </p:cNvSpPr>
          <p:nvPr>
            <p:ph type="body" sz="quarter" idx="25" hasCustomPrompt="1"/>
          </p:nvPr>
        </p:nvSpPr>
        <p:spPr>
          <a:xfrm>
            <a:off x="5377243" y="5851574"/>
            <a:ext cx="1600200" cy="64008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vel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 userDrawn="1"/>
        </p:nvCxnSpPr>
        <p:spPr>
          <a:xfrm>
            <a:off x="5850572" y="5224587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 userDrawn="1"/>
        </p:nvCxnSpPr>
        <p:spPr>
          <a:xfrm>
            <a:off x="6501513" y="4378700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 userDrawn="1"/>
        </p:nvCxnSpPr>
        <p:spPr>
          <a:xfrm>
            <a:off x="7160295" y="3532812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 userDrawn="1"/>
        </p:nvCxnSpPr>
        <p:spPr>
          <a:xfrm>
            <a:off x="7814009" y="2680658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0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168332" y="1188720"/>
            <a:ext cx="585216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/>
          <p:cNvSpPr>
            <a:spLocks noGrp="1"/>
          </p:cNvSpPr>
          <p:nvPr>
            <p:ph type="title" hasCustomPrompt="1"/>
          </p:nvPr>
        </p:nvSpPr>
        <p:spPr>
          <a:xfrm>
            <a:off x="533241" y="457200"/>
            <a:ext cx="111223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5" name="Text Placeholder 12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6" name="Text Placeholder 125"/>
          <p:cNvSpPr>
            <a:spLocks noGrp="1"/>
          </p:cNvSpPr>
          <p:nvPr>
            <p:ph type="body" sz="quarter" idx="17" hasCustomPrompt="1"/>
          </p:nvPr>
        </p:nvSpPr>
        <p:spPr>
          <a:xfrm>
            <a:off x="836612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5"/>
          <p:cNvSpPr>
            <a:spLocks noGrp="1"/>
          </p:cNvSpPr>
          <p:nvPr>
            <p:ph type="body" sz="quarter" idx="18" hasCustomPrompt="1"/>
          </p:nvPr>
        </p:nvSpPr>
        <p:spPr>
          <a:xfrm>
            <a:off x="7694612" y="2057400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8" name="Text Placeholder 125"/>
          <p:cNvSpPr>
            <a:spLocks noGrp="1"/>
          </p:cNvSpPr>
          <p:nvPr>
            <p:ph type="body" sz="quarter" idx="19" hasCustomPrompt="1"/>
          </p:nvPr>
        </p:nvSpPr>
        <p:spPr>
          <a:xfrm>
            <a:off x="7703257" y="2373573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5"/>
          <p:cNvSpPr>
            <a:spLocks noGrp="1"/>
          </p:cNvSpPr>
          <p:nvPr>
            <p:ph type="body" sz="quarter" idx="20" hasCustomPrompt="1"/>
          </p:nvPr>
        </p:nvSpPr>
        <p:spPr>
          <a:xfrm>
            <a:off x="7076367" y="2914621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Text Placeholder 125"/>
          <p:cNvSpPr>
            <a:spLocks noGrp="1"/>
          </p:cNvSpPr>
          <p:nvPr>
            <p:ph type="body" sz="quarter" idx="21" hasCustomPrompt="1"/>
          </p:nvPr>
        </p:nvSpPr>
        <p:spPr>
          <a:xfrm>
            <a:off x="7085012" y="3230794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5"/>
          <p:cNvSpPr>
            <a:spLocks noGrp="1"/>
          </p:cNvSpPr>
          <p:nvPr>
            <p:ph type="body" sz="quarter" idx="22" hasCustomPrompt="1"/>
          </p:nvPr>
        </p:nvSpPr>
        <p:spPr>
          <a:xfrm>
            <a:off x="6390567" y="3753157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125"/>
          <p:cNvSpPr>
            <a:spLocks noGrp="1"/>
          </p:cNvSpPr>
          <p:nvPr>
            <p:ph type="body" sz="quarter" idx="23" hasCustomPrompt="1"/>
          </p:nvPr>
        </p:nvSpPr>
        <p:spPr>
          <a:xfrm>
            <a:off x="6399212" y="4069330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5"/>
          <p:cNvSpPr>
            <a:spLocks noGrp="1"/>
          </p:cNvSpPr>
          <p:nvPr>
            <p:ph type="body" sz="quarter" idx="24" hasCustomPrompt="1"/>
          </p:nvPr>
        </p:nvSpPr>
        <p:spPr>
          <a:xfrm>
            <a:off x="5707852" y="4607053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Text Placeholder 125"/>
          <p:cNvSpPr>
            <a:spLocks noGrp="1"/>
          </p:cNvSpPr>
          <p:nvPr>
            <p:ph type="body" sz="quarter" idx="25" hasCustomPrompt="1"/>
          </p:nvPr>
        </p:nvSpPr>
        <p:spPr>
          <a:xfrm>
            <a:off x="5716497" y="4923226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600" indent="0">
              <a:buNone/>
              <a:defRPr sz="2000" b="1">
                <a:latin typeface="+mj-lt"/>
              </a:defRPr>
            </a:lvl2pPr>
            <a:lvl3pPr marL="1219200" indent="0">
              <a:buNone/>
              <a:defRPr sz="2000" b="1">
                <a:latin typeface="+mj-lt"/>
              </a:defRPr>
            </a:lvl3pPr>
            <a:lvl4pPr marL="1828165" indent="0">
              <a:buNone/>
              <a:defRPr sz="2000" b="1">
                <a:latin typeface="+mj-lt"/>
              </a:defRPr>
            </a:lvl4pPr>
            <a:lvl5pPr marL="2437765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7091A9FD-CDA2-4BA5-8C18-59D6F59EB34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12192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b="1" i="0" kern="1200" spc="100" baseline="0">
          <a:solidFill>
            <a:schemeClr val="accent4">
              <a:lumMod val="75000"/>
            </a:schemeClr>
          </a:solidFill>
          <a:latin typeface="+mj-lt"/>
          <a:ea typeface="+mj-ea"/>
          <a:cs typeface="Arial" panose="020B0604020202020204"/>
        </a:defRPr>
      </a:lvl1pPr>
    </p:titleStyle>
    <p:bodyStyle>
      <a:lvl1pPr marL="457200" indent="-457200" algn="l" defTabSz="12192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4300" kern="1200">
          <a:solidFill>
            <a:schemeClr val="accent3">
              <a:lumMod val="75000"/>
            </a:schemeClr>
          </a:solidFill>
          <a:latin typeface="+mn-lt"/>
          <a:ea typeface="+mn-ea"/>
          <a:cs typeface="Arial" panose="020B0604020202020204"/>
        </a:defRPr>
      </a:lvl1pPr>
      <a:lvl2pPr marL="990600" indent="-381000" algn="l" defTabSz="12192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3700" kern="1200">
          <a:solidFill>
            <a:schemeClr val="accent3">
              <a:lumMod val="75000"/>
            </a:schemeClr>
          </a:solidFill>
          <a:latin typeface="+mn-lt"/>
          <a:ea typeface="+mn-ea"/>
          <a:cs typeface="Arial" panose="020B0604020202020204"/>
        </a:defRPr>
      </a:lvl2pPr>
      <a:lvl3pPr marL="1524000" indent="-304800" algn="l" defTabSz="12192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Arial" panose="020B0604020202020204"/>
        </a:defRPr>
      </a:lvl3pPr>
      <a:lvl4pPr marL="2132965" indent="-304800" algn="l" defTabSz="12192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 panose="020B0604020202020204"/>
        </a:defRPr>
      </a:lvl4pPr>
      <a:lvl5pPr marL="2742565" indent="-304800" algn="l" defTabSz="12192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»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 panose="020B0604020202020204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489-023-05249-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i.org/10.2514/6.2011-1805" TargetMode="External"/><Relationship Id="rId4" Type="http://schemas.openxmlformats.org/officeDocument/2006/relationships/hyperlink" Target="https://openreview.net/forum?id=DAkP1TT_Ub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hl=en&amp;lr=&amp;id=wypsEAAAQBAJ&amp;oi=fnd&amp;pg=PP8&amp;dq=Development+of+AI+Algorithms+to+Detect+Explosives+in+Waste+Receptacles+Using+Vision+Transformers&amp;ots=7Od9yz2-hM&amp;sig=45Elqn1-B5XwEPKBDWST36TBf2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i.org/10.1016/j.wasman.2021.12.001" TargetMode="External"/><Relationship Id="rId4" Type="http://schemas.openxmlformats.org/officeDocument/2006/relationships/hyperlink" Target="https://doi.org/10.3390/su13211157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69975" y="685800"/>
            <a:ext cx="10048875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sz="4000" b="1" u="sng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MDA522- Artificial Intelligence</a:t>
            </a:r>
          </a:p>
          <a:p>
            <a:pPr algn="ctr"/>
            <a:endParaRPr lang="en-GB" sz="4000" b="1" u="sng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GB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‘‘Development of AI Algorithms to </a:t>
            </a:r>
            <a:r>
              <a:rPr lang="en-US" altLang="en-GB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GB" sz="4000" b="1" dirty="0" err="1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etect</a:t>
            </a:r>
            <a:r>
              <a:rPr lang="en-GB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Explosives in Waste Receptables</a:t>
            </a:r>
            <a:r>
              <a:rPr lang="en-US" altLang="en-GB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Vision Transformers’’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22412" y="3962400"/>
            <a:ext cx="78174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resenting by;</a:t>
            </a:r>
          </a:p>
          <a:p>
            <a:pPr algn="l">
              <a:buClrTx/>
              <a:buSzTx/>
              <a:buFontTx/>
            </a:pPr>
            <a:r>
              <a:rPr 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Vinod Kumar</a:t>
            </a:r>
          </a:p>
          <a:p>
            <a:pPr algn="l">
              <a:buClrTx/>
              <a:buSzTx/>
              <a:buFontTx/>
            </a:pPr>
            <a:r>
              <a:rPr 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Ashok</a:t>
            </a:r>
          </a:p>
          <a:p>
            <a:pPr algn="l">
              <a:buClrTx/>
              <a:buSzTx/>
              <a:buFontTx/>
            </a:pPr>
            <a:r>
              <a:rPr 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Venkatsai</a:t>
            </a:r>
          </a:p>
          <a:p>
            <a:pPr algn="l"/>
            <a:endParaRPr lang="en-GB" sz="3200" b="1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57175" y="193675"/>
            <a:ext cx="7353935" cy="6485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7999730" y="2667000"/>
            <a:ext cx="4113530" cy="2894330"/>
          </a:xfrm>
        </p:spPr>
        <p:txBody>
          <a:bodyPr>
            <a:no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Class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64687"/>
            <a:ext cx="5731510" cy="362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125" y="4113769"/>
            <a:ext cx="6073284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includes a function to display random images with their labels, but lacks a clear visualization of the class distribution and frequencies, which is crucial for identifying potential class imbalances that can impact model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8175" y="2101063"/>
            <a:ext cx="8792210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statistics: number of samples in training, validation, testing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diagram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 process overview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techniques applied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Declining training and validation losses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7970" y="2121971"/>
            <a:ext cx="955421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set performance metrics table (accuracy, F1-scores, precision, recall)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visualization and analysis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 of model predictions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strengths and weaknesses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Potential areas for improvement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3797" y="1468340"/>
            <a:ext cx="8503285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study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 limitations (nature, composition, distribution)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Need for comprehensive dataset understanding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resource requirements for large-scale ViT models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deployment and operational constraints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7483" y="1914182"/>
            <a:ext cx="11811000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split into three subsets: training, validation, and testing. The distribution of samples across these subsets is presented in the following table: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3281806"/>
          <a:ext cx="10969624" cy="311902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48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97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Samples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9388" y="1448092"/>
            <a:ext cx="11811000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training, the model's performance was evaluated on the unseen test set. The following table summarizes the key performance metrics obtained on the test set: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6495" y="2743200"/>
          <a:ext cx="7432675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F1-Score (Macro)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F1-Score (Micro)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F1-Score (Weighted)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0.891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Precision (Macro)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0.893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Precision (Micro)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Precision (Weighted)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Recall (Macro)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Recall (Micro)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Recall (Weighted)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Results: Confusion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828800"/>
            <a:ext cx="7285355" cy="489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494212" y="152400"/>
            <a:ext cx="7494580" cy="658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3129" y="4598866"/>
            <a:ext cx="3600641" cy="168260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30505" y="407630"/>
            <a:ext cx="7358287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research approach and model design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 results and potential impact [4]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of study limitations and challenges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limitations and their impact on performance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resource requirements for practical implementation [5]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494212" y="152400"/>
            <a:ext cx="7494580" cy="658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3129" y="4598866"/>
            <a:ext cx="3600641" cy="168260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6552" y="447386"/>
            <a:ext cx="6970198" cy="56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interpretability and explainability in AI systems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directions: alternative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architectures, ensemble strategies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adaptation for evolving threats [5]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visualizing and interpreting model decision-making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AI, computer vision, and environmental security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012" y="1742794"/>
            <a:ext cx="10969943" cy="4658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ensemble approach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 accuracy on test set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local and global features[6]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 for public safety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future research directions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9" name="Rectangle 1"/>
          <p:cNvSpPr>
            <a:spLocks noChangeArrowheads="1"/>
          </p:cNvSpPr>
          <p:nvPr/>
        </p:nvSpPr>
        <p:spPr bwMode="auto">
          <a:xfrm>
            <a:off x="455612" y="1563785"/>
            <a:ext cx="7924800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in terrorism and criminal activities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of explosives in waste receptacles [1]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current solutions (transparent bins, blast-resistant bins)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innovative solutions using AI and computer vision[1]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Vision Transformers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object detection </a:t>
            </a:r>
          </a:p>
        </p:txBody>
      </p:sp>
      <p:pic>
        <p:nvPicPr>
          <p:cNvPr id="1027" name="Picture 3" descr="Detection of explosives in dustbins using deep transfer learning based  multiclass classifiers | Applied Intellig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32"/>
          <a:stretch>
            <a:fillRect/>
          </a:stretch>
        </p:blipFill>
        <p:spPr bwMode="auto">
          <a:xfrm>
            <a:off x="8380412" y="2903350"/>
            <a:ext cx="3602033" cy="2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971" y="1600200"/>
            <a:ext cx="10741343" cy="4658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 details provided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 training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deployment challenges[6]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explainability concerns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continuous learning and adaptation</a:t>
            </a:r>
          </a:p>
        </p:txBody>
      </p:sp>
      <p:pic>
        <p:nvPicPr>
          <p:cNvPr id="18434" name="Picture 2" descr="Artificial intelligence for waste management in smart cities: a review |  Environmental Chemistry Let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857375"/>
            <a:ext cx="5334001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57253" y="1143000"/>
            <a:ext cx="7353937" cy="553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7818359" y="4056354"/>
            <a:ext cx="4113213" cy="1981200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253" y="729423"/>
            <a:ext cx="7056359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Restatement of research objective and approach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 and results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ViTs and ensemble models for explosive detection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of limitations and scope for improvement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interdisciplinary collaboration </a:t>
            </a:r>
          </a:p>
        </p:txBody>
      </p:sp>
      <p:pic>
        <p:nvPicPr>
          <p:cNvPr id="13315" name="Picture 3" descr="Detecting Real-Time Waste Contamination Using Edge Computing and Video  Analytics | NVIDIA Technical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628941"/>
            <a:ext cx="3855960" cy="342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57253" y="1143000"/>
            <a:ext cx="7353937" cy="553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7818359" y="4056354"/>
            <a:ext cx="4113213" cy="19812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5311" y="1064003"/>
            <a:ext cx="6827759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towards successful AI algorithms for explosive detection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continuous refinement and validation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reliable and robust solutions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public safety and environmental sustainability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addressing the critical challenge effectively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08612" y="2209800"/>
            <a:ext cx="46482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3212" y="2209800"/>
            <a:ext cx="11582400" cy="394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Amoakoh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Gyasi-Agyei, “Detection of explosives in dustbins using deep transfer learning based multiclass classifiers,”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 intelligence (Boston)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54, no. 2, pp. 2314–2347, Jan. 2024,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u="none" strike="noStrike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https://doi.org/10.1007/s10489-023-05249-1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[2]D.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Bashkirova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ZeroWaste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Dataset: Towards Automated Waste Recycling,”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openreview.net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May 2023, Accessed: May 28, 2024. [Online]. Available: </a:t>
            </a:r>
            <a:r>
              <a:rPr lang="en-US" sz="2000" u="none" strike="noStrike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https://openreview.net/forum?id=DAkP1TT_Ubm</a:t>
            </a:r>
            <a:endParaRPr lang="en-IN" sz="1800" kern="100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[3]Yousef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Alostaz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 Adib, and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Abdol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Hagh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“Blast Assessment of Trash and Recycling Receptacles,”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52nd AIAA/ASME/ASCE/AHS/ASC Structures, Structural Dynamics and Materials Conference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Apr. 2011,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u="none" strike="noStrike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https://doi.org/10.2514/6.2011-1805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08612" y="2209800"/>
            <a:ext cx="46482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65112" y="1905000"/>
            <a:ext cx="11658600" cy="440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[4]B. Acharya, S. Dey, and M. Zidan,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IoT-Based Smart Waste Management for Environmental Sustainability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CRC Press, 2022. Accessed: May 28, 2024. [Online]. Available: </a:t>
            </a:r>
            <a:r>
              <a:rPr lang="en-US" sz="2000" u="none" strike="noStrike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https://books.google.com/books?hl=en&amp;lr=&amp;id=wypsEAAAQBAJ&amp;oi=fnd&amp;pg=PP8&amp;dq=Development+of+AI+Algorithms+to+Detect+Explosives+in+Waste+Receptacles+Using+Vision+Transformers&amp;ots=7Od9yz2-hM&amp;sig=45Elqn1-B5XwEPKBDWST36TBf2A</a:t>
            </a:r>
            <a:endParaRPr lang="en-IN" sz="2000" kern="100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[5]K. Huang, H. Lei, Z. Jiao, and Z. Zhong, “Recycling Waste Classification Using Vision Transformer on Portable Device,”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13, no. 21, p. 11572, Jan. 2021,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u="none" strike="noStrike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https://doi.org/10.3390/su132111572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[6]S.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Majchrowska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“Deep learning-based waste detection in natural and urban environments,”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Waste Management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138, pp. 274–284, Feb. 2022,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u="none" strike="noStrike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https://doi.org/10.1016/j.wasman.2021.12.001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494212" y="152400"/>
            <a:ext cx="7494580" cy="658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60171" y="4598909"/>
            <a:ext cx="3343964" cy="1682601"/>
          </a:xfrm>
        </p:spPr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4662713" y="598676"/>
            <a:ext cx="6885343" cy="56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AI and computer vision for explosive detection [1]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deep learning models (CNNs) in object recognition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Vision Transformers (</a:t>
            </a:r>
            <a:r>
              <a:rPr lang="en-US" alt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their advantages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ZeroWaste</a:t>
            </a: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for training and evaluating waste-related tasks [2]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</a:t>
            </a:r>
            <a:r>
              <a:rPr lang="en-US" alt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identifying explosives in trash receptacles </a:t>
            </a:r>
          </a:p>
        </p:txBody>
      </p:sp>
      <p:pic>
        <p:nvPicPr>
          <p:cNvPr id="2051" name="Picture 3" descr="Artificial intelligence for waste management in smart cities: a review |  Environmental Chemistry Let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3" y="773191"/>
            <a:ext cx="396276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494212" y="152400"/>
            <a:ext cx="7494580" cy="658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60171" y="4598909"/>
            <a:ext cx="3343964" cy="1682601"/>
          </a:xfrm>
        </p:spPr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62713" y="798715"/>
            <a:ext cx="6854267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applications in waste management and smart cities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 of existing approaches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AI, IoT, and real-time monitoring systems [2]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interpretable and explainable AI models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 and cutting-edge insights </a:t>
            </a:r>
          </a:p>
        </p:txBody>
      </p:sp>
      <p:pic>
        <p:nvPicPr>
          <p:cNvPr id="3075" name="Picture 3" descr="Waste classification using vision transformer based on multilayer hybrid  convolution neural network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33" y="304800"/>
            <a:ext cx="3822367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aphic 45"/>
          <p:cNvGrpSpPr/>
          <p:nvPr/>
        </p:nvGrpSpPr>
        <p:grpSpPr>
          <a:xfrm>
            <a:off x="332832" y="1008061"/>
            <a:ext cx="3507582" cy="3030539"/>
            <a:chOff x="510933" y="1672664"/>
            <a:chExt cx="5869437" cy="5071175"/>
          </a:xfrm>
        </p:grpSpPr>
        <p:grpSp>
          <p:nvGrpSpPr>
            <p:cNvPr id="169" name="Graphic 45"/>
            <p:cNvGrpSpPr/>
            <p:nvPr/>
          </p:nvGrpSpPr>
          <p:grpSpPr>
            <a:xfrm>
              <a:off x="510933" y="1672664"/>
              <a:ext cx="5869437" cy="4982133"/>
              <a:chOff x="510933" y="1672664"/>
              <a:chExt cx="5869437" cy="4982133"/>
            </a:xfrm>
          </p:grpSpPr>
          <p:sp>
            <p:nvSpPr>
              <p:cNvPr id="216" name="Freeform 48"/>
              <p:cNvSpPr/>
              <p:nvPr/>
            </p:nvSpPr>
            <p:spPr>
              <a:xfrm>
                <a:off x="3198709" y="3158551"/>
                <a:ext cx="3181661" cy="3181661"/>
              </a:xfrm>
              <a:custGeom>
                <a:avLst/>
                <a:gdLst>
                  <a:gd name="connsiteX0" fmla="*/ 3181413 w 3181661"/>
                  <a:gd name="connsiteY0" fmla="*/ 1590831 h 3181661"/>
                  <a:gd name="connsiteX1" fmla="*/ 2387614 w 3181661"/>
                  <a:gd name="connsiteY1" fmla="*/ 2967794 h 3181661"/>
                  <a:gd name="connsiteX2" fmla="*/ 1590831 w 3181661"/>
                  <a:gd name="connsiteY2" fmla="*/ 3181662 h 3181661"/>
                  <a:gd name="connsiteX3" fmla="*/ 1490114 w 3181661"/>
                  <a:gd name="connsiteY3" fmla="*/ 3178429 h 3181661"/>
                  <a:gd name="connsiteX4" fmla="*/ 0 w 3181661"/>
                  <a:gd name="connsiteY4" fmla="*/ 1591080 h 3181661"/>
                  <a:gd name="connsiteX5" fmla="*/ 241223 w 3181661"/>
                  <a:gd name="connsiteY5" fmla="*/ 748539 h 3181661"/>
                  <a:gd name="connsiteX6" fmla="*/ 276536 w 3181661"/>
                  <a:gd name="connsiteY6" fmla="*/ 694325 h 3181661"/>
                  <a:gd name="connsiteX7" fmla="*/ 333982 w 3181661"/>
                  <a:gd name="connsiteY7" fmla="*/ 615493 h 3181661"/>
                  <a:gd name="connsiteX8" fmla="*/ 335972 w 3181661"/>
                  <a:gd name="connsiteY8" fmla="*/ 612757 h 3181661"/>
                  <a:gd name="connsiteX9" fmla="*/ 1590831 w 3181661"/>
                  <a:gd name="connsiteY9" fmla="*/ 0 h 3181661"/>
                  <a:gd name="connsiteX10" fmla="*/ 3181662 w 3181661"/>
                  <a:gd name="connsiteY10" fmla="*/ 1590831 h 318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81661" h="3181661">
                    <a:moveTo>
                      <a:pt x="3181413" y="1590831"/>
                    </a:moveTo>
                    <a:cubicBezTo>
                      <a:pt x="3181413" y="2178969"/>
                      <a:pt x="2862103" y="2692501"/>
                      <a:pt x="2387614" y="2967794"/>
                    </a:cubicBezTo>
                    <a:cubicBezTo>
                      <a:pt x="2153354" y="3103824"/>
                      <a:pt x="1881294" y="3181662"/>
                      <a:pt x="1590831" y="3181662"/>
                    </a:cubicBezTo>
                    <a:cubicBezTo>
                      <a:pt x="1557010" y="3181662"/>
                      <a:pt x="1523189" y="3180667"/>
                      <a:pt x="1490114" y="3178429"/>
                    </a:cubicBezTo>
                    <a:cubicBezTo>
                      <a:pt x="658266" y="3126454"/>
                      <a:pt x="0" y="2435610"/>
                      <a:pt x="0" y="1591080"/>
                    </a:cubicBezTo>
                    <a:cubicBezTo>
                      <a:pt x="0" y="1281468"/>
                      <a:pt x="88531" y="992995"/>
                      <a:pt x="241223" y="748539"/>
                    </a:cubicBezTo>
                    <a:cubicBezTo>
                      <a:pt x="252663" y="730136"/>
                      <a:pt x="264351" y="712231"/>
                      <a:pt x="276536" y="694325"/>
                    </a:cubicBezTo>
                    <a:cubicBezTo>
                      <a:pt x="294939" y="667468"/>
                      <a:pt x="313839" y="641107"/>
                      <a:pt x="333982" y="615493"/>
                    </a:cubicBezTo>
                    <a:lnTo>
                      <a:pt x="335972" y="612757"/>
                    </a:lnTo>
                    <a:cubicBezTo>
                      <a:pt x="627181" y="239731"/>
                      <a:pt x="1080780" y="0"/>
                      <a:pt x="1590831" y="0"/>
                    </a:cubicBezTo>
                    <a:cubicBezTo>
                      <a:pt x="2469431" y="0"/>
                      <a:pt x="3181662" y="712479"/>
                      <a:pt x="3181662" y="1590831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Freeform 49"/>
              <p:cNvSpPr/>
              <p:nvPr/>
            </p:nvSpPr>
            <p:spPr>
              <a:xfrm>
                <a:off x="3375523" y="1672664"/>
                <a:ext cx="2862351" cy="2255562"/>
              </a:xfrm>
              <a:custGeom>
                <a:avLst/>
                <a:gdLst>
                  <a:gd name="connsiteX0" fmla="*/ 1144195 w 2862351"/>
                  <a:gd name="connsiteY0" fmla="*/ 0 h 2255562"/>
                  <a:gd name="connsiteX1" fmla="*/ 0 w 2862351"/>
                  <a:gd name="connsiteY1" fmla="*/ 436440 h 2255562"/>
                  <a:gd name="connsiteX2" fmla="*/ 1132506 w 2862351"/>
                  <a:gd name="connsiteY2" fmla="*/ 1510506 h 2255562"/>
                  <a:gd name="connsiteX3" fmla="*/ 1414017 w 2862351"/>
                  <a:gd name="connsiteY3" fmla="*/ 1485638 h 2255562"/>
                  <a:gd name="connsiteX4" fmla="*/ 2776805 w 2862351"/>
                  <a:gd name="connsiteY4" fmla="*/ 2255563 h 2255562"/>
                  <a:gd name="connsiteX5" fmla="*/ 2862352 w 2862351"/>
                  <a:gd name="connsiteY5" fmla="*/ 1718157 h 2255562"/>
                  <a:gd name="connsiteX6" fmla="*/ 1144195 w 2862351"/>
                  <a:gd name="connsiteY6" fmla="*/ 0 h 225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62351" h="2255562">
                    <a:moveTo>
                      <a:pt x="1144195" y="0"/>
                    </a:moveTo>
                    <a:cubicBezTo>
                      <a:pt x="704770" y="0"/>
                      <a:pt x="303643" y="164877"/>
                      <a:pt x="0" y="436440"/>
                    </a:cubicBezTo>
                    <a:cubicBezTo>
                      <a:pt x="501844" y="635139"/>
                      <a:pt x="908194" y="1022340"/>
                      <a:pt x="1132506" y="1510506"/>
                    </a:cubicBezTo>
                    <a:cubicBezTo>
                      <a:pt x="1223773" y="1494093"/>
                      <a:pt x="1318025" y="1485638"/>
                      <a:pt x="1414017" y="1485638"/>
                    </a:cubicBezTo>
                    <a:cubicBezTo>
                      <a:pt x="1992207" y="1485638"/>
                      <a:pt x="2498278" y="1794254"/>
                      <a:pt x="2776805" y="2255563"/>
                    </a:cubicBezTo>
                    <a:cubicBezTo>
                      <a:pt x="2832510" y="2086458"/>
                      <a:pt x="2862352" y="1905914"/>
                      <a:pt x="2862352" y="1718157"/>
                    </a:cubicBezTo>
                    <a:cubicBezTo>
                      <a:pt x="2862352" y="769179"/>
                      <a:pt x="2093172" y="0"/>
                      <a:pt x="114419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8" name="Freeform 50"/>
              <p:cNvSpPr/>
              <p:nvPr/>
            </p:nvSpPr>
            <p:spPr>
              <a:xfrm>
                <a:off x="4416514" y="3158302"/>
                <a:ext cx="1735813" cy="1950925"/>
              </a:xfrm>
              <a:custGeom>
                <a:avLst/>
                <a:gdLst>
                  <a:gd name="connsiteX0" fmla="*/ 373026 w 1735813"/>
                  <a:gd name="connsiteY0" fmla="*/ 0 h 1950925"/>
                  <a:gd name="connsiteX1" fmla="*/ 91515 w 1735813"/>
                  <a:gd name="connsiteY1" fmla="*/ 24868 h 1950925"/>
                  <a:gd name="connsiteX2" fmla="*/ 281759 w 1735813"/>
                  <a:gd name="connsiteY2" fmla="*/ 898246 h 1950925"/>
                  <a:gd name="connsiteX3" fmla="*/ 0 w 1735813"/>
                  <a:gd name="connsiteY3" fmla="*/ 1947941 h 1950925"/>
                  <a:gd name="connsiteX4" fmla="*/ 103204 w 1735813"/>
                  <a:gd name="connsiteY4" fmla="*/ 1950925 h 1950925"/>
                  <a:gd name="connsiteX5" fmla="*/ 1735814 w 1735813"/>
                  <a:gd name="connsiteY5" fmla="*/ 769925 h 1950925"/>
                  <a:gd name="connsiteX6" fmla="*/ 373026 w 1735813"/>
                  <a:gd name="connsiteY6" fmla="*/ 0 h 195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813" h="1950925">
                    <a:moveTo>
                      <a:pt x="373026" y="0"/>
                    </a:moveTo>
                    <a:cubicBezTo>
                      <a:pt x="277034" y="0"/>
                      <a:pt x="183031" y="8455"/>
                      <a:pt x="91515" y="24868"/>
                    </a:cubicBezTo>
                    <a:cubicBezTo>
                      <a:pt x="213619" y="290712"/>
                      <a:pt x="281759" y="586397"/>
                      <a:pt x="281759" y="898246"/>
                    </a:cubicBezTo>
                    <a:cubicBezTo>
                      <a:pt x="281759" y="1280722"/>
                      <a:pt x="179301" y="1639324"/>
                      <a:pt x="0" y="1947941"/>
                    </a:cubicBezTo>
                    <a:cubicBezTo>
                      <a:pt x="34070" y="1949931"/>
                      <a:pt x="68388" y="1950925"/>
                      <a:pt x="103204" y="1950925"/>
                    </a:cubicBezTo>
                    <a:cubicBezTo>
                      <a:pt x="864425" y="1950925"/>
                      <a:pt x="1510257" y="1455796"/>
                      <a:pt x="1735814" y="769925"/>
                    </a:cubicBezTo>
                    <a:cubicBezTo>
                      <a:pt x="1457288" y="308617"/>
                      <a:pt x="951216" y="0"/>
                      <a:pt x="37302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 51"/>
              <p:cNvSpPr/>
              <p:nvPr/>
            </p:nvSpPr>
            <p:spPr>
              <a:xfrm>
                <a:off x="510933" y="1962630"/>
                <a:ext cx="3146348" cy="4187588"/>
              </a:xfrm>
              <a:custGeom>
                <a:avLst/>
                <a:gdLst>
                  <a:gd name="connsiteX0" fmla="*/ 2093670 w 3146348"/>
                  <a:gd name="connsiteY0" fmla="*/ 0 h 4187588"/>
                  <a:gd name="connsiteX1" fmla="*/ 0 w 3146348"/>
                  <a:gd name="connsiteY1" fmla="*/ 2093919 h 4187588"/>
                  <a:gd name="connsiteX2" fmla="*/ 2093670 w 3146348"/>
                  <a:gd name="connsiteY2" fmla="*/ 4187588 h 4187588"/>
                  <a:gd name="connsiteX3" fmla="*/ 3146349 w 3146348"/>
                  <a:gd name="connsiteY3" fmla="*/ 3904089 h 4187588"/>
                  <a:gd name="connsiteX4" fmla="*/ 2687776 w 3146348"/>
                  <a:gd name="connsiteY4" fmla="*/ 2786752 h 4187588"/>
                  <a:gd name="connsiteX5" fmla="*/ 2705681 w 3146348"/>
                  <a:gd name="connsiteY5" fmla="*/ 2548016 h 4187588"/>
                  <a:gd name="connsiteX6" fmla="*/ 2290876 w 3146348"/>
                  <a:gd name="connsiteY6" fmla="*/ 1428192 h 4187588"/>
                  <a:gd name="connsiteX7" fmla="*/ 2864839 w 3146348"/>
                  <a:gd name="connsiteY7" fmla="*/ 146475 h 4187588"/>
                  <a:gd name="connsiteX8" fmla="*/ 2093919 w 3146348"/>
                  <a:gd name="connsiteY8" fmla="*/ 0 h 418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6348" h="4187588">
                    <a:moveTo>
                      <a:pt x="2093670" y="0"/>
                    </a:moveTo>
                    <a:cubicBezTo>
                      <a:pt x="937290" y="0"/>
                      <a:pt x="0" y="937290"/>
                      <a:pt x="0" y="2093919"/>
                    </a:cubicBezTo>
                    <a:cubicBezTo>
                      <a:pt x="0" y="3250548"/>
                      <a:pt x="937290" y="4187588"/>
                      <a:pt x="2093670" y="4187588"/>
                    </a:cubicBezTo>
                    <a:cubicBezTo>
                      <a:pt x="2477389" y="4187588"/>
                      <a:pt x="2836986" y="4084385"/>
                      <a:pt x="3146349" y="3904089"/>
                    </a:cubicBezTo>
                    <a:cubicBezTo>
                      <a:pt x="2862849" y="3616859"/>
                      <a:pt x="2687776" y="3222198"/>
                      <a:pt x="2687776" y="2786752"/>
                    </a:cubicBezTo>
                    <a:cubicBezTo>
                      <a:pt x="2687776" y="2705681"/>
                      <a:pt x="2693744" y="2625853"/>
                      <a:pt x="2705681" y="2548016"/>
                    </a:cubicBezTo>
                    <a:cubicBezTo>
                      <a:pt x="2447050" y="2247357"/>
                      <a:pt x="2290876" y="1856177"/>
                      <a:pt x="2290876" y="1428192"/>
                    </a:cubicBezTo>
                    <a:cubicBezTo>
                      <a:pt x="2290876" y="918638"/>
                      <a:pt x="2512702" y="461060"/>
                      <a:pt x="2864839" y="146475"/>
                    </a:cubicBezTo>
                    <a:cubicBezTo>
                      <a:pt x="2626351" y="51975"/>
                      <a:pt x="2366228" y="0"/>
                      <a:pt x="2093919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 52"/>
              <p:cNvSpPr/>
              <p:nvPr/>
            </p:nvSpPr>
            <p:spPr>
              <a:xfrm>
                <a:off x="3198460" y="4510396"/>
                <a:ext cx="1218053" cy="1356322"/>
              </a:xfrm>
              <a:custGeom>
                <a:avLst/>
                <a:gdLst>
                  <a:gd name="connsiteX0" fmla="*/ 17905 w 1218053"/>
                  <a:gd name="connsiteY0" fmla="*/ 249 h 1356322"/>
                  <a:gd name="connsiteX1" fmla="*/ 0 w 1218053"/>
                  <a:gd name="connsiteY1" fmla="*/ 238985 h 1356322"/>
                  <a:gd name="connsiteX2" fmla="*/ 458573 w 1218053"/>
                  <a:gd name="connsiteY2" fmla="*/ 1356322 h 1356322"/>
                  <a:gd name="connsiteX3" fmla="*/ 1218054 w 1218053"/>
                  <a:gd name="connsiteY3" fmla="*/ 595598 h 1356322"/>
                  <a:gd name="connsiteX4" fmla="*/ 17905 w 1218053"/>
                  <a:gd name="connsiteY4" fmla="*/ 0 h 135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053" h="1356322">
                    <a:moveTo>
                      <a:pt x="17905" y="249"/>
                    </a:moveTo>
                    <a:cubicBezTo>
                      <a:pt x="6217" y="78087"/>
                      <a:pt x="0" y="157666"/>
                      <a:pt x="0" y="238985"/>
                    </a:cubicBezTo>
                    <a:cubicBezTo>
                      <a:pt x="0" y="674431"/>
                      <a:pt x="175074" y="1069092"/>
                      <a:pt x="458573" y="1356322"/>
                    </a:cubicBezTo>
                    <a:cubicBezTo>
                      <a:pt x="772909" y="1173042"/>
                      <a:pt x="1035271" y="910432"/>
                      <a:pt x="1218054" y="595598"/>
                    </a:cubicBezTo>
                    <a:cubicBezTo>
                      <a:pt x="738591" y="567248"/>
                      <a:pt x="312098" y="342189"/>
                      <a:pt x="17905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 53"/>
              <p:cNvSpPr/>
              <p:nvPr/>
            </p:nvSpPr>
            <p:spPr>
              <a:xfrm>
                <a:off x="2801561" y="2108607"/>
                <a:ext cx="1706468" cy="2402037"/>
              </a:xfrm>
              <a:custGeom>
                <a:avLst/>
                <a:gdLst>
                  <a:gd name="connsiteX0" fmla="*/ 573963 w 1706468"/>
                  <a:gd name="connsiteY0" fmla="*/ 497 h 2402037"/>
                  <a:gd name="connsiteX1" fmla="*/ 0 w 1706468"/>
                  <a:gd name="connsiteY1" fmla="*/ 1282214 h 2402037"/>
                  <a:gd name="connsiteX2" fmla="*/ 414805 w 1706468"/>
                  <a:gd name="connsiteY2" fmla="*/ 2402038 h 2402037"/>
                  <a:gd name="connsiteX3" fmla="*/ 638372 w 1706468"/>
                  <a:gd name="connsiteY3" fmla="*/ 1797985 h 2402037"/>
                  <a:gd name="connsiteX4" fmla="*/ 673685 w 1706468"/>
                  <a:gd name="connsiteY4" fmla="*/ 1743772 h 2402037"/>
                  <a:gd name="connsiteX5" fmla="*/ 731131 w 1706468"/>
                  <a:gd name="connsiteY5" fmla="*/ 1664939 h 2402037"/>
                  <a:gd name="connsiteX6" fmla="*/ 733120 w 1706468"/>
                  <a:gd name="connsiteY6" fmla="*/ 1662203 h 2402037"/>
                  <a:gd name="connsiteX7" fmla="*/ 1706469 w 1706468"/>
                  <a:gd name="connsiteY7" fmla="*/ 1074066 h 2402037"/>
                  <a:gd name="connsiteX8" fmla="*/ 573963 w 1706468"/>
                  <a:gd name="connsiteY8" fmla="*/ 0 h 240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6468" h="2402037">
                    <a:moveTo>
                      <a:pt x="573963" y="497"/>
                    </a:moveTo>
                    <a:cubicBezTo>
                      <a:pt x="221826" y="315083"/>
                      <a:pt x="0" y="772910"/>
                      <a:pt x="0" y="1282214"/>
                    </a:cubicBezTo>
                    <a:cubicBezTo>
                      <a:pt x="0" y="1709951"/>
                      <a:pt x="156173" y="2101130"/>
                      <a:pt x="414805" y="2402038"/>
                    </a:cubicBezTo>
                    <a:cubicBezTo>
                      <a:pt x="447880" y="2182948"/>
                      <a:pt x="525469" y="1978529"/>
                      <a:pt x="638372" y="1797985"/>
                    </a:cubicBezTo>
                    <a:cubicBezTo>
                      <a:pt x="649811" y="1779582"/>
                      <a:pt x="661499" y="1761677"/>
                      <a:pt x="673685" y="1743772"/>
                    </a:cubicBezTo>
                    <a:cubicBezTo>
                      <a:pt x="692087" y="1716914"/>
                      <a:pt x="710987" y="1690553"/>
                      <a:pt x="731131" y="1664939"/>
                    </a:cubicBezTo>
                    <a:lnTo>
                      <a:pt x="733120" y="1662203"/>
                    </a:lnTo>
                    <a:cubicBezTo>
                      <a:pt x="969370" y="1359555"/>
                      <a:pt x="1312802" y="1144443"/>
                      <a:pt x="1706469" y="1074066"/>
                    </a:cubicBezTo>
                    <a:cubicBezTo>
                      <a:pt x="1482156" y="585899"/>
                      <a:pt x="1075558" y="198947"/>
                      <a:pt x="573963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 54"/>
              <p:cNvSpPr/>
              <p:nvPr/>
            </p:nvSpPr>
            <p:spPr>
              <a:xfrm>
                <a:off x="3216366" y="3183170"/>
                <a:ext cx="1481907" cy="1923570"/>
              </a:xfrm>
              <a:custGeom>
                <a:avLst/>
                <a:gdLst>
                  <a:gd name="connsiteX0" fmla="*/ 1291664 w 1481907"/>
                  <a:gd name="connsiteY0" fmla="*/ 0 h 1923570"/>
                  <a:gd name="connsiteX1" fmla="*/ 318315 w 1481907"/>
                  <a:gd name="connsiteY1" fmla="*/ 588138 h 1923570"/>
                  <a:gd name="connsiteX2" fmla="*/ 316326 w 1481907"/>
                  <a:gd name="connsiteY2" fmla="*/ 590873 h 1923570"/>
                  <a:gd name="connsiteX3" fmla="*/ 258880 w 1481907"/>
                  <a:gd name="connsiteY3" fmla="*/ 669706 h 1923570"/>
                  <a:gd name="connsiteX4" fmla="*/ 223567 w 1481907"/>
                  <a:gd name="connsiteY4" fmla="*/ 723919 h 1923570"/>
                  <a:gd name="connsiteX5" fmla="*/ 0 w 1481907"/>
                  <a:gd name="connsiteY5" fmla="*/ 1327972 h 1923570"/>
                  <a:gd name="connsiteX6" fmla="*/ 1200149 w 1481907"/>
                  <a:gd name="connsiteY6" fmla="*/ 1923570 h 1923570"/>
                  <a:gd name="connsiteX7" fmla="*/ 1481908 w 1481907"/>
                  <a:gd name="connsiteY7" fmla="*/ 873875 h 1923570"/>
                  <a:gd name="connsiteX8" fmla="*/ 1291664 w 1481907"/>
                  <a:gd name="connsiteY8" fmla="*/ 497 h 19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1907" h="1923570">
                    <a:moveTo>
                      <a:pt x="1291664" y="0"/>
                    </a:moveTo>
                    <a:cubicBezTo>
                      <a:pt x="897997" y="70378"/>
                      <a:pt x="554565" y="285240"/>
                      <a:pt x="318315" y="588138"/>
                    </a:cubicBezTo>
                    <a:lnTo>
                      <a:pt x="316326" y="590873"/>
                    </a:lnTo>
                    <a:cubicBezTo>
                      <a:pt x="296182" y="616487"/>
                      <a:pt x="277283" y="642599"/>
                      <a:pt x="258880" y="669706"/>
                    </a:cubicBezTo>
                    <a:cubicBezTo>
                      <a:pt x="246695" y="687362"/>
                      <a:pt x="235006" y="705516"/>
                      <a:pt x="223567" y="723919"/>
                    </a:cubicBezTo>
                    <a:cubicBezTo>
                      <a:pt x="110664" y="904215"/>
                      <a:pt x="33075" y="1108633"/>
                      <a:pt x="0" y="1327972"/>
                    </a:cubicBezTo>
                    <a:cubicBezTo>
                      <a:pt x="294193" y="1670161"/>
                      <a:pt x="720686" y="1894971"/>
                      <a:pt x="1200149" y="1923570"/>
                    </a:cubicBezTo>
                    <a:cubicBezTo>
                      <a:pt x="1379201" y="1614953"/>
                      <a:pt x="1481908" y="1256351"/>
                      <a:pt x="1481908" y="873875"/>
                    </a:cubicBezTo>
                    <a:cubicBezTo>
                      <a:pt x="1481908" y="562274"/>
                      <a:pt x="1413768" y="266340"/>
                      <a:pt x="1291664" y="497"/>
                    </a:cubicBezTo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 55"/>
              <p:cNvSpPr/>
              <p:nvPr/>
            </p:nvSpPr>
            <p:spPr>
              <a:xfrm>
                <a:off x="5410006" y="6500614"/>
                <a:ext cx="674430" cy="82314"/>
              </a:xfrm>
              <a:custGeom>
                <a:avLst/>
                <a:gdLst>
                  <a:gd name="connsiteX0" fmla="*/ 337215 w 674430"/>
                  <a:gd name="connsiteY0" fmla="*/ 0 h 82314"/>
                  <a:gd name="connsiteX1" fmla="*/ 0 w 674430"/>
                  <a:gd name="connsiteY1" fmla="*/ 41033 h 82314"/>
                  <a:gd name="connsiteX2" fmla="*/ 337215 w 674430"/>
                  <a:gd name="connsiteY2" fmla="*/ 82315 h 82314"/>
                  <a:gd name="connsiteX3" fmla="*/ 674431 w 674430"/>
                  <a:gd name="connsiteY3" fmla="*/ 41033 h 82314"/>
                  <a:gd name="connsiteX4" fmla="*/ 337215 w 674430"/>
                  <a:gd name="connsiteY4" fmla="*/ 0 h 8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430" h="82314">
                    <a:moveTo>
                      <a:pt x="337215" y="0"/>
                    </a:moveTo>
                    <a:cubicBezTo>
                      <a:pt x="150951" y="0"/>
                      <a:pt x="0" y="18403"/>
                      <a:pt x="0" y="41033"/>
                    </a:cubicBezTo>
                    <a:cubicBezTo>
                      <a:pt x="0" y="63663"/>
                      <a:pt x="150951" y="82315"/>
                      <a:pt x="337215" y="82315"/>
                    </a:cubicBezTo>
                    <a:cubicBezTo>
                      <a:pt x="523480" y="82315"/>
                      <a:pt x="674431" y="63912"/>
                      <a:pt x="674431" y="41033"/>
                    </a:cubicBezTo>
                    <a:cubicBezTo>
                      <a:pt x="674431" y="18154"/>
                      <a:pt x="523480" y="0"/>
                      <a:pt x="337215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 56"/>
              <p:cNvSpPr/>
              <p:nvPr/>
            </p:nvSpPr>
            <p:spPr>
              <a:xfrm>
                <a:off x="3093267" y="6405617"/>
                <a:ext cx="1342644" cy="147718"/>
              </a:xfrm>
              <a:custGeom>
                <a:avLst/>
                <a:gdLst>
                  <a:gd name="connsiteX0" fmla="*/ 671446 w 1342644"/>
                  <a:gd name="connsiteY0" fmla="*/ 0 h 147718"/>
                  <a:gd name="connsiteX1" fmla="*/ 0 w 1342644"/>
                  <a:gd name="connsiteY1" fmla="*/ 73859 h 147718"/>
                  <a:gd name="connsiteX2" fmla="*/ 671446 w 1342644"/>
                  <a:gd name="connsiteY2" fmla="*/ 147718 h 147718"/>
                  <a:gd name="connsiteX3" fmla="*/ 1342644 w 1342644"/>
                  <a:gd name="connsiteY3" fmla="*/ 73859 h 147718"/>
                  <a:gd name="connsiteX4" fmla="*/ 671446 w 1342644"/>
                  <a:gd name="connsiteY4" fmla="*/ 0 h 14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644" h="147718">
                    <a:moveTo>
                      <a:pt x="671446" y="0"/>
                    </a:moveTo>
                    <a:cubicBezTo>
                      <a:pt x="300908" y="0"/>
                      <a:pt x="0" y="33075"/>
                      <a:pt x="0" y="73859"/>
                    </a:cubicBezTo>
                    <a:cubicBezTo>
                      <a:pt x="0" y="114643"/>
                      <a:pt x="300659" y="147718"/>
                      <a:pt x="671446" y="147718"/>
                    </a:cubicBezTo>
                    <a:cubicBezTo>
                      <a:pt x="1042234" y="147718"/>
                      <a:pt x="1342644" y="114643"/>
                      <a:pt x="1342644" y="73859"/>
                    </a:cubicBezTo>
                    <a:cubicBezTo>
                      <a:pt x="1342644" y="33075"/>
                      <a:pt x="1042234" y="0"/>
                      <a:pt x="671446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 57"/>
              <p:cNvSpPr/>
              <p:nvPr/>
            </p:nvSpPr>
            <p:spPr>
              <a:xfrm>
                <a:off x="4424472" y="6392436"/>
                <a:ext cx="922119" cy="92261"/>
              </a:xfrm>
              <a:custGeom>
                <a:avLst/>
                <a:gdLst>
                  <a:gd name="connsiteX0" fmla="*/ 461060 w 922119"/>
                  <a:gd name="connsiteY0" fmla="*/ 0 h 92261"/>
                  <a:gd name="connsiteX1" fmla="*/ 0 w 922119"/>
                  <a:gd name="connsiteY1" fmla="*/ 46255 h 92261"/>
                  <a:gd name="connsiteX2" fmla="*/ 461060 w 922119"/>
                  <a:gd name="connsiteY2" fmla="*/ 92262 h 92261"/>
                  <a:gd name="connsiteX3" fmla="*/ 922120 w 922119"/>
                  <a:gd name="connsiteY3" fmla="*/ 46255 h 92261"/>
                  <a:gd name="connsiteX4" fmla="*/ 461060 w 922119"/>
                  <a:gd name="connsiteY4" fmla="*/ 0 h 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119" h="92261">
                    <a:moveTo>
                      <a:pt x="461060" y="0"/>
                    </a:moveTo>
                    <a:cubicBezTo>
                      <a:pt x="206408" y="0"/>
                      <a:pt x="0" y="20641"/>
                      <a:pt x="0" y="46255"/>
                    </a:cubicBezTo>
                    <a:cubicBezTo>
                      <a:pt x="0" y="71870"/>
                      <a:pt x="206408" y="92262"/>
                      <a:pt x="461060" y="92262"/>
                    </a:cubicBezTo>
                    <a:cubicBezTo>
                      <a:pt x="715712" y="92262"/>
                      <a:pt x="922120" y="71621"/>
                      <a:pt x="922120" y="46255"/>
                    </a:cubicBezTo>
                    <a:cubicBezTo>
                      <a:pt x="922120" y="20889"/>
                      <a:pt x="715712" y="0"/>
                      <a:pt x="46106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 58"/>
              <p:cNvSpPr/>
              <p:nvPr/>
            </p:nvSpPr>
            <p:spPr>
              <a:xfrm>
                <a:off x="539532" y="6375277"/>
                <a:ext cx="2373439" cy="279520"/>
              </a:xfrm>
              <a:custGeom>
                <a:avLst/>
                <a:gdLst>
                  <a:gd name="connsiteX0" fmla="*/ 1186720 w 2373439"/>
                  <a:gd name="connsiteY0" fmla="*/ 0 h 279520"/>
                  <a:gd name="connsiteX1" fmla="*/ 0 w 2373439"/>
                  <a:gd name="connsiteY1" fmla="*/ 139760 h 279520"/>
                  <a:gd name="connsiteX2" fmla="*/ 1186720 w 2373439"/>
                  <a:gd name="connsiteY2" fmla="*/ 279521 h 279520"/>
                  <a:gd name="connsiteX3" fmla="*/ 2373439 w 2373439"/>
                  <a:gd name="connsiteY3" fmla="*/ 139760 h 279520"/>
                  <a:gd name="connsiteX4" fmla="*/ 1186720 w 2373439"/>
                  <a:gd name="connsiteY4" fmla="*/ 0 h 27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3439" h="279520">
                    <a:moveTo>
                      <a:pt x="1186720" y="0"/>
                    </a:moveTo>
                    <a:cubicBezTo>
                      <a:pt x="531189" y="0"/>
                      <a:pt x="0" y="62420"/>
                      <a:pt x="0" y="139760"/>
                    </a:cubicBezTo>
                    <a:cubicBezTo>
                      <a:pt x="0" y="217101"/>
                      <a:pt x="531189" y="279521"/>
                      <a:pt x="1186720" y="279521"/>
                    </a:cubicBezTo>
                    <a:cubicBezTo>
                      <a:pt x="1842250" y="279521"/>
                      <a:pt x="2373439" y="217101"/>
                      <a:pt x="2373439" y="139760"/>
                    </a:cubicBezTo>
                    <a:cubicBezTo>
                      <a:pt x="2373439" y="62420"/>
                      <a:pt x="1842002" y="0"/>
                      <a:pt x="118672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 59"/>
              <p:cNvSpPr/>
              <p:nvPr/>
            </p:nvSpPr>
            <p:spPr>
              <a:xfrm>
                <a:off x="959808" y="3518396"/>
                <a:ext cx="695817" cy="695817"/>
              </a:xfrm>
              <a:custGeom>
                <a:avLst/>
                <a:gdLst>
                  <a:gd name="connsiteX0" fmla="*/ 347909 w 695817"/>
                  <a:gd name="connsiteY0" fmla="*/ 0 h 695817"/>
                  <a:gd name="connsiteX1" fmla="*/ 0 w 695817"/>
                  <a:gd name="connsiteY1" fmla="*/ 347909 h 695817"/>
                  <a:gd name="connsiteX2" fmla="*/ 347909 w 695817"/>
                  <a:gd name="connsiteY2" fmla="*/ 695818 h 695817"/>
                  <a:gd name="connsiteX3" fmla="*/ 695818 w 695817"/>
                  <a:gd name="connsiteY3" fmla="*/ 347909 h 695817"/>
                  <a:gd name="connsiteX4" fmla="*/ 347909 w 695817"/>
                  <a:gd name="connsiteY4" fmla="*/ 0 h 69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817" h="695817">
                    <a:moveTo>
                      <a:pt x="347909" y="0"/>
                    </a:moveTo>
                    <a:cubicBezTo>
                      <a:pt x="155925" y="0"/>
                      <a:pt x="0" y="155676"/>
                      <a:pt x="0" y="347909"/>
                    </a:cubicBezTo>
                    <a:cubicBezTo>
                      <a:pt x="0" y="540142"/>
                      <a:pt x="155676" y="695818"/>
                      <a:pt x="347909" y="695818"/>
                    </a:cubicBezTo>
                    <a:cubicBezTo>
                      <a:pt x="540141" y="695818"/>
                      <a:pt x="695818" y="540142"/>
                      <a:pt x="695818" y="347909"/>
                    </a:cubicBezTo>
                    <a:cubicBezTo>
                      <a:pt x="695818" y="155676"/>
                      <a:pt x="540141" y="0"/>
                      <a:pt x="347909" y="0"/>
                    </a:cubicBezTo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 60"/>
              <p:cNvSpPr/>
              <p:nvPr/>
            </p:nvSpPr>
            <p:spPr>
              <a:xfrm>
                <a:off x="3230541" y="2841230"/>
                <a:ext cx="450118" cy="569237"/>
              </a:xfrm>
              <a:custGeom>
                <a:avLst/>
                <a:gdLst>
                  <a:gd name="connsiteX0" fmla="*/ 225059 w 450118"/>
                  <a:gd name="connsiteY0" fmla="*/ 0 h 569237"/>
                  <a:gd name="connsiteX1" fmla="*/ 0 w 450118"/>
                  <a:gd name="connsiteY1" fmla="*/ 225059 h 569237"/>
                  <a:gd name="connsiteX2" fmla="*/ 89526 w 450118"/>
                  <a:gd name="connsiteY2" fmla="*/ 225059 h 569237"/>
                  <a:gd name="connsiteX3" fmla="*/ 89526 w 450118"/>
                  <a:gd name="connsiteY3" fmla="*/ 569237 h 569237"/>
                  <a:gd name="connsiteX4" fmla="*/ 360592 w 450118"/>
                  <a:gd name="connsiteY4" fmla="*/ 569237 h 569237"/>
                  <a:gd name="connsiteX5" fmla="*/ 360592 w 450118"/>
                  <a:gd name="connsiteY5" fmla="*/ 225059 h 569237"/>
                  <a:gd name="connsiteX6" fmla="*/ 450118 w 450118"/>
                  <a:gd name="connsiteY6" fmla="*/ 225059 h 569237"/>
                  <a:gd name="connsiteX7" fmla="*/ 225059 w 450118"/>
                  <a:gd name="connsiteY7" fmla="*/ 0 h 56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118" h="569237">
                    <a:moveTo>
                      <a:pt x="225059" y="0"/>
                    </a:moveTo>
                    <a:lnTo>
                      <a:pt x="0" y="225059"/>
                    </a:lnTo>
                    <a:lnTo>
                      <a:pt x="89526" y="225059"/>
                    </a:lnTo>
                    <a:lnTo>
                      <a:pt x="89526" y="569237"/>
                    </a:lnTo>
                    <a:lnTo>
                      <a:pt x="360592" y="569237"/>
                    </a:lnTo>
                    <a:lnTo>
                      <a:pt x="360592" y="225059"/>
                    </a:lnTo>
                    <a:lnTo>
                      <a:pt x="450118" y="225059"/>
                    </a:lnTo>
                    <a:lnTo>
                      <a:pt x="225059" y="0"/>
                    </a:lnTo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0" name="Graphic 45"/>
            <p:cNvGrpSpPr/>
            <p:nvPr/>
          </p:nvGrpSpPr>
          <p:grpSpPr>
            <a:xfrm>
              <a:off x="2148020" y="2139693"/>
              <a:ext cx="3746423" cy="4205990"/>
              <a:chOff x="2148020" y="2139693"/>
              <a:chExt cx="3746423" cy="4205990"/>
            </a:xfrm>
          </p:grpSpPr>
          <p:sp>
            <p:nvSpPr>
              <p:cNvPr id="212" name="Freeform 62"/>
              <p:cNvSpPr/>
              <p:nvPr/>
            </p:nvSpPr>
            <p:spPr>
              <a:xfrm>
                <a:off x="2267388" y="4194817"/>
                <a:ext cx="890785" cy="2134702"/>
              </a:xfrm>
              <a:custGeom>
                <a:avLst/>
                <a:gdLst>
                  <a:gd name="connsiteX0" fmla="*/ 0 w 890785"/>
                  <a:gd name="connsiteY0" fmla="*/ 0 h 2134702"/>
                  <a:gd name="connsiteX1" fmla="*/ 890786 w 890785"/>
                  <a:gd name="connsiteY1" fmla="*/ 0 h 2134702"/>
                  <a:gd name="connsiteX2" fmla="*/ 890786 w 890785"/>
                  <a:gd name="connsiteY2" fmla="*/ 2134703 h 2134702"/>
                  <a:gd name="connsiteX3" fmla="*/ 0 w 890785"/>
                  <a:gd name="connsiteY3" fmla="*/ 2134703 h 21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2134702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2134703"/>
                    </a:lnTo>
                    <a:lnTo>
                      <a:pt x="0" y="213470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3" name="Freeform 63"/>
              <p:cNvSpPr/>
              <p:nvPr/>
            </p:nvSpPr>
            <p:spPr>
              <a:xfrm>
                <a:off x="3635647" y="3319698"/>
                <a:ext cx="890785" cy="3009821"/>
              </a:xfrm>
              <a:custGeom>
                <a:avLst/>
                <a:gdLst>
                  <a:gd name="connsiteX0" fmla="*/ 0 w 890785"/>
                  <a:gd name="connsiteY0" fmla="*/ 0 h 3009821"/>
                  <a:gd name="connsiteX1" fmla="*/ 890786 w 890785"/>
                  <a:gd name="connsiteY1" fmla="*/ 0 h 3009821"/>
                  <a:gd name="connsiteX2" fmla="*/ 890786 w 890785"/>
                  <a:gd name="connsiteY2" fmla="*/ 3009822 h 3009821"/>
                  <a:gd name="connsiteX3" fmla="*/ 0 w 890785"/>
                  <a:gd name="connsiteY3" fmla="*/ 3009822 h 300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3009821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3009822"/>
                    </a:lnTo>
                    <a:lnTo>
                      <a:pt x="0" y="30098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4" name="Freeform 64"/>
              <p:cNvSpPr/>
              <p:nvPr/>
            </p:nvSpPr>
            <p:spPr>
              <a:xfrm>
                <a:off x="5003657" y="2139693"/>
                <a:ext cx="890785" cy="4189826"/>
              </a:xfrm>
              <a:custGeom>
                <a:avLst/>
                <a:gdLst>
                  <a:gd name="connsiteX0" fmla="*/ 0 w 890785"/>
                  <a:gd name="connsiteY0" fmla="*/ 0 h 4189826"/>
                  <a:gd name="connsiteX1" fmla="*/ 890786 w 890785"/>
                  <a:gd name="connsiteY1" fmla="*/ 0 h 4189826"/>
                  <a:gd name="connsiteX2" fmla="*/ 890786 w 890785"/>
                  <a:gd name="connsiteY2" fmla="*/ 4189827 h 4189826"/>
                  <a:gd name="connsiteX3" fmla="*/ 0 w 890785"/>
                  <a:gd name="connsiteY3" fmla="*/ 4189827 h 418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4189826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4189827"/>
                    </a:lnTo>
                    <a:lnTo>
                      <a:pt x="0" y="418982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5" name="Freeform 65"/>
              <p:cNvSpPr/>
              <p:nvPr/>
            </p:nvSpPr>
            <p:spPr>
              <a:xfrm>
                <a:off x="2148020" y="6293957"/>
                <a:ext cx="3708871" cy="51726"/>
              </a:xfrm>
              <a:custGeom>
                <a:avLst/>
                <a:gdLst>
                  <a:gd name="connsiteX0" fmla="*/ 0 w 3708871"/>
                  <a:gd name="connsiteY0" fmla="*/ 0 h 51726"/>
                  <a:gd name="connsiteX1" fmla="*/ 3708872 w 3708871"/>
                  <a:gd name="connsiteY1" fmla="*/ 0 h 51726"/>
                  <a:gd name="connsiteX2" fmla="*/ 3708872 w 3708871"/>
                  <a:gd name="connsiteY2" fmla="*/ 51726 h 51726"/>
                  <a:gd name="connsiteX3" fmla="*/ 0 w 3708871"/>
                  <a:gd name="connsiteY3" fmla="*/ 51726 h 5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8871" h="51726">
                    <a:moveTo>
                      <a:pt x="0" y="0"/>
                    </a:moveTo>
                    <a:lnTo>
                      <a:pt x="3708872" y="0"/>
                    </a:lnTo>
                    <a:lnTo>
                      <a:pt x="3708872" y="51726"/>
                    </a:lnTo>
                    <a:lnTo>
                      <a:pt x="0" y="51726"/>
                    </a:ln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1" name="Graphic 45"/>
            <p:cNvGrpSpPr/>
            <p:nvPr/>
          </p:nvGrpSpPr>
          <p:grpSpPr>
            <a:xfrm>
              <a:off x="5061351" y="4713322"/>
              <a:ext cx="1254253" cy="1842250"/>
              <a:chOff x="5061351" y="4713322"/>
              <a:chExt cx="1254253" cy="1842250"/>
            </a:xfrm>
          </p:grpSpPr>
          <p:sp>
            <p:nvSpPr>
              <p:cNvPr id="203" name="Freeform 67"/>
              <p:cNvSpPr/>
              <p:nvPr/>
            </p:nvSpPr>
            <p:spPr>
              <a:xfrm>
                <a:off x="5441532" y="4713322"/>
                <a:ext cx="470068" cy="1465245"/>
              </a:xfrm>
              <a:custGeom>
                <a:avLst/>
                <a:gdLst>
                  <a:gd name="connsiteX0" fmla="*/ 360152 w 470068"/>
                  <a:gd name="connsiteY0" fmla="*/ 1274257 h 1465245"/>
                  <a:gd name="connsiteX1" fmla="*/ 462609 w 470068"/>
                  <a:gd name="connsiteY1" fmla="*/ 988519 h 1465245"/>
                  <a:gd name="connsiteX2" fmla="*/ 390989 w 470068"/>
                  <a:gd name="connsiteY2" fmla="*/ 855224 h 1465245"/>
                  <a:gd name="connsiteX3" fmla="*/ 394719 w 470068"/>
                  <a:gd name="connsiteY3" fmla="*/ 723919 h 1465245"/>
                  <a:gd name="connsiteX4" fmla="*/ 279329 w 470068"/>
                  <a:gd name="connsiteY4" fmla="*/ 462055 h 1465245"/>
                  <a:gd name="connsiteX5" fmla="*/ 210693 w 470068"/>
                  <a:gd name="connsiteY5" fmla="*/ 233763 h 1465245"/>
                  <a:gd name="connsiteX6" fmla="*/ 62974 w 470068"/>
                  <a:gd name="connsiteY6" fmla="*/ 0 h 1465245"/>
                  <a:gd name="connsiteX7" fmla="*/ 70932 w 470068"/>
                  <a:gd name="connsiteY7" fmla="*/ 540390 h 1465245"/>
                  <a:gd name="connsiteX8" fmla="*/ 17714 w 470068"/>
                  <a:gd name="connsiteY8" fmla="*/ 762962 h 1465245"/>
                  <a:gd name="connsiteX9" fmla="*/ 96547 w 470068"/>
                  <a:gd name="connsiteY9" fmla="*/ 865918 h 1465245"/>
                  <a:gd name="connsiteX10" fmla="*/ 72922 w 470068"/>
                  <a:gd name="connsiteY10" fmla="*/ 966137 h 1465245"/>
                  <a:gd name="connsiteX11" fmla="*/ 370596 w 470068"/>
                  <a:gd name="connsiteY11" fmla="*/ 1465246 h 1465245"/>
                  <a:gd name="connsiteX12" fmla="*/ 359903 w 470068"/>
                  <a:gd name="connsiteY12" fmla="*/ 1274257 h 146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0068" h="1465245">
                    <a:moveTo>
                      <a:pt x="360152" y="1274257"/>
                    </a:moveTo>
                    <a:cubicBezTo>
                      <a:pt x="412375" y="1172047"/>
                      <a:pt x="495436" y="1121565"/>
                      <a:pt x="462609" y="988519"/>
                    </a:cubicBezTo>
                    <a:cubicBezTo>
                      <a:pt x="449429" y="935300"/>
                      <a:pt x="409640" y="902225"/>
                      <a:pt x="390989" y="855224"/>
                    </a:cubicBezTo>
                    <a:cubicBezTo>
                      <a:pt x="367861" y="796783"/>
                      <a:pt x="387258" y="785344"/>
                      <a:pt x="394719" y="723919"/>
                    </a:cubicBezTo>
                    <a:cubicBezTo>
                      <a:pt x="411381" y="590873"/>
                      <a:pt x="327574" y="563269"/>
                      <a:pt x="279329" y="462055"/>
                    </a:cubicBezTo>
                    <a:cubicBezTo>
                      <a:pt x="245757" y="391429"/>
                      <a:pt x="255705" y="308617"/>
                      <a:pt x="210693" y="233763"/>
                    </a:cubicBezTo>
                    <a:cubicBezTo>
                      <a:pt x="164935" y="157914"/>
                      <a:pt x="79885" y="90272"/>
                      <a:pt x="62974" y="0"/>
                    </a:cubicBezTo>
                    <a:cubicBezTo>
                      <a:pt x="50540" y="159904"/>
                      <a:pt x="-51171" y="405603"/>
                      <a:pt x="70932" y="540390"/>
                    </a:cubicBezTo>
                    <a:cubicBezTo>
                      <a:pt x="-2678" y="589878"/>
                      <a:pt x="-16356" y="686865"/>
                      <a:pt x="17714" y="762962"/>
                    </a:cubicBezTo>
                    <a:cubicBezTo>
                      <a:pt x="33879" y="799270"/>
                      <a:pt x="87097" y="827620"/>
                      <a:pt x="96547" y="865918"/>
                    </a:cubicBezTo>
                    <a:cubicBezTo>
                      <a:pt x="109478" y="918390"/>
                      <a:pt x="77149" y="920130"/>
                      <a:pt x="72922" y="966137"/>
                    </a:cubicBezTo>
                    <a:cubicBezTo>
                      <a:pt x="59493" y="1111866"/>
                      <a:pt x="482256" y="1319268"/>
                      <a:pt x="370596" y="1465246"/>
                    </a:cubicBezTo>
                    <a:lnTo>
                      <a:pt x="359903" y="1274257"/>
                    </a:lnTo>
                    <a:close/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04" name="Graphic 45"/>
              <p:cNvGrpSpPr/>
              <p:nvPr/>
            </p:nvGrpSpPr>
            <p:grpSpPr>
              <a:xfrm>
                <a:off x="5440843" y="4713571"/>
                <a:ext cx="395655" cy="1365274"/>
                <a:chOff x="5440843" y="4713571"/>
                <a:chExt cx="395655" cy="1365274"/>
              </a:xfrm>
              <a:solidFill>
                <a:srgbClr val="FFFFFF"/>
              </a:solidFill>
            </p:grpSpPr>
            <p:sp>
              <p:nvSpPr>
                <p:cNvPr id="210" name="Freeform 69"/>
                <p:cNvSpPr/>
                <p:nvPr/>
              </p:nvSpPr>
              <p:spPr>
                <a:xfrm>
                  <a:off x="5440843" y="4713571"/>
                  <a:ext cx="395655" cy="1318521"/>
                </a:xfrm>
                <a:custGeom>
                  <a:avLst/>
                  <a:gdLst>
                    <a:gd name="connsiteX0" fmla="*/ 115638 w 395655"/>
                    <a:gd name="connsiteY0" fmla="*/ 315082 h 1318521"/>
                    <a:gd name="connsiteX1" fmla="*/ 19646 w 395655"/>
                    <a:gd name="connsiteY1" fmla="*/ 261367 h 1318521"/>
                    <a:gd name="connsiteX2" fmla="*/ 21635 w 395655"/>
                    <a:gd name="connsiteY2" fmla="*/ 248186 h 1318521"/>
                    <a:gd name="connsiteX3" fmla="*/ 113400 w 395655"/>
                    <a:gd name="connsiteY3" fmla="*/ 301902 h 1318521"/>
                    <a:gd name="connsiteX4" fmla="*/ 104199 w 395655"/>
                    <a:gd name="connsiteY4" fmla="*/ 242467 h 1318521"/>
                    <a:gd name="connsiteX5" fmla="*/ 96241 w 395655"/>
                    <a:gd name="connsiteY5" fmla="*/ 190492 h 1318521"/>
                    <a:gd name="connsiteX6" fmla="*/ 87039 w 395655"/>
                    <a:gd name="connsiteY6" fmla="*/ 141998 h 1318521"/>
                    <a:gd name="connsiteX7" fmla="*/ 79081 w 395655"/>
                    <a:gd name="connsiteY7" fmla="*/ 101214 h 1318521"/>
                    <a:gd name="connsiteX8" fmla="*/ 73610 w 395655"/>
                    <a:gd name="connsiteY8" fmla="*/ 72367 h 1318521"/>
                    <a:gd name="connsiteX9" fmla="*/ 62668 w 395655"/>
                    <a:gd name="connsiteY9" fmla="*/ 7460 h 1318521"/>
                    <a:gd name="connsiteX10" fmla="*/ 63414 w 395655"/>
                    <a:gd name="connsiteY10" fmla="*/ 0 h 1318521"/>
                    <a:gd name="connsiteX11" fmla="*/ 81319 w 395655"/>
                    <a:gd name="connsiteY11" fmla="*/ 52223 h 1318521"/>
                    <a:gd name="connsiteX12" fmla="*/ 84801 w 395655"/>
                    <a:gd name="connsiteY12" fmla="*/ 70129 h 1318521"/>
                    <a:gd name="connsiteX13" fmla="*/ 90272 w 395655"/>
                    <a:gd name="connsiteY13" fmla="*/ 99225 h 1318521"/>
                    <a:gd name="connsiteX14" fmla="*/ 97982 w 395655"/>
                    <a:gd name="connsiteY14" fmla="*/ 139760 h 1318521"/>
                    <a:gd name="connsiteX15" fmla="*/ 107183 w 395655"/>
                    <a:gd name="connsiteY15" fmla="*/ 188751 h 1318521"/>
                    <a:gd name="connsiteX16" fmla="*/ 115140 w 395655"/>
                    <a:gd name="connsiteY16" fmla="*/ 240726 h 1318521"/>
                    <a:gd name="connsiteX17" fmla="*/ 137025 w 395655"/>
                    <a:gd name="connsiteY17" fmla="*/ 372777 h 1318521"/>
                    <a:gd name="connsiteX18" fmla="*/ 201931 w 395655"/>
                    <a:gd name="connsiteY18" fmla="*/ 219339 h 1318521"/>
                    <a:gd name="connsiteX19" fmla="*/ 210884 w 395655"/>
                    <a:gd name="connsiteY19" fmla="*/ 233514 h 1318521"/>
                    <a:gd name="connsiteX20" fmla="*/ 139263 w 395655"/>
                    <a:gd name="connsiteY20" fmla="*/ 384714 h 1318521"/>
                    <a:gd name="connsiteX21" fmla="*/ 142247 w 395655"/>
                    <a:gd name="connsiteY21" fmla="*/ 399386 h 1318521"/>
                    <a:gd name="connsiteX22" fmla="*/ 174576 w 395655"/>
                    <a:gd name="connsiteY22" fmla="*/ 526215 h 1318521"/>
                    <a:gd name="connsiteX23" fmla="*/ 254652 w 395655"/>
                    <a:gd name="connsiteY23" fmla="*/ 377005 h 1318521"/>
                    <a:gd name="connsiteX24" fmla="*/ 259377 w 395655"/>
                    <a:gd name="connsiteY24" fmla="*/ 400132 h 1318521"/>
                    <a:gd name="connsiteX25" fmla="*/ 178306 w 395655"/>
                    <a:gd name="connsiteY25" fmla="*/ 539395 h 1318521"/>
                    <a:gd name="connsiteX26" fmla="*/ 210635 w 395655"/>
                    <a:gd name="connsiteY26" fmla="*/ 646081 h 1318521"/>
                    <a:gd name="connsiteX27" fmla="*/ 212127 w 395655"/>
                    <a:gd name="connsiteY27" fmla="*/ 650557 h 1318521"/>
                    <a:gd name="connsiteX28" fmla="*/ 221329 w 395655"/>
                    <a:gd name="connsiteY28" fmla="*/ 680150 h 1318521"/>
                    <a:gd name="connsiteX29" fmla="*/ 251171 w 395655"/>
                    <a:gd name="connsiteY29" fmla="*/ 642599 h 1318521"/>
                    <a:gd name="connsiteX30" fmla="*/ 280515 w 395655"/>
                    <a:gd name="connsiteY30" fmla="*/ 606043 h 1318521"/>
                    <a:gd name="connsiteX31" fmla="*/ 315829 w 395655"/>
                    <a:gd name="connsiteY31" fmla="*/ 520495 h 1318521"/>
                    <a:gd name="connsiteX32" fmla="*/ 324533 w 395655"/>
                    <a:gd name="connsiteY32" fmla="*/ 531935 h 1318521"/>
                    <a:gd name="connsiteX33" fmla="*/ 290214 w 395655"/>
                    <a:gd name="connsiteY33" fmla="*/ 612260 h 1318521"/>
                    <a:gd name="connsiteX34" fmla="*/ 259626 w 395655"/>
                    <a:gd name="connsiteY34" fmla="*/ 650060 h 1318521"/>
                    <a:gd name="connsiteX35" fmla="*/ 227048 w 395655"/>
                    <a:gd name="connsiteY35" fmla="*/ 691590 h 1318521"/>
                    <a:gd name="connsiteX36" fmla="*/ 224064 w 395655"/>
                    <a:gd name="connsiteY36" fmla="*/ 689849 h 1318521"/>
                    <a:gd name="connsiteX37" fmla="*/ 263605 w 395655"/>
                    <a:gd name="connsiteY37" fmla="*/ 826377 h 1318521"/>
                    <a:gd name="connsiteX38" fmla="*/ 265594 w 395655"/>
                    <a:gd name="connsiteY38" fmla="*/ 833588 h 1318521"/>
                    <a:gd name="connsiteX39" fmla="*/ 305881 w 395655"/>
                    <a:gd name="connsiteY39" fmla="*/ 784100 h 1318521"/>
                    <a:gd name="connsiteX40" fmla="*/ 330003 w 395655"/>
                    <a:gd name="connsiteY40" fmla="*/ 756994 h 1318521"/>
                    <a:gd name="connsiteX41" fmla="*/ 391926 w 395655"/>
                    <a:gd name="connsiteY41" fmla="*/ 646578 h 1318521"/>
                    <a:gd name="connsiteX42" fmla="*/ 395656 w 395655"/>
                    <a:gd name="connsiteY42" fmla="*/ 668462 h 1318521"/>
                    <a:gd name="connsiteX43" fmla="*/ 339453 w 395655"/>
                    <a:gd name="connsiteY43" fmla="*/ 763708 h 1318521"/>
                    <a:gd name="connsiteX44" fmla="*/ 314088 w 395655"/>
                    <a:gd name="connsiteY44" fmla="*/ 792307 h 1318521"/>
                    <a:gd name="connsiteX45" fmla="*/ 270568 w 395655"/>
                    <a:gd name="connsiteY45" fmla="*/ 853234 h 1318521"/>
                    <a:gd name="connsiteX46" fmla="*/ 332242 w 395655"/>
                    <a:gd name="connsiteY46" fmla="*/ 1077796 h 1318521"/>
                    <a:gd name="connsiteX47" fmla="*/ 364073 w 395655"/>
                    <a:gd name="connsiteY47" fmla="*/ 1249388 h 1318521"/>
                    <a:gd name="connsiteX48" fmla="*/ 365814 w 395655"/>
                    <a:gd name="connsiteY48" fmla="*/ 1262568 h 1318521"/>
                    <a:gd name="connsiteX49" fmla="*/ 359846 w 395655"/>
                    <a:gd name="connsiteY49" fmla="*/ 1273759 h 1318521"/>
                    <a:gd name="connsiteX50" fmla="*/ 362332 w 395655"/>
                    <a:gd name="connsiteY50" fmla="*/ 1318522 h 1318521"/>
                    <a:gd name="connsiteX51" fmla="*/ 352634 w 395655"/>
                    <a:gd name="connsiteY51" fmla="*/ 1250880 h 1318521"/>
                    <a:gd name="connsiteX52" fmla="*/ 321300 w 395655"/>
                    <a:gd name="connsiteY52" fmla="*/ 1081029 h 1318521"/>
                    <a:gd name="connsiteX53" fmla="*/ 259377 w 395655"/>
                    <a:gd name="connsiteY53" fmla="*/ 855224 h 1318521"/>
                    <a:gd name="connsiteX54" fmla="*/ 258880 w 395655"/>
                    <a:gd name="connsiteY54" fmla="*/ 853980 h 1318521"/>
                    <a:gd name="connsiteX55" fmla="*/ 252414 w 395655"/>
                    <a:gd name="connsiteY55" fmla="*/ 829361 h 1318521"/>
                    <a:gd name="connsiteX56" fmla="*/ 238985 w 395655"/>
                    <a:gd name="connsiteY56" fmla="*/ 780619 h 1318521"/>
                    <a:gd name="connsiteX57" fmla="*/ 166121 w 395655"/>
                    <a:gd name="connsiteY57" fmla="*/ 766195 h 1318521"/>
                    <a:gd name="connsiteX58" fmla="*/ 108177 w 395655"/>
                    <a:gd name="connsiteY58" fmla="*/ 756496 h 1318521"/>
                    <a:gd name="connsiteX59" fmla="*/ 1243 w 395655"/>
                    <a:gd name="connsiteY59" fmla="*/ 703527 h 1318521"/>
                    <a:gd name="connsiteX60" fmla="*/ 0 w 395655"/>
                    <a:gd name="connsiteY60" fmla="*/ 688605 h 1318521"/>
                    <a:gd name="connsiteX61" fmla="*/ 110913 w 395655"/>
                    <a:gd name="connsiteY61" fmla="*/ 745305 h 1318521"/>
                    <a:gd name="connsiteX62" fmla="*/ 167613 w 395655"/>
                    <a:gd name="connsiteY62" fmla="*/ 754755 h 1318521"/>
                    <a:gd name="connsiteX63" fmla="*/ 235006 w 395655"/>
                    <a:gd name="connsiteY63" fmla="*/ 767190 h 1318521"/>
                    <a:gd name="connsiteX64" fmla="*/ 200688 w 395655"/>
                    <a:gd name="connsiteY64" fmla="*/ 653790 h 1318521"/>
                    <a:gd name="connsiteX65" fmla="*/ 160650 w 395655"/>
                    <a:gd name="connsiteY65" fmla="*/ 641853 h 1318521"/>
                    <a:gd name="connsiteX66" fmla="*/ 127077 w 395655"/>
                    <a:gd name="connsiteY66" fmla="*/ 633895 h 1318521"/>
                    <a:gd name="connsiteX67" fmla="*/ 30091 w 395655"/>
                    <a:gd name="connsiteY67" fmla="*/ 579433 h 1318521"/>
                    <a:gd name="connsiteX68" fmla="*/ 37054 w 395655"/>
                    <a:gd name="connsiteY68" fmla="*/ 570232 h 1318521"/>
                    <a:gd name="connsiteX69" fmla="*/ 131056 w 395655"/>
                    <a:gd name="connsiteY69" fmla="*/ 622953 h 1318521"/>
                    <a:gd name="connsiteX70" fmla="*/ 162639 w 395655"/>
                    <a:gd name="connsiteY70" fmla="*/ 630414 h 1318521"/>
                    <a:gd name="connsiteX71" fmla="*/ 195963 w 395655"/>
                    <a:gd name="connsiteY71" fmla="*/ 638372 h 1318521"/>
                    <a:gd name="connsiteX72" fmla="*/ 146226 w 395655"/>
                    <a:gd name="connsiteY72" fmla="*/ 467525 h 1318521"/>
                    <a:gd name="connsiteX73" fmla="*/ 133543 w 395655"/>
                    <a:gd name="connsiteY73" fmla="*/ 467028 h 1318521"/>
                    <a:gd name="connsiteX74" fmla="*/ 17159 w 395655"/>
                    <a:gd name="connsiteY74" fmla="*/ 425995 h 1318521"/>
                    <a:gd name="connsiteX75" fmla="*/ 14672 w 395655"/>
                    <a:gd name="connsiteY75" fmla="*/ 410577 h 1318521"/>
                    <a:gd name="connsiteX76" fmla="*/ 143490 w 395655"/>
                    <a:gd name="connsiteY76" fmla="*/ 455837 h 1318521"/>
                    <a:gd name="connsiteX77" fmla="*/ 130559 w 395655"/>
                    <a:gd name="connsiteY77" fmla="*/ 401376 h 1318521"/>
                    <a:gd name="connsiteX78" fmla="*/ 114394 w 395655"/>
                    <a:gd name="connsiteY78" fmla="*/ 314585 h 131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95655" h="1318521">
                      <a:moveTo>
                        <a:pt x="115638" y="315082"/>
                      </a:moveTo>
                      <a:cubicBezTo>
                        <a:pt x="77092" y="300907"/>
                        <a:pt x="47250" y="282753"/>
                        <a:pt x="19646" y="261367"/>
                      </a:cubicBezTo>
                      <a:cubicBezTo>
                        <a:pt x="20143" y="256890"/>
                        <a:pt x="20889" y="252663"/>
                        <a:pt x="21635" y="248186"/>
                      </a:cubicBezTo>
                      <a:cubicBezTo>
                        <a:pt x="50483" y="271563"/>
                        <a:pt x="78087" y="288225"/>
                        <a:pt x="113400" y="301902"/>
                      </a:cubicBezTo>
                      <a:cubicBezTo>
                        <a:pt x="110167" y="282007"/>
                        <a:pt x="107183" y="262113"/>
                        <a:pt x="104199" y="242467"/>
                      </a:cubicBezTo>
                      <a:cubicBezTo>
                        <a:pt x="101712" y="225059"/>
                        <a:pt x="98976" y="207651"/>
                        <a:pt x="96241" y="190492"/>
                      </a:cubicBezTo>
                      <a:cubicBezTo>
                        <a:pt x="93754" y="174327"/>
                        <a:pt x="90272" y="157914"/>
                        <a:pt x="87039" y="141998"/>
                      </a:cubicBezTo>
                      <a:cubicBezTo>
                        <a:pt x="84304" y="128570"/>
                        <a:pt x="81568" y="114643"/>
                        <a:pt x="79081" y="101214"/>
                      </a:cubicBezTo>
                      <a:cubicBezTo>
                        <a:pt x="77589" y="92759"/>
                        <a:pt x="75849" y="82811"/>
                        <a:pt x="73610" y="72367"/>
                      </a:cubicBezTo>
                      <a:cubicBezTo>
                        <a:pt x="69383" y="51229"/>
                        <a:pt x="64907" y="28350"/>
                        <a:pt x="62668" y="7460"/>
                      </a:cubicBezTo>
                      <a:cubicBezTo>
                        <a:pt x="62668" y="4974"/>
                        <a:pt x="63166" y="2487"/>
                        <a:pt x="63414" y="0"/>
                      </a:cubicBezTo>
                      <a:cubicBezTo>
                        <a:pt x="66896" y="18154"/>
                        <a:pt x="73113" y="35562"/>
                        <a:pt x="81319" y="52223"/>
                      </a:cubicBezTo>
                      <a:cubicBezTo>
                        <a:pt x="82563" y="58440"/>
                        <a:pt x="83558" y="64409"/>
                        <a:pt x="84801" y="70129"/>
                      </a:cubicBezTo>
                      <a:cubicBezTo>
                        <a:pt x="86790" y="80573"/>
                        <a:pt x="88780" y="90521"/>
                        <a:pt x="90272" y="99225"/>
                      </a:cubicBezTo>
                      <a:cubicBezTo>
                        <a:pt x="92510" y="112405"/>
                        <a:pt x="95246" y="126331"/>
                        <a:pt x="97982" y="139760"/>
                      </a:cubicBezTo>
                      <a:cubicBezTo>
                        <a:pt x="101214" y="155676"/>
                        <a:pt x="104696" y="172338"/>
                        <a:pt x="107183" y="188751"/>
                      </a:cubicBezTo>
                      <a:cubicBezTo>
                        <a:pt x="109918" y="206159"/>
                        <a:pt x="112654" y="223567"/>
                        <a:pt x="115140" y="240726"/>
                      </a:cubicBezTo>
                      <a:cubicBezTo>
                        <a:pt x="121606" y="283997"/>
                        <a:pt x="128321" y="328760"/>
                        <a:pt x="137025" y="372777"/>
                      </a:cubicBezTo>
                      <a:cubicBezTo>
                        <a:pt x="175819" y="348406"/>
                        <a:pt x="193476" y="279520"/>
                        <a:pt x="201931" y="219339"/>
                      </a:cubicBezTo>
                      <a:cubicBezTo>
                        <a:pt x="205164" y="224064"/>
                        <a:pt x="208148" y="228789"/>
                        <a:pt x="210884" y="233514"/>
                      </a:cubicBezTo>
                      <a:cubicBezTo>
                        <a:pt x="201185" y="294939"/>
                        <a:pt x="181290" y="361586"/>
                        <a:pt x="139263" y="384714"/>
                      </a:cubicBezTo>
                      <a:cubicBezTo>
                        <a:pt x="140258" y="389439"/>
                        <a:pt x="141252" y="394412"/>
                        <a:pt x="142247" y="399386"/>
                      </a:cubicBezTo>
                      <a:cubicBezTo>
                        <a:pt x="151697" y="442160"/>
                        <a:pt x="162639" y="484436"/>
                        <a:pt x="174576" y="526215"/>
                      </a:cubicBezTo>
                      <a:cubicBezTo>
                        <a:pt x="212127" y="482198"/>
                        <a:pt x="240228" y="429477"/>
                        <a:pt x="254652" y="377005"/>
                      </a:cubicBezTo>
                      <a:cubicBezTo>
                        <a:pt x="256145" y="384963"/>
                        <a:pt x="257637" y="392423"/>
                        <a:pt x="259377" y="400132"/>
                      </a:cubicBezTo>
                      <a:cubicBezTo>
                        <a:pt x="242467" y="449869"/>
                        <a:pt x="214365" y="498362"/>
                        <a:pt x="178306" y="539395"/>
                      </a:cubicBezTo>
                      <a:cubicBezTo>
                        <a:pt x="188751" y="575455"/>
                        <a:pt x="199693" y="611016"/>
                        <a:pt x="210635" y="646081"/>
                      </a:cubicBezTo>
                      <a:cubicBezTo>
                        <a:pt x="211381" y="648319"/>
                        <a:pt x="211630" y="649562"/>
                        <a:pt x="212127" y="650557"/>
                      </a:cubicBezTo>
                      <a:cubicBezTo>
                        <a:pt x="215111" y="660504"/>
                        <a:pt x="218344" y="670203"/>
                        <a:pt x="221329" y="680150"/>
                      </a:cubicBezTo>
                      <a:cubicBezTo>
                        <a:pt x="230281" y="666722"/>
                        <a:pt x="240726" y="654536"/>
                        <a:pt x="251171" y="642599"/>
                      </a:cubicBezTo>
                      <a:cubicBezTo>
                        <a:pt x="261367" y="630911"/>
                        <a:pt x="272060" y="618974"/>
                        <a:pt x="280515" y="606043"/>
                      </a:cubicBezTo>
                      <a:cubicBezTo>
                        <a:pt x="298918" y="578439"/>
                        <a:pt x="307622" y="550337"/>
                        <a:pt x="315829" y="520495"/>
                      </a:cubicBezTo>
                      <a:cubicBezTo>
                        <a:pt x="318813" y="524474"/>
                        <a:pt x="321548" y="528204"/>
                        <a:pt x="324533" y="531935"/>
                      </a:cubicBezTo>
                      <a:cubicBezTo>
                        <a:pt x="316823" y="558792"/>
                        <a:pt x="307622" y="585899"/>
                        <a:pt x="290214" y="612260"/>
                      </a:cubicBezTo>
                      <a:cubicBezTo>
                        <a:pt x="281261" y="625688"/>
                        <a:pt x="270319" y="638123"/>
                        <a:pt x="259626" y="650060"/>
                      </a:cubicBezTo>
                      <a:cubicBezTo>
                        <a:pt x="248186" y="663240"/>
                        <a:pt x="236001" y="676669"/>
                        <a:pt x="227048" y="691590"/>
                      </a:cubicBezTo>
                      <a:lnTo>
                        <a:pt x="224064" y="689849"/>
                      </a:lnTo>
                      <a:cubicBezTo>
                        <a:pt x="237742" y="734612"/>
                        <a:pt x="251419" y="780370"/>
                        <a:pt x="263605" y="826377"/>
                      </a:cubicBezTo>
                      <a:cubicBezTo>
                        <a:pt x="264351" y="828863"/>
                        <a:pt x="264848" y="831102"/>
                        <a:pt x="265594" y="833588"/>
                      </a:cubicBezTo>
                      <a:cubicBezTo>
                        <a:pt x="274547" y="816926"/>
                        <a:pt x="290712" y="799767"/>
                        <a:pt x="305881" y="784100"/>
                      </a:cubicBezTo>
                      <a:cubicBezTo>
                        <a:pt x="315580" y="774153"/>
                        <a:pt x="324781" y="764703"/>
                        <a:pt x="330003" y="756994"/>
                      </a:cubicBezTo>
                      <a:cubicBezTo>
                        <a:pt x="354126" y="722924"/>
                        <a:pt x="378248" y="684875"/>
                        <a:pt x="391926" y="646578"/>
                      </a:cubicBezTo>
                      <a:cubicBezTo>
                        <a:pt x="393667" y="653541"/>
                        <a:pt x="394910" y="660753"/>
                        <a:pt x="395656" y="668462"/>
                      </a:cubicBezTo>
                      <a:cubicBezTo>
                        <a:pt x="381232" y="702035"/>
                        <a:pt x="360094" y="734364"/>
                        <a:pt x="339453" y="763708"/>
                      </a:cubicBezTo>
                      <a:cubicBezTo>
                        <a:pt x="333485" y="772163"/>
                        <a:pt x="324035" y="781862"/>
                        <a:pt x="314088" y="792307"/>
                      </a:cubicBezTo>
                      <a:cubicBezTo>
                        <a:pt x="295685" y="811455"/>
                        <a:pt x="273055" y="834832"/>
                        <a:pt x="270568" y="853234"/>
                      </a:cubicBezTo>
                      <a:cubicBezTo>
                        <a:pt x="289965" y="926099"/>
                        <a:pt x="310606" y="1002942"/>
                        <a:pt x="332242" y="1077796"/>
                      </a:cubicBezTo>
                      <a:cubicBezTo>
                        <a:pt x="348655" y="1134247"/>
                        <a:pt x="356364" y="1192688"/>
                        <a:pt x="364073" y="1249388"/>
                      </a:cubicBezTo>
                      <a:cubicBezTo>
                        <a:pt x="364570" y="1253864"/>
                        <a:pt x="365317" y="1258092"/>
                        <a:pt x="365814" y="1262568"/>
                      </a:cubicBezTo>
                      <a:cubicBezTo>
                        <a:pt x="363824" y="1266298"/>
                        <a:pt x="361835" y="1270029"/>
                        <a:pt x="359846" y="1273759"/>
                      </a:cubicBezTo>
                      <a:lnTo>
                        <a:pt x="362332" y="1318522"/>
                      </a:lnTo>
                      <a:cubicBezTo>
                        <a:pt x="358851" y="1295892"/>
                        <a:pt x="355618" y="1273262"/>
                        <a:pt x="352634" y="1250880"/>
                      </a:cubicBezTo>
                      <a:cubicBezTo>
                        <a:pt x="345173" y="1194677"/>
                        <a:pt x="337464" y="1136734"/>
                        <a:pt x="321300" y="1081029"/>
                      </a:cubicBezTo>
                      <a:cubicBezTo>
                        <a:pt x="299415" y="1005677"/>
                        <a:pt x="278774" y="928586"/>
                        <a:pt x="259377" y="855224"/>
                      </a:cubicBezTo>
                      <a:cubicBezTo>
                        <a:pt x="258880" y="854726"/>
                        <a:pt x="258880" y="854478"/>
                        <a:pt x="258880" y="853980"/>
                      </a:cubicBezTo>
                      <a:cubicBezTo>
                        <a:pt x="256891" y="845774"/>
                        <a:pt x="254404" y="837567"/>
                        <a:pt x="252414" y="829361"/>
                      </a:cubicBezTo>
                      <a:cubicBezTo>
                        <a:pt x="248186" y="812947"/>
                        <a:pt x="243461" y="797032"/>
                        <a:pt x="238985" y="780619"/>
                      </a:cubicBezTo>
                      <a:cubicBezTo>
                        <a:pt x="217598" y="772909"/>
                        <a:pt x="191487" y="769677"/>
                        <a:pt x="166121" y="766195"/>
                      </a:cubicBezTo>
                      <a:cubicBezTo>
                        <a:pt x="146475" y="763708"/>
                        <a:pt x="126083" y="760973"/>
                        <a:pt x="108177" y="756496"/>
                      </a:cubicBezTo>
                      <a:cubicBezTo>
                        <a:pt x="63663" y="745057"/>
                        <a:pt x="32826" y="725162"/>
                        <a:pt x="1243" y="703527"/>
                      </a:cubicBezTo>
                      <a:cubicBezTo>
                        <a:pt x="497" y="698553"/>
                        <a:pt x="249" y="693579"/>
                        <a:pt x="0" y="688605"/>
                      </a:cubicBezTo>
                      <a:cubicBezTo>
                        <a:pt x="33324" y="711733"/>
                        <a:pt x="64658" y="733618"/>
                        <a:pt x="110913" y="745305"/>
                      </a:cubicBezTo>
                      <a:cubicBezTo>
                        <a:pt x="128321" y="749782"/>
                        <a:pt x="148215" y="752269"/>
                        <a:pt x="167613" y="754755"/>
                      </a:cubicBezTo>
                      <a:cubicBezTo>
                        <a:pt x="190741" y="757740"/>
                        <a:pt x="214365" y="760973"/>
                        <a:pt x="235006" y="767190"/>
                      </a:cubicBezTo>
                      <a:cubicBezTo>
                        <a:pt x="223816" y="728892"/>
                        <a:pt x="212376" y="690844"/>
                        <a:pt x="200688" y="653790"/>
                      </a:cubicBezTo>
                      <a:cubicBezTo>
                        <a:pt x="190492" y="647324"/>
                        <a:pt x="175322" y="644589"/>
                        <a:pt x="160650" y="641853"/>
                      </a:cubicBezTo>
                      <a:cubicBezTo>
                        <a:pt x="148961" y="639864"/>
                        <a:pt x="137025" y="637626"/>
                        <a:pt x="127077" y="633895"/>
                      </a:cubicBezTo>
                      <a:cubicBezTo>
                        <a:pt x="100966" y="624196"/>
                        <a:pt x="58440" y="608032"/>
                        <a:pt x="30091" y="579433"/>
                      </a:cubicBezTo>
                      <a:cubicBezTo>
                        <a:pt x="32329" y="576201"/>
                        <a:pt x="34567" y="573216"/>
                        <a:pt x="37054" y="570232"/>
                      </a:cubicBezTo>
                      <a:cubicBezTo>
                        <a:pt x="59435" y="593608"/>
                        <a:pt x="94749" y="609276"/>
                        <a:pt x="131056" y="622953"/>
                      </a:cubicBezTo>
                      <a:cubicBezTo>
                        <a:pt x="140009" y="626434"/>
                        <a:pt x="151448" y="628424"/>
                        <a:pt x="162639" y="630414"/>
                      </a:cubicBezTo>
                      <a:cubicBezTo>
                        <a:pt x="174079" y="632403"/>
                        <a:pt x="185767" y="634641"/>
                        <a:pt x="195963" y="638372"/>
                      </a:cubicBezTo>
                      <a:cubicBezTo>
                        <a:pt x="178804" y="582418"/>
                        <a:pt x="161396" y="525469"/>
                        <a:pt x="146226" y="467525"/>
                      </a:cubicBezTo>
                      <a:cubicBezTo>
                        <a:pt x="142247" y="467525"/>
                        <a:pt x="137771" y="467525"/>
                        <a:pt x="133543" y="467028"/>
                      </a:cubicBezTo>
                      <a:cubicBezTo>
                        <a:pt x="97982" y="464044"/>
                        <a:pt x="53218" y="448874"/>
                        <a:pt x="17159" y="425995"/>
                      </a:cubicBezTo>
                      <a:cubicBezTo>
                        <a:pt x="16413" y="421022"/>
                        <a:pt x="15418" y="415799"/>
                        <a:pt x="14672" y="410577"/>
                      </a:cubicBezTo>
                      <a:cubicBezTo>
                        <a:pt x="52969" y="436937"/>
                        <a:pt x="105939" y="455340"/>
                        <a:pt x="143490" y="455837"/>
                      </a:cubicBezTo>
                      <a:cubicBezTo>
                        <a:pt x="138766" y="437683"/>
                        <a:pt x="134538" y="419530"/>
                        <a:pt x="130559" y="401376"/>
                      </a:cubicBezTo>
                      <a:cubicBezTo>
                        <a:pt x="124342" y="372528"/>
                        <a:pt x="119119" y="343432"/>
                        <a:pt x="114394" y="3145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1" name="Freeform 70"/>
                <p:cNvSpPr/>
                <p:nvPr/>
              </p:nvSpPr>
              <p:spPr>
                <a:xfrm>
                  <a:off x="5807652" y="6053977"/>
                  <a:ext cx="12185" cy="24868"/>
                </a:xfrm>
                <a:custGeom>
                  <a:avLst/>
                  <a:gdLst>
                    <a:gd name="connsiteX0" fmla="*/ 4725 w 12185"/>
                    <a:gd name="connsiteY0" fmla="*/ 24868 h 24868"/>
                    <a:gd name="connsiteX1" fmla="*/ 0 w 12185"/>
                    <a:gd name="connsiteY1" fmla="*/ 0 h 24868"/>
                    <a:gd name="connsiteX2" fmla="*/ 12185 w 12185"/>
                    <a:gd name="connsiteY2" fmla="*/ 23376 h 24868"/>
                    <a:gd name="connsiteX3" fmla="*/ 4725 w 12185"/>
                    <a:gd name="connsiteY3" fmla="*/ 24868 h 2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85" h="24868">
                      <a:moveTo>
                        <a:pt x="4725" y="24868"/>
                      </a:moveTo>
                      <a:cubicBezTo>
                        <a:pt x="2984" y="16662"/>
                        <a:pt x="1492" y="8455"/>
                        <a:pt x="0" y="0"/>
                      </a:cubicBezTo>
                      <a:cubicBezTo>
                        <a:pt x="4725" y="7709"/>
                        <a:pt x="8704" y="15418"/>
                        <a:pt x="12185" y="23376"/>
                      </a:cubicBezTo>
                      <a:lnTo>
                        <a:pt x="4725" y="248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05" name="Freeform 71"/>
              <p:cNvSpPr/>
              <p:nvPr/>
            </p:nvSpPr>
            <p:spPr>
              <a:xfrm>
                <a:off x="5061351" y="5334038"/>
                <a:ext cx="724913" cy="742321"/>
              </a:xfrm>
              <a:custGeom>
                <a:avLst/>
                <a:gdLst>
                  <a:gd name="connsiteX0" fmla="*/ 0 w 724913"/>
                  <a:gd name="connsiteY0" fmla="*/ 0 h 742321"/>
                  <a:gd name="connsiteX1" fmla="*/ 383471 w 724913"/>
                  <a:gd name="connsiteY1" fmla="*/ 228789 h 742321"/>
                  <a:gd name="connsiteX2" fmla="*/ 564761 w 724913"/>
                  <a:gd name="connsiteY2" fmla="*/ 404111 h 742321"/>
                  <a:gd name="connsiteX3" fmla="*/ 625689 w 724913"/>
                  <a:gd name="connsiteY3" fmla="*/ 404111 h 742321"/>
                  <a:gd name="connsiteX4" fmla="*/ 660753 w 724913"/>
                  <a:gd name="connsiteY4" fmla="*/ 448377 h 742321"/>
                  <a:gd name="connsiteX5" fmla="*/ 692087 w 724913"/>
                  <a:gd name="connsiteY5" fmla="*/ 581423 h 742321"/>
                  <a:gd name="connsiteX6" fmla="*/ 724914 w 724913"/>
                  <a:gd name="connsiteY6" fmla="*/ 742321 h 742321"/>
                  <a:gd name="connsiteX7" fmla="*/ 355370 w 724913"/>
                  <a:gd name="connsiteY7" fmla="*/ 492891 h 742321"/>
                  <a:gd name="connsiteX8" fmla="*/ 166121 w 724913"/>
                  <a:gd name="connsiteY8" fmla="*/ 474738 h 742321"/>
                  <a:gd name="connsiteX9" fmla="*/ 222821 w 724913"/>
                  <a:gd name="connsiteY9" fmla="*/ 336718 h 742321"/>
                  <a:gd name="connsiteX10" fmla="*/ 69383 w 724913"/>
                  <a:gd name="connsiteY10" fmla="*/ 123844 h 742321"/>
                  <a:gd name="connsiteX11" fmla="*/ 33821 w 724913"/>
                  <a:gd name="connsiteY11" fmla="*/ 81319 h 742321"/>
                  <a:gd name="connsiteX12" fmla="*/ 0 w 724913"/>
                  <a:gd name="connsiteY12" fmla="*/ 497 h 74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24913" h="742321">
                    <a:moveTo>
                      <a:pt x="0" y="0"/>
                    </a:moveTo>
                    <a:cubicBezTo>
                      <a:pt x="110665" y="64658"/>
                      <a:pt x="425498" y="30588"/>
                      <a:pt x="383471" y="228789"/>
                    </a:cubicBezTo>
                    <a:cubicBezTo>
                      <a:pt x="528951" y="208894"/>
                      <a:pt x="573963" y="266092"/>
                      <a:pt x="564761" y="404111"/>
                    </a:cubicBezTo>
                    <a:cubicBezTo>
                      <a:pt x="565756" y="389190"/>
                      <a:pt x="618228" y="399386"/>
                      <a:pt x="625689" y="404111"/>
                    </a:cubicBezTo>
                    <a:cubicBezTo>
                      <a:pt x="638123" y="411572"/>
                      <a:pt x="653541" y="435694"/>
                      <a:pt x="660753" y="448377"/>
                    </a:cubicBezTo>
                    <a:cubicBezTo>
                      <a:pt x="683632" y="489410"/>
                      <a:pt x="686616" y="535914"/>
                      <a:pt x="692087" y="581423"/>
                    </a:cubicBezTo>
                    <a:cubicBezTo>
                      <a:pt x="698802" y="635885"/>
                      <a:pt x="710490" y="689849"/>
                      <a:pt x="724914" y="742321"/>
                    </a:cubicBezTo>
                    <a:cubicBezTo>
                      <a:pt x="631657" y="629170"/>
                      <a:pt x="296183" y="631408"/>
                      <a:pt x="355370" y="492891"/>
                    </a:cubicBezTo>
                    <a:cubicBezTo>
                      <a:pt x="303395" y="499606"/>
                      <a:pt x="207900" y="517014"/>
                      <a:pt x="166121" y="474738"/>
                    </a:cubicBezTo>
                    <a:cubicBezTo>
                      <a:pt x="112654" y="420524"/>
                      <a:pt x="175322" y="364073"/>
                      <a:pt x="222821" y="336718"/>
                    </a:cubicBezTo>
                    <a:cubicBezTo>
                      <a:pt x="20641" y="311352"/>
                      <a:pt x="41779" y="223318"/>
                      <a:pt x="69383" y="123844"/>
                    </a:cubicBezTo>
                    <a:lnTo>
                      <a:pt x="33821" y="81319"/>
                    </a:lnTo>
                    <a:cubicBezTo>
                      <a:pt x="17657" y="57197"/>
                      <a:pt x="5471" y="28101"/>
                      <a:pt x="0" y="49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 72"/>
              <p:cNvSpPr/>
              <p:nvPr/>
            </p:nvSpPr>
            <p:spPr>
              <a:xfrm>
                <a:off x="5778472" y="5131108"/>
                <a:ext cx="537133" cy="974595"/>
              </a:xfrm>
              <a:custGeom>
                <a:avLst/>
                <a:gdLst>
                  <a:gd name="connsiteX0" fmla="*/ 536246 w 537133"/>
                  <a:gd name="connsiteY0" fmla="*/ 426745 h 974595"/>
                  <a:gd name="connsiteX1" fmla="*/ 263440 w 537133"/>
                  <a:gd name="connsiteY1" fmla="*/ 533430 h 974595"/>
                  <a:gd name="connsiteX2" fmla="*/ 281345 w 537133"/>
                  <a:gd name="connsiteY2" fmla="*/ 433708 h 974595"/>
                  <a:gd name="connsiteX3" fmla="*/ 500436 w 537133"/>
                  <a:gd name="connsiteY3" fmla="*/ 301657 h 974595"/>
                  <a:gd name="connsiteX4" fmla="*/ 282589 w 537133"/>
                  <a:gd name="connsiteY4" fmla="*/ 425750 h 974595"/>
                  <a:gd name="connsiteX5" fmla="*/ 294774 w 537133"/>
                  <a:gd name="connsiteY5" fmla="*/ 329758 h 974595"/>
                  <a:gd name="connsiteX6" fmla="*/ 469350 w 537133"/>
                  <a:gd name="connsiteY6" fmla="*/ 205914 h 974595"/>
                  <a:gd name="connsiteX7" fmla="*/ 295272 w 537133"/>
                  <a:gd name="connsiteY7" fmla="*/ 324536 h 974595"/>
                  <a:gd name="connsiteX8" fmla="*/ 304224 w 537133"/>
                  <a:gd name="connsiteY8" fmla="*/ 210887 h 974595"/>
                  <a:gd name="connsiteX9" fmla="*/ 422847 w 537133"/>
                  <a:gd name="connsiteY9" fmla="*/ 112657 h 974595"/>
                  <a:gd name="connsiteX10" fmla="*/ 304970 w 537133"/>
                  <a:gd name="connsiteY10" fmla="*/ 200194 h 974595"/>
                  <a:gd name="connsiteX11" fmla="*/ 306711 w 537133"/>
                  <a:gd name="connsiteY11" fmla="*/ 156426 h 974595"/>
                  <a:gd name="connsiteX12" fmla="*/ 317404 w 537133"/>
                  <a:gd name="connsiteY12" fmla="*/ 4 h 974595"/>
                  <a:gd name="connsiteX13" fmla="*/ 297759 w 537133"/>
                  <a:gd name="connsiteY13" fmla="*/ 152944 h 974595"/>
                  <a:gd name="connsiteX14" fmla="*/ 293780 w 537133"/>
                  <a:gd name="connsiteY14" fmla="*/ 235756 h 974595"/>
                  <a:gd name="connsiteX15" fmla="*/ 219423 w 537133"/>
                  <a:gd name="connsiteY15" fmla="*/ 113652 h 974595"/>
                  <a:gd name="connsiteX16" fmla="*/ 293282 w 537133"/>
                  <a:gd name="connsiteY16" fmla="*/ 242222 h 974595"/>
                  <a:gd name="connsiteX17" fmla="*/ 282340 w 537133"/>
                  <a:gd name="connsiteY17" fmla="*/ 358854 h 974595"/>
                  <a:gd name="connsiteX18" fmla="*/ 150040 w 537133"/>
                  <a:gd name="connsiteY18" fmla="*/ 207655 h 974595"/>
                  <a:gd name="connsiteX19" fmla="*/ 281842 w 537133"/>
                  <a:gd name="connsiteY19" fmla="*/ 363331 h 974595"/>
                  <a:gd name="connsiteX20" fmla="*/ 263938 w 537133"/>
                  <a:gd name="connsiteY20" fmla="*/ 484689 h 974595"/>
                  <a:gd name="connsiteX21" fmla="*/ 142331 w 537133"/>
                  <a:gd name="connsiteY21" fmla="*/ 345425 h 974595"/>
                  <a:gd name="connsiteX22" fmla="*/ 262943 w 537133"/>
                  <a:gd name="connsiteY22" fmla="*/ 489662 h 974595"/>
                  <a:gd name="connsiteX23" fmla="*/ 250011 w 537133"/>
                  <a:gd name="connsiteY23" fmla="*/ 554569 h 974595"/>
                  <a:gd name="connsiteX24" fmla="*/ 101795 w 537133"/>
                  <a:gd name="connsiteY24" fmla="*/ 451862 h 974595"/>
                  <a:gd name="connsiteX25" fmla="*/ 248519 w 537133"/>
                  <a:gd name="connsiteY25" fmla="*/ 561283 h 974595"/>
                  <a:gd name="connsiteX26" fmla="*/ 218677 w 537133"/>
                  <a:gd name="connsiteY26" fmla="*/ 671948 h 974595"/>
                  <a:gd name="connsiteX27" fmla="*/ 62255 w 537133"/>
                  <a:gd name="connsiteY27" fmla="*/ 530446 h 974595"/>
                  <a:gd name="connsiteX28" fmla="*/ 217185 w 537133"/>
                  <a:gd name="connsiteY28" fmla="*/ 676673 h 974595"/>
                  <a:gd name="connsiteX29" fmla="*/ 179385 w 537133"/>
                  <a:gd name="connsiteY29" fmla="*/ 774654 h 974595"/>
                  <a:gd name="connsiteX30" fmla="*/ 56038 w 537133"/>
                  <a:gd name="connsiteY30" fmla="*/ 635888 h 974595"/>
                  <a:gd name="connsiteX31" fmla="*/ 176649 w 537133"/>
                  <a:gd name="connsiteY31" fmla="*/ 780622 h 974595"/>
                  <a:gd name="connsiteX32" fmla="*/ 126415 w 537133"/>
                  <a:gd name="connsiteY32" fmla="*/ 868905 h 974595"/>
                  <a:gd name="connsiteX33" fmla="*/ 17740 w 537133"/>
                  <a:gd name="connsiteY33" fmla="*/ 722679 h 974595"/>
                  <a:gd name="connsiteX34" fmla="*/ 124674 w 537133"/>
                  <a:gd name="connsiteY34" fmla="*/ 871641 h 974595"/>
                  <a:gd name="connsiteX35" fmla="*/ 27190 w 537133"/>
                  <a:gd name="connsiteY35" fmla="*/ 966887 h 974595"/>
                  <a:gd name="connsiteX36" fmla="*/ 31915 w 537133"/>
                  <a:gd name="connsiteY36" fmla="*/ 974596 h 974595"/>
                  <a:gd name="connsiteX37" fmla="*/ 184110 w 537133"/>
                  <a:gd name="connsiteY37" fmla="*/ 785098 h 974595"/>
                  <a:gd name="connsiteX38" fmla="*/ 415137 w 537133"/>
                  <a:gd name="connsiteY38" fmla="*/ 790072 h 974595"/>
                  <a:gd name="connsiteX39" fmla="*/ 191819 w 537133"/>
                  <a:gd name="connsiteY39" fmla="*/ 767940 h 974595"/>
                  <a:gd name="connsiteX40" fmla="*/ 214698 w 537133"/>
                  <a:gd name="connsiteY40" fmla="*/ 709996 h 974595"/>
                  <a:gd name="connsiteX41" fmla="*/ 499441 w 537133"/>
                  <a:gd name="connsiteY41" fmla="*/ 682641 h 974595"/>
                  <a:gd name="connsiteX42" fmla="*/ 216439 w 537133"/>
                  <a:gd name="connsiteY42" fmla="*/ 705520 h 974595"/>
                  <a:gd name="connsiteX43" fmla="*/ 246529 w 537133"/>
                  <a:gd name="connsiteY43" fmla="*/ 605549 h 974595"/>
                  <a:gd name="connsiteX44" fmla="*/ 495711 w 537133"/>
                  <a:gd name="connsiteY44" fmla="*/ 554320 h 974595"/>
                  <a:gd name="connsiteX45" fmla="*/ 246778 w 537133"/>
                  <a:gd name="connsiteY45" fmla="*/ 603808 h 974595"/>
                  <a:gd name="connsiteX46" fmla="*/ 256228 w 537133"/>
                  <a:gd name="connsiteY46" fmla="*/ 564516 h 974595"/>
                  <a:gd name="connsiteX47" fmla="*/ 256228 w 537133"/>
                  <a:gd name="connsiteY47" fmla="*/ 564516 h 974595"/>
                  <a:gd name="connsiteX48" fmla="*/ 261948 w 537133"/>
                  <a:gd name="connsiteY48" fmla="*/ 538404 h 974595"/>
                  <a:gd name="connsiteX49" fmla="*/ 535997 w 537133"/>
                  <a:gd name="connsiteY49" fmla="*/ 425999 h 97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37133" h="974595">
                    <a:moveTo>
                      <a:pt x="536246" y="426745"/>
                    </a:moveTo>
                    <a:cubicBezTo>
                      <a:pt x="516352" y="353135"/>
                      <a:pt x="308203" y="500604"/>
                      <a:pt x="263440" y="533430"/>
                    </a:cubicBezTo>
                    <a:cubicBezTo>
                      <a:pt x="270403" y="499609"/>
                      <a:pt x="276372" y="466286"/>
                      <a:pt x="281345" y="433708"/>
                    </a:cubicBezTo>
                    <a:cubicBezTo>
                      <a:pt x="325611" y="422518"/>
                      <a:pt x="537987" y="365320"/>
                      <a:pt x="500436" y="301657"/>
                    </a:cubicBezTo>
                    <a:cubicBezTo>
                      <a:pt x="464128" y="240232"/>
                      <a:pt x="320388" y="385712"/>
                      <a:pt x="282589" y="425750"/>
                    </a:cubicBezTo>
                    <a:cubicBezTo>
                      <a:pt x="287562" y="392427"/>
                      <a:pt x="291541" y="360098"/>
                      <a:pt x="294774" y="329758"/>
                    </a:cubicBezTo>
                    <a:cubicBezTo>
                      <a:pt x="324616" y="321055"/>
                      <a:pt x="490986" y="269826"/>
                      <a:pt x="469350" y="205914"/>
                    </a:cubicBezTo>
                    <a:cubicBezTo>
                      <a:pt x="448212" y="143743"/>
                      <a:pt x="323124" y="290715"/>
                      <a:pt x="295272" y="324536"/>
                    </a:cubicBezTo>
                    <a:cubicBezTo>
                      <a:pt x="299748" y="281762"/>
                      <a:pt x="302483" y="243216"/>
                      <a:pt x="304224" y="210887"/>
                    </a:cubicBezTo>
                    <a:cubicBezTo>
                      <a:pt x="334564" y="201189"/>
                      <a:pt x="465620" y="155928"/>
                      <a:pt x="422847" y="112657"/>
                    </a:cubicBezTo>
                    <a:cubicBezTo>
                      <a:pt x="383057" y="72619"/>
                      <a:pt x="324616" y="165378"/>
                      <a:pt x="304970" y="200194"/>
                    </a:cubicBezTo>
                    <a:cubicBezTo>
                      <a:pt x="305716" y="183532"/>
                      <a:pt x="306462" y="168860"/>
                      <a:pt x="306711" y="156426"/>
                    </a:cubicBezTo>
                    <a:cubicBezTo>
                      <a:pt x="322378" y="117134"/>
                      <a:pt x="365649" y="-742"/>
                      <a:pt x="317404" y="4"/>
                    </a:cubicBezTo>
                    <a:cubicBezTo>
                      <a:pt x="270652" y="750"/>
                      <a:pt x="289054" y="110917"/>
                      <a:pt x="297759" y="152944"/>
                    </a:cubicBezTo>
                    <a:cubicBezTo>
                      <a:pt x="297012" y="173834"/>
                      <a:pt x="296018" y="202184"/>
                      <a:pt x="293780" y="235756"/>
                    </a:cubicBezTo>
                    <a:cubicBezTo>
                      <a:pt x="284081" y="199945"/>
                      <a:pt x="245286" y="65408"/>
                      <a:pt x="219423" y="113652"/>
                    </a:cubicBezTo>
                    <a:cubicBezTo>
                      <a:pt x="192316" y="163886"/>
                      <a:pt x="277615" y="230534"/>
                      <a:pt x="293282" y="242222"/>
                    </a:cubicBezTo>
                    <a:cubicBezTo>
                      <a:pt x="291044" y="276540"/>
                      <a:pt x="287562" y="316081"/>
                      <a:pt x="282340" y="358854"/>
                    </a:cubicBezTo>
                    <a:cubicBezTo>
                      <a:pt x="268911" y="325033"/>
                      <a:pt x="198782" y="157918"/>
                      <a:pt x="150040" y="207655"/>
                    </a:cubicBezTo>
                    <a:cubicBezTo>
                      <a:pt x="99806" y="258884"/>
                      <a:pt x="258715" y="350399"/>
                      <a:pt x="281842" y="363331"/>
                    </a:cubicBezTo>
                    <a:cubicBezTo>
                      <a:pt x="277366" y="401877"/>
                      <a:pt x="271398" y="442910"/>
                      <a:pt x="263938" y="484689"/>
                    </a:cubicBezTo>
                    <a:cubicBezTo>
                      <a:pt x="251006" y="450122"/>
                      <a:pt x="191073" y="301906"/>
                      <a:pt x="142331" y="345425"/>
                    </a:cubicBezTo>
                    <a:cubicBezTo>
                      <a:pt x="91848" y="390686"/>
                      <a:pt x="238820" y="476233"/>
                      <a:pt x="262943" y="489662"/>
                    </a:cubicBezTo>
                    <a:cubicBezTo>
                      <a:pt x="258964" y="511049"/>
                      <a:pt x="254736" y="532684"/>
                      <a:pt x="250011" y="554569"/>
                    </a:cubicBezTo>
                    <a:cubicBezTo>
                      <a:pt x="224645" y="518510"/>
                      <a:pt x="135617" y="398644"/>
                      <a:pt x="101795" y="451862"/>
                    </a:cubicBezTo>
                    <a:cubicBezTo>
                      <a:pt x="78668" y="488170"/>
                      <a:pt x="212957" y="546611"/>
                      <a:pt x="248519" y="561283"/>
                    </a:cubicBezTo>
                    <a:cubicBezTo>
                      <a:pt x="240064" y="598586"/>
                      <a:pt x="230116" y="635640"/>
                      <a:pt x="218677" y="671948"/>
                    </a:cubicBezTo>
                    <a:cubicBezTo>
                      <a:pt x="201269" y="636386"/>
                      <a:pt x="123431" y="485435"/>
                      <a:pt x="62255" y="530446"/>
                    </a:cubicBezTo>
                    <a:cubicBezTo>
                      <a:pt x="14507" y="565511"/>
                      <a:pt x="185353" y="659513"/>
                      <a:pt x="217185" y="676673"/>
                    </a:cubicBezTo>
                    <a:cubicBezTo>
                      <a:pt x="206243" y="710742"/>
                      <a:pt x="193808" y="743568"/>
                      <a:pt x="179385" y="774654"/>
                    </a:cubicBezTo>
                    <a:cubicBezTo>
                      <a:pt x="163718" y="736854"/>
                      <a:pt x="104531" y="603808"/>
                      <a:pt x="56038" y="635888"/>
                    </a:cubicBezTo>
                    <a:cubicBezTo>
                      <a:pt x="6052" y="668963"/>
                      <a:pt x="144569" y="759982"/>
                      <a:pt x="176649" y="780622"/>
                    </a:cubicBezTo>
                    <a:cubicBezTo>
                      <a:pt x="161728" y="812454"/>
                      <a:pt x="145066" y="842047"/>
                      <a:pt x="126415" y="868905"/>
                    </a:cubicBezTo>
                    <a:cubicBezTo>
                      <a:pt x="122187" y="851746"/>
                      <a:pt x="87123" y="711488"/>
                      <a:pt x="17740" y="722679"/>
                    </a:cubicBezTo>
                    <a:cubicBezTo>
                      <a:pt x="-51394" y="733870"/>
                      <a:pt x="102293" y="854481"/>
                      <a:pt x="124674" y="871641"/>
                    </a:cubicBezTo>
                    <a:cubicBezTo>
                      <a:pt x="96822" y="910933"/>
                      <a:pt x="64741" y="944008"/>
                      <a:pt x="27190" y="966887"/>
                    </a:cubicBezTo>
                    <a:lnTo>
                      <a:pt x="31915" y="974596"/>
                    </a:lnTo>
                    <a:cubicBezTo>
                      <a:pt x="96822" y="934806"/>
                      <a:pt x="146310" y="866170"/>
                      <a:pt x="184110" y="785098"/>
                    </a:cubicBezTo>
                    <a:cubicBezTo>
                      <a:pt x="192565" y="788331"/>
                      <a:pt x="400962" y="869403"/>
                      <a:pt x="415137" y="790072"/>
                    </a:cubicBezTo>
                    <a:cubicBezTo>
                      <a:pt x="428566" y="715716"/>
                      <a:pt x="224645" y="760230"/>
                      <a:pt x="191819" y="767940"/>
                    </a:cubicBezTo>
                    <a:cubicBezTo>
                      <a:pt x="200026" y="749288"/>
                      <a:pt x="207486" y="729642"/>
                      <a:pt x="214698" y="709996"/>
                    </a:cubicBezTo>
                    <a:cubicBezTo>
                      <a:pt x="261451" y="716959"/>
                      <a:pt x="518839" y="752272"/>
                      <a:pt x="499441" y="682641"/>
                    </a:cubicBezTo>
                    <a:cubicBezTo>
                      <a:pt x="480292" y="614253"/>
                      <a:pt x="262943" y="688858"/>
                      <a:pt x="216439" y="705520"/>
                    </a:cubicBezTo>
                    <a:cubicBezTo>
                      <a:pt x="227878" y="672942"/>
                      <a:pt x="237826" y="639370"/>
                      <a:pt x="246529" y="605549"/>
                    </a:cubicBezTo>
                    <a:cubicBezTo>
                      <a:pt x="271895" y="607538"/>
                      <a:pt x="523066" y="624449"/>
                      <a:pt x="495711" y="554320"/>
                    </a:cubicBezTo>
                    <a:cubicBezTo>
                      <a:pt x="468853" y="485186"/>
                      <a:pt x="271895" y="590130"/>
                      <a:pt x="246778" y="603808"/>
                    </a:cubicBezTo>
                    <a:cubicBezTo>
                      <a:pt x="250011" y="590628"/>
                      <a:pt x="253244" y="577696"/>
                      <a:pt x="256228" y="564516"/>
                    </a:cubicBezTo>
                    <a:lnTo>
                      <a:pt x="256228" y="564516"/>
                    </a:lnTo>
                    <a:cubicBezTo>
                      <a:pt x="258218" y="555563"/>
                      <a:pt x="260207" y="546860"/>
                      <a:pt x="261948" y="538404"/>
                    </a:cubicBezTo>
                    <a:cubicBezTo>
                      <a:pt x="308452" y="532933"/>
                      <a:pt x="555892" y="500853"/>
                      <a:pt x="535997" y="42599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 73"/>
              <p:cNvSpPr/>
              <p:nvPr/>
            </p:nvSpPr>
            <p:spPr>
              <a:xfrm>
                <a:off x="5503263" y="5948535"/>
                <a:ext cx="522733" cy="591619"/>
              </a:xfrm>
              <a:custGeom>
                <a:avLst/>
                <a:gdLst>
                  <a:gd name="connsiteX0" fmla="*/ 0 w 522733"/>
                  <a:gd name="connsiteY0" fmla="*/ 0 h 591619"/>
                  <a:gd name="connsiteX1" fmla="*/ 261367 w 522733"/>
                  <a:gd name="connsiteY1" fmla="*/ 591619 h 591619"/>
                  <a:gd name="connsiteX2" fmla="*/ 522734 w 522733"/>
                  <a:gd name="connsiteY2" fmla="*/ 0 h 591619"/>
                  <a:gd name="connsiteX3" fmla="*/ 0 w 522733"/>
                  <a:gd name="connsiteY3" fmla="*/ 0 h 59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591619">
                    <a:moveTo>
                      <a:pt x="0" y="0"/>
                    </a:moveTo>
                    <a:cubicBezTo>
                      <a:pt x="0" y="326771"/>
                      <a:pt x="117130" y="591619"/>
                      <a:pt x="261367" y="591619"/>
                    </a:cubicBezTo>
                    <a:cubicBezTo>
                      <a:pt x="405603" y="591619"/>
                      <a:pt x="522734" y="326771"/>
                      <a:pt x="522734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 79"/>
              <p:cNvSpPr/>
              <p:nvPr/>
            </p:nvSpPr>
            <p:spPr>
              <a:xfrm>
                <a:off x="5503263" y="6519016"/>
                <a:ext cx="522733" cy="36556"/>
              </a:xfrm>
              <a:custGeom>
                <a:avLst/>
                <a:gdLst>
                  <a:gd name="connsiteX0" fmla="*/ 0 w 522733"/>
                  <a:gd name="connsiteY0" fmla="*/ 0 h 36556"/>
                  <a:gd name="connsiteX1" fmla="*/ 261367 w 522733"/>
                  <a:gd name="connsiteY1" fmla="*/ 36557 h 36556"/>
                  <a:gd name="connsiteX2" fmla="*/ 522734 w 522733"/>
                  <a:gd name="connsiteY2" fmla="*/ 0 h 36556"/>
                  <a:gd name="connsiteX3" fmla="*/ 0 w 522733"/>
                  <a:gd name="connsiteY3" fmla="*/ 0 h 3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36556">
                    <a:moveTo>
                      <a:pt x="0" y="0"/>
                    </a:moveTo>
                    <a:cubicBezTo>
                      <a:pt x="0" y="20143"/>
                      <a:pt x="117130" y="36557"/>
                      <a:pt x="261367" y="36557"/>
                    </a:cubicBezTo>
                    <a:cubicBezTo>
                      <a:pt x="405603" y="36557"/>
                      <a:pt x="522734" y="20143"/>
                      <a:pt x="52273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 80"/>
              <p:cNvSpPr/>
              <p:nvPr/>
            </p:nvSpPr>
            <p:spPr>
              <a:xfrm>
                <a:off x="5554243" y="5995040"/>
                <a:ext cx="109918" cy="101960"/>
              </a:xfrm>
              <a:custGeom>
                <a:avLst/>
                <a:gdLst>
                  <a:gd name="connsiteX0" fmla="*/ 54959 w 109918"/>
                  <a:gd name="connsiteY0" fmla="*/ 0 h 101960"/>
                  <a:gd name="connsiteX1" fmla="*/ 0 w 109918"/>
                  <a:gd name="connsiteY1" fmla="*/ 50980 h 101960"/>
                  <a:gd name="connsiteX2" fmla="*/ 54959 w 109918"/>
                  <a:gd name="connsiteY2" fmla="*/ 101960 h 101960"/>
                  <a:gd name="connsiteX3" fmla="*/ 109918 w 109918"/>
                  <a:gd name="connsiteY3" fmla="*/ 50980 h 101960"/>
                  <a:gd name="connsiteX4" fmla="*/ 54959 w 109918"/>
                  <a:gd name="connsiteY4" fmla="*/ 0 h 10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1960">
                    <a:moveTo>
                      <a:pt x="54959" y="0"/>
                    </a:moveTo>
                    <a:cubicBezTo>
                      <a:pt x="24620" y="0"/>
                      <a:pt x="0" y="22879"/>
                      <a:pt x="0" y="50980"/>
                    </a:cubicBezTo>
                    <a:cubicBezTo>
                      <a:pt x="0" y="79081"/>
                      <a:pt x="24620" y="101960"/>
                      <a:pt x="54959" y="101960"/>
                    </a:cubicBezTo>
                    <a:cubicBezTo>
                      <a:pt x="85298" y="101960"/>
                      <a:pt x="109918" y="79081"/>
                      <a:pt x="109918" y="50980"/>
                    </a:cubicBezTo>
                    <a:cubicBezTo>
                      <a:pt x="109918" y="22879"/>
                      <a:pt x="85298" y="0"/>
                      <a:pt x="54959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2" name="Graphic 45"/>
            <p:cNvGrpSpPr/>
            <p:nvPr/>
          </p:nvGrpSpPr>
          <p:grpSpPr>
            <a:xfrm>
              <a:off x="844338" y="4513102"/>
              <a:ext cx="1738395" cy="2230737"/>
              <a:chOff x="844338" y="4513102"/>
              <a:chExt cx="1738395" cy="2230737"/>
            </a:xfrm>
          </p:grpSpPr>
          <p:sp>
            <p:nvSpPr>
              <p:cNvPr id="191" name="Freeform 82"/>
              <p:cNvSpPr/>
              <p:nvPr/>
            </p:nvSpPr>
            <p:spPr>
              <a:xfrm>
                <a:off x="939697" y="6121112"/>
                <a:ext cx="1643036" cy="461270"/>
              </a:xfrm>
              <a:custGeom>
                <a:avLst/>
                <a:gdLst>
                  <a:gd name="connsiteX0" fmla="*/ 235969 w 1643036"/>
                  <a:gd name="connsiteY0" fmla="*/ 13937 h 461270"/>
                  <a:gd name="connsiteX1" fmla="*/ 1148141 w 1643036"/>
                  <a:gd name="connsiteY1" fmla="*/ 42038 h 461270"/>
                  <a:gd name="connsiteX2" fmla="*/ 1635064 w 1643036"/>
                  <a:gd name="connsiteY2" fmla="*/ 126590 h 461270"/>
                  <a:gd name="connsiteX3" fmla="*/ 1075526 w 1643036"/>
                  <a:gd name="connsiteY3" fmla="*/ 436948 h 461270"/>
                  <a:gd name="connsiteX4" fmla="*/ 508526 w 1643036"/>
                  <a:gd name="connsiteY4" fmla="*/ 410090 h 461270"/>
                  <a:gd name="connsiteX5" fmla="*/ 114362 w 1643036"/>
                  <a:gd name="connsiteY5" fmla="*/ 319569 h 461270"/>
                  <a:gd name="connsiteX6" fmla="*/ 235969 w 1643036"/>
                  <a:gd name="connsiteY6" fmla="*/ 13937 h 46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36" h="461270">
                    <a:moveTo>
                      <a:pt x="235969" y="13937"/>
                    </a:moveTo>
                    <a:cubicBezTo>
                      <a:pt x="675891" y="93764"/>
                      <a:pt x="924823" y="89288"/>
                      <a:pt x="1148141" y="42038"/>
                    </a:cubicBezTo>
                    <a:cubicBezTo>
                      <a:pt x="1371708" y="-5212"/>
                      <a:pt x="1573888" y="-9688"/>
                      <a:pt x="1635064" y="126590"/>
                    </a:cubicBezTo>
                    <a:cubicBezTo>
                      <a:pt x="1696241" y="263118"/>
                      <a:pt x="1395333" y="465049"/>
                      <a:pt x="1075526" y="436948"/>
                    </a:cubicBezTo>
                    <a:cubicBezTo>
                      <a:pt x="876578" y="434461"/>
                      <a:pt x="536628" y="327278"/>
                      <a:pt x="508526" y="410090"/>
                    </a:cubicBezTo>
                    <a:cubicBezTo>
                      <a:pt x="476446" y="504093"/>
                      <a:pt x="129283" y="465547"/>
                      <a:pt x="114362" y="319569"/>
                    </a:cubicBezTo>
                    <a:cubicBezTo>
                      <a:pt x="104166" y="218852"/>
                      <a:pt x="-203953" y="-65891"/>
                      <a:pt x="235969" y="1393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2" name="Freeform 83"/>
              <p:cNvSpPr/>
              <p:nvPr/>
            </p:nvSpPr>
            <p:spPr>
              <a:xfrm>
                <a:off x="1540640" y="4977378"/>
                <a:ext cx="423507" cy="500974"/>
              </a:xfrm>
              <a:custGeom>
                <a:avLst/>
                <a:gdLst>
                  <a:gd name="connsiteX0" fmla="*/ 280857 w 423507"/>
                  <a:gd name="connsiteY0" fmla="*/ 15713 h 500974"/>
                  <a:gd name="connsiteX1" fmla="*/ 288567 w 423507"/>
                  <a:gd name="connsiteY1" fmla="*/ 157215 h 500974"/>
                  <a:gd name="connsiteX2" fmla="*/ 368643 w 423507"/>
                  <a:gd name="connsiteY2" fmla="*/ 252709 h 500974"/>
                  <a:gd name="connsiteX3" fmla="*/ 415395 w 423507"/>
                  <a:gd name="connsiteY3" fmla="*/ 335769 h 500974"/>
                  <a:gd name="connsiteX4" fmla="*/ 111752 w 423507"/>
                  <a:gd name="connsiteY4" fmla="*/ 497912 h 500974"/>
                  <a:gd name="connsiteX5" fmla="*/ 66740 w 423507"/>
                  <a:gd name="connsiteY5" fmla="*/ 250969 h 500974"/>
                  <a:gd name="connsiteX6" fmla="*/ 128165 w 423507"/>
                  <a:gd name="connsiteY6" fmla="*/ 153733 h 500974"/>
                  <a:gd name="connsiteX7" fmla="*/ 148060 w 423507"/>
                  <a:gd name="connsiteY7" fmla="*/ 10491 h 500974"/>
                  <a:gd name="connsiteX8" fmla="*/ 269418 w 423507"/>
                  <a:gd name="connsiteY8" fmla="*/ 4025 h 500974"/>
                  <a:gd name="connsiteX9" fmla="*/ 280857 w 423507"/>
                  <a:gd name="connsiteY9" fmla="*/ 15962 h 50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3507" h="500974">
                    <a:moveTo>
                      <a:pt x="280857" y="15713"/>
                    </a:moveTo>
                    <a:cubicBezTo>
                      <a:pt x="299011" y="48540"/>
                      <a:pt x="273645" y="122896"/>
                      <a:pt x="288567" y="157215"/>
                    </a:cubicBezTo>
                    <a:cubicBezTo>
                      <a:pt x="304980" y="194766"/>
                      <a:pt x="335319" y="231571"/>
                      <a:pt x="368643" y="252709"/>
                    </a:cubicBezTo>
                    <a:cubicBezTo>
                      <a:pt x="401469" y="273599"/>
                      <a:pt x="440761" y="298716"/>
                      <a:pt x="415395" y="335769"/>
                    </a:cubicBezTo>
                    <a:cubicBezTo>
                      <a:pt x="385802" y="378543"/>
                      <a:pt x="162235" y="523775"/>
                      <a:pt x="111752" y="497912"/>
                    </a:cubicBezTo>
                    <a:cubicBezTo>
                      <a:pt x="22723" y="452651"/>
                      <a:pt x="-64067" y="330547"/>
                      <a:pt x="66740" y="250969"/>
                    </a:cubicBezTo>
                    <a:cubicBezTo>
                      <a:pt x="100810" y="230079"/>
                      <a:pt x="116975" y="191284"/>
                      <a:pt x="128165" y="153733"/>
                    </a:cubicBezTo>
                    <a:cubicBezTo>
                      <a:pt x="138361" y="118917"/>
                      <a:pt x="122197" y="29889"/>
                      <a:pt x="148060" y="10491"/>
                    </a:cubicBezTo>
                    <a:cubicBezTo>
                      <a:pt x="160992" y="793"/>
                      <a:pt x="254746" y="-3932"/>
                      <a:pt x="269418" y="4025"/>
                    </a:cubicBezTo>
                    <a:cubicBezTo>
                      <a:pt x="274392" y="6761"/>
                      <a:pt x="278371" y="10988"/>
                      <a:pt x="280857" y="1596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Freeform 84"/>
              <p:cNvSpPr/>
              <p:nvPr/>
            </p:nvSpPr>
            <p:spPr>
              <a:xfrm>
                <a:off x="1078223" y="5245405"/>
                <a:ext cx="1233957" cy="981171"/>
              </a:xfrm>
              <a:custGeom>
                <a:avLst/>
                <a:gdLst>
                  <a:gd name="connsiteX0" fmla="*/ 849960 w 1233957"/>
                  <a:gd name="connsiteY0" fmla="*/ 12784 h 981171"/>
                  <a:gd name="connsiteX1" fmla="*/ 715920 w 1233957"/>
                  <a:gd name="connsiteY1" fmla="*/ 66749 h 981171"/>
                  <a:gd name="connsiteX2" fmla="*/ 584863 w 1233957"/>
                  <a:gd name="connsiteY2" fmla="*/ 64013 h 981171"/>
                  <a:gd name="connsiteX3" fmla="*/ 503046 w 1233957"/>
                  <a:gd name="connsiteY3" fmla="*/ 3583 h 981171"/>
                  <a:gd name="connsiteX4" fmla="*/ 170059 w 1233957"/>
                  <a:gd name="connsiteY4" fmla="*/ 120962 h 981171"/>
                  <a:gd name="connsiteX5" fmla="*/ 33531 w 1233957"/>
                  <a:gd name="connsiteY5" fmla="*/ 707110 h 981171"/>
                  <a:gd name="connsiteX6" fmla="*/ 2694 w 1233957"/>
                  <a:gd name="connsiteY6" fmla="*/ 812800 h 981171"/>
                  <a:gd name="connsiteX7" fmla="*/ 56410 w 1233957"/>
                  <a:gd name="connsiteY7" fmla="*/ 904565 h 981171"/>
                  <a:gd name="connsiteX8" fmla="*/ 263564 w 1233957"/>
                  <a:gd name="connsiteY8" fmla="*/ 948582 h 981171"/>
                  <a:gd name="connsiteX9" fmla="*/ 466490 w 1233957"/>
                  <a:gd name="connsiteY9" fmla="*/ 951566 h 981171"/>
                  <a:gd name="connsiteX10" fmla="*/ 845982 w 1233957"/>
                  <a:gd name="connsiteY10" fmla="*/ 967482 h 981171"/>
                  <a:gd name="connsiteX11" fmla="*/ 1231939 w 1233957"/>
                  <a:gd name="connsiteY11" fmla="*/ 788181 h 981171"/>
                  <a:gd name="connsiteX12" fmla="*/ 1125502 w 1233957"/>
                  <a:gd name="connsiteY12" fmla="*/ 235108 h 981171"/>
                  <a:gd name="connsiteX13" fmla="*/ 849960 w 1233957"/>
                  <a:gd name="connsiteY13" fmla="*/ 12536 h 9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3957" h="981171">
                    <a:moveTo>
                      <a:pt x="849960" y="12784"/>
                    </a:moveTo>
                    <a:cubicBezTo>
                      <a:pt x="849960" y="12784"/>
                      <a:pt x="761926" y="56802"/>
                      <a:pt x="715920" y="66749"/>
                    </a:cubicBezTo>
                    <a:cubicBezTo>
                      <a:pt x="672649" y="75950"/>
                      <a:pt x="627637" y="74707"/>
                      <a:pt x="584863" y="64013"/>
                    </a:cubicBezTo>
                    <a:cubicBezTo>
                      <a:pt x="540349" y="52823"/>
                      <a:pt x="486882" y="3583"/>
                      <a:pt x="503046" y="3583"/>
                    </a:cubicBezTo>
                    <a:cubicBezTo>
                      <a:pt x="519211" y="3583"/>
                      <a:pt x="225018" y="-31979"/>
                      <a:pt x="170059" y="120962"/>
                    </a:cubicBezTo>
                    <a:cubicBezTo>
                      <a:pt x="115100" y="274151"/>
                      <a:pt x="55415" y="618827"/>
                      <a:pt x="33531" y="707110"/>
                    </a:cubicBezTo>
                    <a:cubicBezTo>
                      <a:pt x="25325" y="740433"/>
                      <a:pt x="5430" y="779228"/>
                      <a:pt x="2694" y="812800"/>
                    </a:cubicBezTo>
                    <a:cubicBezTo>
                      <a:pt x="-3025" y="882183"/>
                      <a:pt x="-5263" y="869252"/>
                      <a:pt x="56410" y="904565"/>
                    </a:cubicBezTo>
                    <a:cubicBezTo>
                      <a:pt x="121565" y="941868"/>
                      <a:pt x="195424" y="926200"/>
                      <a:pt x="263564" y="948582"/>
                    </a:cubicBezTo>
                    <a:cubicBezTo>
                      <a:pt x="328719" y="969969"/>
                      <a:pt x="466490" y="951566"/>
                      <a:pt x="466490" y="951566"/>
                    </a:cubicBezTo>
                    <a:cubicBezTo>
                      <a:pt x="466490" y="951566"/>
                      <a:pt x="720396" y="1005779"/>
                      <a:pt x="845982" y="967482"/>
                    </a:cubicBezTo>
                    <a:cubicBezTo>
                      <a:pt x="962863" y="931920"/>
                      <a:pt x="1261284" y="966238"/>
                      <a:pt x="1231939" y="788181"/>
                    </a:cubicBezTo>
                    <a:cubicBezTo>
                      <a:pt x="1201600" y="602663"/>
                      <a:pt x="1131222" y="424853"/>
                      <a:pt x="1125502" y="235108"/>
                    </a:cubicBezTo>
                    <a:cubicBezTo>
                      <a:pt x="1120777" y="77193"/>
                      <a:pt x="849960" y="12536"/>
                      <a:pt x="849960" y="12536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4" name="Freeform 85"/>
              <p:cNvSpPr/>
              <p:nvPr/>
            </p:nvSpPr>
            <p:spPr>
              <a:xfrm>
                <a:off x="1677510" y="4995443"/>
                <a:ext cx="154045" cy="150589"/>
              </a:xfrm>
              <a:custGeom>
                <a:avLst/>
                <a:gdLst>
                  <a:gd name="connsiteX0" fmla="*/ 34816 w 154045"/>
                  <a:gd name="connsiteY0" fmla="*/ 101599 h 150589"/>
                  <a:gd name="connsiteX1" fmla="*/ 17159 w 154045"/>
                  <a:gd name="connsiteY1" fmla="*/ 81206 h 150589"/>
                  <a:gd name="connsiteX2" fmla="*/ 0 w 154045"/>
                  <a:gd name="connsiteY2" fmla="*/ 51862 h 150589"/>
                  <a:gd name="connsiteX3" fmla="*/ 14175 w 154045"/>
                  <a:gd name="connsiteY3" fmla="*/ 11078 h 150589"/>
                  <a:gd name="connsiteX4" fmla="*/ 135533 w 154045"/>
                  <a:gd name="connsiteY4" fmla="*/ 4115 h 150589"/>
                  <a:gd name="connsiteX5" fmla="*/ 147221 w 154045"/>
                  <a:gd name="connsiteY5" fmla="*/ 16797 h 150589"/>
                  <a:gd name="connsiteX6" fmla="*/ 150951 w 154045"/>
                  <a:gd name="connsiteY6" fmla="*/ 150589 h 150589"/>
                  <a:gd name="connsiteX7" fmla="*/ 35064 w 154045"/>
                  <a:gd name="connsiteY7" fmla="*/ 101350 h 15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045" h="150589">
                    <a:moveTo>
                      <a:pt x="34816" y="101599"/>
                    </a:moveTo>
                    <a:cubicBezTo>
                      <a:pt x="28350" y="95381"/>
                      <a:pt x="22630" y="88667"/>
                      <a:pt x="17159" y="81206"/>
                    </a:cubicBezTo>
                    <a:cubicBezTo>
                      <a:pt x="10693" y="72254"/>
                      <a:pt x="5222" y="62058"/>
                      <a:pt x="0" y="51862"/>
                    </a:cubicBezTo>
                    <a:cubicBezTo>
                      <a:pt x="1990" y="33459"/>
                      <a:pt x="5471" y="18041"/>
                      <a:pt x="14175" y="11078"/>
                    </a:cubicBezTo>
                    <a:cubicBezTo>
                      <a:pt x="27355" y="882"/>
                      <a:pt x="120860" y="-4092"/>
                      <a:pt x="135533" y="4115"/>
                    </a:cubicBezTo>
                    <a:cubicBezTo>
                      <a:pt x="140506" y="7099"/>
                      <a:pt x="144485" y="11575"/>
                      <a:pt x="147221" y="16797"/>
                    </a:cubicBezTo>
                    <a:cubicBezTo>
                      <a:pt x="162888" y="47137"/>
                      <a:pt x="145978" y="110551"/>
                      <a:pt x="150951" y="150589"/>
                    </a:cubicBezTo>
                    <a:cubicBezTo>
                      <a:pt x="109172" y="149594"/>
                      <a:pt x="67145" y="133430"/>
                      <a:pt x="35064" y="101350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5" name="Freeform 86"/>
              <p:cNvSpPr/>
              <p:nvPr/>
            </p:nvSpPr>
            <p:spPr>
              <a:xfrm>
                <a:off x="1579535" y="4593940"/>
                <a:ext cx="394683" cy="498768"/>
              </a:xfrm>
              <a:custGeom>
                <a:avLst/>
                <a:gdLst>
                  <a:gd name="connsiteX0" fmla="*/ 156416 w 394683"/>
                  <a:gd name="connsiteY0" fmla="*/ 484450 h 498768"/>
                  <a:gd name="connsiteX1" fmla="*/ 133288 w 394683"/>
                  <a:gd name="connsiteY1" fmla="*/ 472016 h 498768"/>
                  <a:gd name="connsiteX2" fmla="*/ 491 w 394683"/>
                  <a:gd name="connsiteY2" fmla="*/ 159172 h 498768"/>
                  <a:gd name="connsiteX3" fmla="*/ 130801 w 394683"/>
                  <a:gd name="connsiteY3" fmla="*/ 760 h 498768"/>
                  <a:gd name="connsiteX4" fmla="*/ 285483 w 394683"/>
                  <a:gd name="connsiteY4" fmla="*/ 135795 h 498768"/>
                  <a:gd name="connsiteX5" fmla="*/ 391422 w 394683"/>
                  <a:gd name="connsiteY5" fmla="*/ 363839 h 498768"/>
                  <a:gd name="connsiteX6" fmla="*/ 156167 w 394683"/>
                  <a:gd name="connsiteY6" fmla="*/ 484201 h 4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683" h="498768">
                    <a:moveTo>
                      <a:pt x="156416" y="484450"/>
                    </a:moveTo>
                    <a:cubicBezTo>
                      <a:pt x="148458" y="480969"/>
                      <a:pt x="140749" y="476741"/>
                      <a:pt x="133288" y="472016"/>
                    </a:cubicBezTo>
                    <a:cubicBezTo>
                      <a:pt x="39037" y="411337"/>
                      <a:pt x="-5229" y="265857"/>
                      <a:pt x="491" y="159172"/>
                    </a:cubicBezTo>
                    <a:cubicBezTo>
                      <a:pt x="4221" y="88546"/>
                      <a:pt x="55699" y="9961"/>
                      <a:pt x="130801" y="760"/>
                    </a:cubicBezTo>
                    <a:cubicBezTo>
                      <a:pt x="212867" y="-9187"/>
                      <a:pt x="242709" y="80836"/>
                      <a:pt x="285483" y="135795"/>
                    </a:cubicBezTo>
                    <a:cubicBezTo>
                      <a:pt x="354119" y="224575"/>
                      <a:pt x="408830" y="239994"/>
                      <a:pt x="391422" y="363839"/>
                    </a:cubicBezTo>
                    <a:cubicBezTo>
                      <a:pt x="376252" y="473011"/>
                      <a:pt x="252408" y="526727"/>
                      <a:pt x="156167" y="48420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6" name="Freeform 87"/>
              <p:cNvSpPr/>
              <p:nvPr/>
            </p:nvSpPr>
            <p:spPr>
              <a:xfrm>
                <a:off x="1489696" y="4567042"/>
                <a:ext cx="398946" cy="434202"/>
              </a:xfrm>
              <a:custGeom>
                <a:avLst/>
                <a:gdLst>
                  <a:gd name="connsiteX0" fmla="*/ 398946 w 398946"/>
                  <a:gd name="connsiteY0" fmla="*/ 174382 h 434202"/>
                  <a:gd name="connsiteX1" fmla="*/ 189057 w 398946"/>
                  <a:gd name="connsiteY1" fmla="*/ 228595 h 434202"/>
                  <a:gd name="connsiteX2" fmla="*/ 170654 w 398946"/>
                  <a:gd name="connsiteY2" fmla="*/ 398944 h 434202"/>
                  <a:gd name="connsiteX3" fmla="*/ 52032 w 398946"/>
                  <a:gd name="connsiteY3" fmla="*/ 379546 h 434202"/>
                  <a:gd name="connsiteX4" fmla="*/ 87843 w 398946"/>
                  <a:gd name="connsiteY4" fmla="*/ 28653 h 434202"/>
                  <a:gd name="connsiteX5" fmla="*/ 394719 w 398946"/>
                  <a:gd name="connsiteY5" fmla="*/ 162694 h 434202"/>
                  <a:gd name="connsiteX6" fmla="*/ 398697 w 398946"/>
                  <a:gd name="connsiteY6" fmla="*/ 174133 h 43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946" h="434202">
                    <a:moveTo>
                      <a:pt x="398946" y="174382"/>
                    </a:moveTo>
                    <a:cubicBezTo>
                      <a:pt x="316632" y="129619"/>
                      <a:pt x="213428" y="109475"/>
                      <a:pt x="189057" y="228595"/>
                    </a:cubicBezTo>
                    <a:cubicBezTo>
                      <a:pt x="178364" y="280073"/>
                      <a:pt x="199999" y="352440"/>
                      <a:pt x="170654" y="398944"/>
                    </a:cubicBezTo>
                    <a:cubicBezTo>
                      <a:pt x="130616" y="462855"/>
                      <a:pt x="82869" y="429780"/>
                      <a:pt x="52032" y="379546"/>
                    </a:cubicBezTo>
                    <a:cubicBezTo>
                      <a:pt x="-14615" y="270623"/>
                      <a:pt x="-31526" y="106988"/>
                      <a:pt x="87843" y="28653"/>
                    </a:cubicBezTo>
                    <a:cubicBezTo>
                      <a:pt x="197015" y="-42719"/>
                      <a:pt x="383030" y="25669"/>
                      <a:pt x="394719" y="162694"/>
                    </a:cubicBezTo>
                    <a:lnTo>
                      <a:pt x="398697" y="174133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7" name="Freeform 88"/>
              <p:cNvSpPr/>
              <p:nvPr/>
            </p:nvSpPr>
            <p:spPr>
              <a:xfrm>
                <a:off x="1254140" y="5699105"/>
                <a:ext cx="923762" cy="548099"/>
              </a:xfrm>
              <a:custGeom>
                <a:avLst/>
                <a:gdLst>
                  <a:gd name="connsiteX0" fmla="*/ 461916 w 923762"/>
                  <a:gd name="connsiteY0" fmla="*/ 548100 h 548099"/>
                  <a:gd name="connsiteX1" fmla="*/ 812311 w 923762"/>
                  <a:gd name="connsiteY1" fmla="*/ 548100 h 548099"/>
                  <a:gd name="connsiteX2" fmla="*/ 921981 w 923762"/>
                  <a:gd name="connsiteY2" fmla="*/ 83558 h 548099"/>
                  <a:gd name="connsiteX3" fmla="*/ 910293 w 923762"/>
                  <a:gd name="connsiteY3" fmla="*/ 25863 h 548099"/>
                  <a:gd name="connsiteX4" fmla="*/ 860059 w 923762"/>
                  <a:gd name="connsiteY4" fmla="*/ 0 h 548099"/>
                  <a:gd name="connsiteX5" fmla="*/ 63524 w 923762"/>
                  <a:gd name="connsiteY5" fmla="*/ 0 h 548099"/>
                  <a:gd name="connsiteX6" fmla="*/ 13538 w 923762"/>
                  <a:gd name="connsiteY6" fmla="*/ 25863 h 548099"/>
                  <a:gd name="connsiteX7" fmla="*/ 1850 w 923762"/>
                  <a:gd name="connsiteY7" fmla="*/ 83558 h 548099"/>
                  <a:gd name="connsiteX8" fmla="*/ 111271 w 923762"/>
                  <a:gd name="connsiteY8" fmla="*/ 548100 h 548099"/>
                  <a:gd name="connsiteX9" fmla="*/ 461667 w 923762"/>
                  <a:gd name="connsiteY9" fmla="*/ 548100 h 54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3762" h="548099">
                    <a:moveTo>
                      <a:pt x="461916" y="548100"/>
                    </a:moveTo>
                    <a:lnTo>
                      <a:pt x="812311" y="548100"/>
                    </a:lnTo>
                    <a:lnTo>
                      <a:pt x="921981" y="83558"/>
                    </a:lnTo>
                    <a:cubicBezTo>
                      <a:pt x="926457" y="63414"/>
                      <a:pt x="922478" y="42028"/>
                      <a:pt x="910293" y="25863"/>
                    </a:cubicBezTo>
                    <a:cubicBezTo>
                      <a:pt x="898107" y="9450"/>
                      <a:pt x="879953" y="0"/>
                      <a:pt x="860059" y="0"/>
                    </a:cubicBezTo>
                    <a:lnTo>
                      <a:pt x="63524" y="0"/>
                    </a:lnTo>
                    <a:cubicBezTo>
                      <a:pt x="44127" y="0"/>
                      <a:pt x="25475" y="9450"/>
                      <a:pt x="13538" y="25863"/>
                    </a:cubicBezTo>
                    <a:cubicBezTo>
                      <a:pt x="1602" y="42276"/>
                      <a:pt x="-2875" y="63414"/>
                      <a:pt x="1850" y="83558"/>
                    </a:cubicBezTo>
                    <a:lnTo>
                      <a:pt x="111271" y="548100"/>
                    </a:lnTo>
                    <a:lnTo>
                      <a:pt x="461667" y="548100"/>
                    </a:lnTo>
                    <a:close/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8" name="Freeform 89"/>
              <p:cNvSpPr/>
              <p:nvPr/>
            </p:nvSpPr>
            <p:spPr>
              <a:xfrm>
                <a:off x="1635233" y="5937593"/>
                <a:ext cx="161395" cy="96738"/>
              </a:xfrm>
              <a:custGeom>
                <a:avLst/>
                <a:gdLst>
                  <a:gd name="connsiteX0" fmla="*/ 0 w 161395"/>
                  <a:gd name="connsiteY0" fmla="*/ 48494 h 96738"/>
                  <a:gd name="connsiteX1" fmla="*/ 80822 w 161395"/>
                  <a:gd name="connsiteY1" fmla="*/ 96738 h 96738"/>
                  <a:gd name="connsiteX2" fmla="*/ 161396 w 161395"/>
                  <a:gd name="connsiteY2" fmla="*/ 48494 h 96738"/>
                  <a:gd name="connsiteX3" fmla="*/ 80822 w 161395"/>
                  <a:gd name="connsiteY3" fmla="*/ 0 h 96738"/>
                  <a:gd name="connsiteX4" fmla="*/ 0 w 161395"/>
                  <a:gd name="connsiteY4" fmla="*/ 48494 h 9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95" h="96738">
                    <a:moveTo>
                      <a:pt x="0" y="48494"/>
                    </a:moveTo>
                    <a:cubicBezTo>
                      <a:pt x="0" y="75103"/>
                      <a:pt x="36059" y="96738"/>
                      <a:pt x="80822" y="96738"/>
                    </a:cubicBezTo>
                    <a:cubicBezTo>
                      <a:pt x="125585" y="96738"/>
                      <a:pt x="161396" y="75103"/>
                      <a:pt x="161396" y="48494"/>
                    </a:cubicBezTo>
                    <a:cubicBezTo>
                      <a:pt x="161396" y="21884"/>
                      <a:pt x="125337" y="0"/>
                      <a:pt x="80822" y="0"/>
                    </a:cubicBezTo>
                    <a:cubicBezTo>
                      <a:pt x="36308" y="0"/>
                      <a:pt x="0" y="21884"/>
                      <a:pt x="0" y="484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9" name="Freeform 90"/>
              <p:cNvSpPr/>
              <p:nvPr/>
            </p:nvSpPr>
            <p:spPr>
              <a:xfrm>
                <a:off x="1933405" y="6452120"/>
                <a:ext cx="288858" cy="291602"/>
              </a:xfrm>
              <a:custGeom>
                <a:avLst/>
                <a:gdLst>
                  <a:gd name="connsiteX0" fmla="*/ 0 w 288858"/>
                  <a:gd name="connsiteY0" fmla="*/ 0 h 291602"/>
                  <a:gd name="connsiteX1" fmla="*/ 223069 w 288858"/>
                  <a:gd name="connsiteY1" fmla="*/ 45758 h 291602"/>
                  <a:gd name="connsiteX2" fmla="*/ 283748 w 288858"/>
                  <a:gd name="connsiteY2" fmla="*/ 58192 h 291602"/>
                  <a:gd name="connsiteX3" fmla="*/ 256393 w 288858"/>
                  <a:gd name="connsiteY3" fmla="*/ 275044 h 291602"/>
                  <a:gd name="connsiteX4" fmla="*/ 165375 w 288858"/>
                  <a:gd name="connsiteY4" fmla="*/ 146724 h 291602"/>
                  <a:gd name="connsiteX5" fmla="*/ 0 w 288858"/>
                  <a:gd name="connsiteY5" fmla="*/ 104199 h 291602"/>
                  <a:gd name="connsiteX6" fmla="*/ 0 w 288858"/>
                  <a:gd name="connsiteY6" fmla="*/ 0 h 29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858" h="291602">
                    <a:moveTo>
                      <a:pt x="0" y="0"/>
                    </a:moveTo>
                    <a:lnTo>
                      <a:pt x="223069" y="45758"/>
                    </a:lnTo>
                    <a:lnTo>
                      <a:pt x="283748" y="58192"/>
                    </a:lnTo>
                    <a:cubicBezTo>
                      <a:pt x="283748" y="58192"/>
                      <a:pt x="306379" y="204170"/>
                      <a:pt x="256393" y="275044"/>
                    </a:cubicBezTo>
                    <a:cubicBezTo>
                      <a:pt x="206656" y="345919"/>
                      <a:pt x="235752" y="167613"/>
                      <a:pt x="165375" y="146724"/>
                    </a:cubicBezTo>
                    <a:cubicBezTo>
                      <a:pt x="94997" y="125585"/>
                      <a:pt x="0" y="104199"/>
                      <a:pt x="0" y="1041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 91"/>
              <p:cNvSpPr/>
              <p:nvPr/>
            </p:nvSpPr>
            <p:spPr>
              <a:xfrm>
                <a:off x="2139564" y="6497878"/>
                <a:ext cx="82362" cy="245961"/>
              </a:xfrm>
              <a:custGeom>
                <a:avLst/>
                <a:gdLst>
                  <a:gd name="connsiteX0" fmla="*/ 0 w 82362"/>
                  <a:gd name="connsiteY0" fmla="*/ 150951 h 245961"/>
                  <a:gd name="connsiteX1" fmla="*/ 49986 w 82362"/>
                  <a:gd name="connsiteY1" fmla="*/ 229286 h 245961"/>
                  <a:gd name="connsiteX2" fmla="*/ 77341 w 82362"/>
                  <a:gd name="connsiteY2" fmla="*/ 12434 h 245961"/>
                  <a:gd name="connsiteX3" fmla="*/ 16662 w 82362"/>
                  <a:gd name="connsiteY3" fmla="*/ 0 h 245961"/>
                  <a:gd name="connsiteX4" fmla="*/ 0 w 82362"/>
                  <a:gd name="connsiteY4" fmla="*/ 150951 h 245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62" h="245961">
                    <a:moveTo>
                      <a:pt x="0" y="150951"/>
                    </a:moveTo>
                    <a:cubicBezTo>
                      <a:pt x="18900" y="206159"/>
                      <a:pt x="15170" y="279272"/>
                      <a:pt x="49986" y="229286"/>
                    </a:cubicBezTo>
                    <a:cubicBezTo>
                      <a:pt x="99722" y="158412"/>
                      <a:pt x="77341" y="12434"/>
                      <a:pt x="77341" y="12434"/>
                    </a:cubicBezTo>
                    <a:lnTo>
                      <a:pt x="16662" y="0"/>
                    </a:lnTo>
                    <a:cubicBezTo>
                      <a:pt x="16662" y="0"/>
                      <a:pt x="58441" y="87288"/>
                      <a:pt x="0" y="150951"/>
                    </a:cubicBez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 92"/>
              <p:cNvSpPr/>
              <p:nvPr/>
            </p:nvSpPr>
            <p:spPr>
              <a:xfrm>
                <a:off x="844338" y="6131342"/>
                <a:ext cx="1159453" cy="455873"/>
              </a:xfrm>
              <a:custGeom>
                <a:avLst/>
                <a:gdLst>
                  <a:gd name="connsiteX0" fmla="*/ 72945 w 1159453"/>
                  <a:gd name="connsiteY0" fmla="*/ 5198 h 455873"/>
                  <a:gd name="connsiteX1" fmla="*/ 1157456 w 1159453"/>
                  <a:gd name="connsiteY1" fmla="*/ 326996 h 455873"/>
                  <a:gd name="connsiteX2" fmla="*/ 1157456 w 1159453"/>
                  <a:gd name="connsiteY2" fmla="*/ 449348 h 455873"/>
                  <a:gd name="connsiteX3" fmla="*/ 283829 w 1159453"/>
                  <a:gd name="connsiteY3" fmla="*/ 392151 h 455873"/>
                  <a:gd name="connsiteX4" fmla="*/ 72945 w 1159453"/>
                  <a:gd name="connsiteY4" fmla="*/ 5198 h 45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453" h="455873">
                    <a:moveTo>
                      <a:pt x="72945" y="5198"/>
                    </a:moveTo>
                    <a:cubicBezTo>
                      <a:pt x="245532" y="-46279"/>
                      <a:pt x="1070168" y="300884"/>
                      <a:pt x="1157456" y="326996"/>
                    </a:cubicBezTo>
                    <a:cubicBezTo>
                      <a:pt x="1152979" y="375986"/>
                      <a:pt x="1163673" y="400109"/>
                      <a:pt x="1157456" y="449348"/>
                    </a:cubicBezTo>
                    <a:cubicBezTo>
                      <a:pt x="1147260" y="448353"/>
                      <a:pt x="507645" y="485656"/>
                      <a:pt x="283829" y="392151"/>
                    </a:cubicBezTo>
                    <a:cubicBezTo>
                      <a:pt x="60262" y="298895"/>
                      <a:pt x="-99890" y="56676"/>
                      <a:pt x="72945" y="51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 93"/>
              <p:cNvSpPr/>
              <p:nvPr/>
            </p:nvSpPr>
            <p:spPr>
              <a:xfrm>
                <a:off x="1343161" y="4513102"/>
                <a:ext cx="260400" cy="248574"/>
              </a:xfrm>
              <a:custGeom>
                <a:avLst/>
                <a:gdLst>
                  <a:gd name="connsiteX0" fmla="*/ 244573 w 260400"/>
                  <a:gd name="connsiteY0" fmla="*/ 134816 h 248574"/>
                  <a:gd name="connsiteX1" fmla="*/ 170963 w 260400"/>
                  <a:gd name="connsiteY1" fmla="*/ 3014 h 248574"/>
                  <a:gd name="connsiteX2" fmla="*/ 15038 w 260400"/>
                  <a:gd name="connsiteY2" fmla="*/ 71899 h 248574"/>
                  <a:gd name="connsiteX3" fmla="*/ 52341 w 260400"/>
                  <a:gd name="connsiteY3" fmla="*/ 234290 h 248574"/>
                  <a:gd name="connsiteX4" fmla="*/ 234129 w 260400"/>
                  <a:gd name="connsiteY4" fmla="*/ 215887 h 248574"/>
                  <a:gd name="connsiteX5" fmla="*/ 244573 w 260400"/>
                  <a:gd name="connsiteY5" fmla="*/ 134568 h 24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00" h="248574">
                    <a:moveTo>
                      <a:pt x="244573" y="134816"/>
                    </a:moveTo>
                    <a:cubicBezTo>
                      <a:pt x="294559" y="99752"/>
                      <a:pt x="213985" y="12713"/>
                      <a:pt x="170963" y="3014"/>
                    </a:cubicBezTo>
                    <a:cubicBezTo>
                      <a:pt x="111776" y="-10166"/>
                      <a:pt x="41399" y="21168"/>
                      <a:pt x="15038" y="71899"/>
                    </a:cubicBezTo>
                    <a:cubicBezTo>
                      <a:pt x="-12814" y="125615"/>
                      <a:pt x="-2867" y="202956"/>
                      <a:pt x="52341" y="234290"/>
                    </a:cubicBezTo>
                    <a:cubicBezTo>
                      <a:pt x="110035" y="267116"/>
                      <a:pt x="177677" y="235782"/>
                      <a:pt x="234129" y="215887"/>
                    </a:cubicBezTo>
                    <a:lnTo>
                      <a:pt x="244573" y="134568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3" name="Freeform 94"/>
            <p:cNvSpPr/>
            <p:nvPr/>
          </p:nvSpPr>
          <p:spPr>
            <a:xfrm>
              <a:off x="2341764" y="3084718"/>
              <a:ext cx="3272407" cy="3046102"/>
            </a:xfrm>
            <a:custGeom>
              <a:avLst/>
              <a:gdLst>
                <a:gd name="connsiteX0" fmla="*/ 3166224 w 3272407"/>
                <a:gd name="connsiteY0" fmla="*/ 12656 h 3046102"/>
                <a:gd name="connsiteX1" fmla="*/ 3165726 w 3272407"/>
                <a:gd name="connsiteY1" fmla="*/ 11413 h 3046102"/>
                <a:gd name="connsiteX2" fmla="*/ 3162991 w 3272407"/>
                <a:gd name="connsiteY2" fmla="*/ 5942 h 3046102"/>
                <a:gd name="connsiteX3" fmla="*/ 3161499 w 3272407"/>
                <a:gd name="connsiteY3" fmla="*/ 4201 h 3046102"/>
                <a:gd name="connsiteX4" fmla="*/ 3155530 w 3272407"/>
                <a:gd name="connsiteY4" fmla="*/ 720 h 3046102"/>
                <a:gd name="connsiteX5" fmla="*/ 3155033 w 3272407"/>
                <a:gd name="connsiteY5" fmla="*/ 471 h 3046102"/>
                <a:gd name="connsiteX6" fmla="*/ 3155033 w 3272407"/>
                <a:gd name="connsiteY6" fmla="*/ 471 h 3046102"/>
                <a:gd name="connsiteX7" fmla="*/ 3147324 w 3272407"/>
                <a:gd name="connsiteY7" fmla="*/ 471 h 3046102"/>
                <a:gd name="connsiteX8" fmla="*/ 3145832 w 3272407"/>
                <a:gd name="connsiteY8" fmla="*/ 968 h 3046102"/>
                <a:gd name="connsiteX9" fmla="*/ 3139864 w 3272407"/>
                <a:gd name="connsiteY9" fmla="*/ 4947 h 3046102"/>
                <a:gd name="connsiteX10" fmla="*/ 3139366 w 3272407"/>
                <a:gd name="connsiteY10" fmla="*/ 5196 h 3046102"/>
                <a:gd name="connsiteX11" fmla="*/ 3139118 w 3272407"/>
                <a:gd name="connsiteY11" fmla="*/ 5196 h 3046102"/>
                <a:gd name="connsiteX12" fmla="*/ 3138620 w 3272407"/>
                <a:gd name="connsiteY12" fmla="*/ 5942 h 3046102"/>
                <a:gd name="connsiteX13" fmla="*/ 2800659 w 3272407"/>
                <a:gd name="connsiteY13" fmla="*/ 410302 h 3046102"/>
                <a:gd name="connsiteX14" fmla="*/ 2802648 w 3272407"/>
                <a:gd name="connsiteY14" fmla="*/ 432186 h 3046102"/>
                <a:gd name="connsiteX15" fmla="*/ 2824532 w 3272407"/>
                <a:gd name="connsiteY15" fmla="*/ 430197 h 3046102"/>
                <a:gd name="connsiteX16" fmla="*/ 3118228 w 3272407"/>
                <a:gd name="connsiteY16" fmla="*/ 78806 h 3046102"/>
                <a:gd name="connsiteX17" fmla="*/ 1327953 w 3272407"/>
                <a:gd name="connsiteY17" fmla="*/ 2500242 h 3046102"/>
                <a:gd name="connsiteX18" fmla="*/ 13161 w 3272407"/>
                <a:gd name="connsiteY18" fmla="*/ 3015266 h 3046102"/>
                <a:gd name="connsiteX19" fmla="*/ 229 w 3272407"/>
                <a:gd name="connsiteY19" fmla="*/ 3032923 h 3046102"/>
                <a:gd name="connsiteX20" fmla="*/ 15399 w 3272407"/>
                <a:gd name="connsiteY20" fmla="*/ 3046103 h 3046102"/>
                <a:gd name="connsiteX21" fmla="*/ 17637 w 3272407"/>
                <a:gd name="connsiteY21" fmla="*/ 3046103 h 3046102"/>
                <a:gd name="connsiteX22" fmla="*/ 1342625 w 3272407"/>
                <a:gd name="connsiteY22" fmla="*/ 2527597 h 3046102"/>
                <a:gd name="connsiteX23" fmla="*/ 3148319 w 3272407"/>
                <a:gd name="connsiteY23" fmla="*/ 85272 h 3046102"/>
                <a:gd name="connsiteX24" fmla="*/ 3241575 w 3272407"/>
                <a:gd name="connsiteY24" fmla="*/ 580153 h 3046102"/>
                <a:gd name="connsiteX25" fmla="*/ 3256745 w 3272407"/>
                <a:gd name="connsiteY25" fmla="*/ 592836 h 3046102"/>
                <a:gd name="connsiteX26" fmla="*/ 3259729 w 3272407"/>
                <a:gd name="connsiteY26" fmla="*/ 592587 h 3046102"/>
                <a:gd name="connsiteX27" fmla="*/ 3272163 w 3272407"/>
                <a:gd name="connsiteY27" fmla="*/ 574433 h 3046102"/>
                <a:gd name="connsiteX28" fmla="*/ 3166224 w 3272407"/>
                <a:gd name="connsiteY28" fmla="*/ 12656 h 304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72407" h="3046102">
                  <a:moveTo>
                    <a:pt x="3166224" y="12656"/>
                  </a:moveTo>
                  <a:cubicBezTo>
                    <a:pt x="3166224" y="12656"/>
                    <a:pt x="3165726" y="11910"/>
                    <a:pt x="3165726" y="11413"/>
                  </a:cubicBezTo>
                  <a:cubicBezTo>
                    <a:pt x="3165229" y="9423"/>
                    <a:pt x="3164234" y="7683"/>
                    <a:pt x="3162991" y="5942"/>
                  </a:cubicBezTo>
                  <a:cubicBezTo>
                    <a:pt x="3162494" y="5196"/>
                    <a:pt x="3161996" y="4699"/>
                    <a:pt x="3161499" y="4201"/>
                  </a:cubicBezTo>
                  <a:cubicBezTo>
                    <a:pt x="3159758" y="2709"/>
                    <a:pt x="3157769" y="1466"/>
                    <a:pt x="3155530" y="720"/>
                  </a:cubicBezTo>
                  <a:cubicBezTo>
                    <a:pt x="3155530" y="720"/>
                    <a:pt x="3155282" y="471"/>
                    <a:pt x="3155033" y="471"/>
                  </a:cubicBezTo>
                  <a:lnTo>
                    <a:pt x="3155033" y="471"/>
                  </a:lnTo>
                  <a:cubicBezTo>
                    <a:pt x="3152298" y="-275"/>
                    <a:pt x="3149811" y="-26"/>
                    <a:pt x="3147324" y="471"/>
                  </a:cubicBezTo>
                  <a:cubicBezTo>
                    <a:pt x="3146827" y="471"/>
                    <a:pt x="3146329" y="720"/>
                    <a:pt x="3145832" y="968"/>
                  </a:cubicBezTo>
                  <a:cubicBezTo>
                    <a:pt x="3143594" y="1963"/>
                    <a:pt x="3141604" y="3206"/>
                    <a:pt x="3139864" y="4947"/>
                  </a:cubicBezTo>
                  <a:cubicBezTo>
                    <a:pt x="3139864" y="4947"/>
                    <a:pt x="3139615" y="4947"/>
                    <a:pt x="3139366" y="5196"/>
                  </a:cubicBezTo>
                  <a:lnTo>
                    <a:pt x="3139118" y="5196"/>
                  </a:lnTo>
                  <a:lnTo>
                    <a:pt x="3138620" y="5942"/>
                  </a:lnTo>
                  <a:lnTo>
                    <a:pt x="2800659" y="410302"/>
                  </a:lnTo>
                  <a:cubicBezTo>
                    <a:pt x="2795188" y="416768"/>
                    <a:pt x="2795934" y="426715"/>
                    <a:pt x="2802648" y="432186"/>
                  </a:cubicBezTo>
                  <a:cubicBezTo>
                    <a:pt x="2809114" y="437657"/>
                    <a:pt x="2819061" y="436911"/>
                    <a:pt x="2824532" y="430197"/>
                  </a:cubicBezTo>
                  <a:lnTo>
                    <a:pt x="3118228" y="78806"/>
                  </a:lnTo>
                  <a:cubicBezTo>
                    <a:pt x="2767335" y="1395588"/>
                    <a:pt x="1954138" y="2121993"/>
                    <a:pt x="1327953" y="2500242"/>
                  </a:cubicBezTo>
                  <a:cubicBezTo>
                    <a:pt x="637357" y="2917533"/>
                    <a:pt x="19378" y="3014271"/>
                    <a:pt x="13161" y="3015266"/>
                  </a:cubicBezTo>
                  <a:cubicBezTo>
                    <a:pt x="4705" y="3016509"/>
                    <a:pt x="-1263" y="3024467"/>
                    <a:pt x="229" y="3032923"/>
                  </a:cubicBezTo>
                  <a:cubicBezTo>
                    <a:pt x="1472" y="3040632"/>
                    <a:pt x="7938" y="3046103"/>
                    <a:pt x="15399" y="3046103"/>
                  </a:cubicBezTo>
                  <a:cubicBezTo>
                    <a:pt x="16145" y="3046103"/>
                    <a:pt x="16891" y="3046103"/>
                    <a:pt x="17637" y="3046103"/>
                  </a:cubicBezTo>
                  <a:cubicBezTo>
                    <a:pt x="23854" y="3045108"/>
                    <a:pt x="647056" y="2947873"/>
                    <a:pt x="1342625" y="2527597"/>
                  </a:cubicBezTo>
                  <a:cubicBezTo>
                    <a:pt x="1974282" y="2146116"/>
                    <a:pt x="2794690" y="1413742"/>
                    <a:pt x="3148319" y="85272"/>
                  </a:cubicBezTo>
                  <a:lnTo>
                    <a:pt x="3241575" y="580153"/>
                  </a:lnTo>
                  <a:cubicBezTo>
                    <a:pt x="3243067" y="587614"/>
                    <a:pt x="3249533" y="592836"/>
                    <a:pt x="3256745" y="592836"/>
                  </a:cubicBezTo>
                  <a:cubicBezTo>
                    <a:pt x="3257739" y="592836"/>
                    <a:pt x="3258734" y="592836"/>
                    <a:pt x="3259729" y="592587"/>
                  </a:cubicBezTo>
                  <a:cubicBezTo>
                    <a:pt x="3268185" y="591095"/>
                    <a:pt x="3273655" y="582889"/>
                    <a:pt x="3272163" y="574433"/>
                  </a:cubicBezTo>
                  <a:lnTo>
                    <a:pt x="3166224" y="12656"/>
                  </a:lnTo>
                  <a:close/>
                </a:path>
              </a:pathLst>
            </a:custGeom>
            <a:solidFill>
              <a:srgbClr val="FFFFFF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4" name="Graphic 45"/>
            <p:cNvGrpSpPr/>
            <p:nvPr/>
          </p:nvGrpSpPr>
          <p:grpSpPr>
            <a:xfrm>
              <a:off x="4180656" y="1926389"/>
              <a:ext cx="655184" cy="687401"/>
              <a:chOff x="4180656" y="1926389"/>
              <a:chExt cx="655184" cy="687401"/>
            </a:xfrm>
          </p:grpSpPr>
          <p:sp>
            <p:nvSpPr>
              <p:cNvPr id="188" name="Freeform 96"/>
              <p:cNvSpPr/>
              <p:nvPr/>
            </p:nvSpPr>
            <p:spPr>
              <a:xfrm>
                <a:off x="4419747" y="1926389"/>
                <a:ext cx="319558" cy="301338"/>
              </a:xfrm>
              <a:custGeom>
                <a:avLst/>
                <a:gdLst>
                  <a:gd name="connsiteX0" fmla="*/ 0 w 319558"/>
                  <a:gd name="connsiteY0" fmla="*/ 18087 h 301338"/>
                  <a:gd name="connsiteX1" fmla="*/ 102706 w 319558"/>
                  <a:gd name="connsiteY1" fmla="*/ 301338 h 301338"/>
                  <a:gd name="connsiteX2" fmla="*/ 319559 w 319558"/>
                  <a:gd name="connsiteY2" fmla="*/ 92195 h 301338"/>
                  <a:gd name="connsiteX3" fmla="*/ 0 w 319558"/>
                  <a:gd name="connsiteY3" fmla="*/ 18087 h 30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558" h="301338">
                    <a:moveTo>
                      <a:pt x="0" y="18087"/>
                    </a:moveTo>
                    <a:lnTo>
                      <a:pt x="102706" y="301338"/>
                    </a:lnTo>
                    <a:lnTo>
                      <a:pt x="319559" y="92195"/>
                    </a:lnTo>
                    <a:cubicBezTo>
                      <a:pt x="238488" y="8140"/>
                      <a:pt x="113400" y="-23194"/>
                      <a:pt x="0" y="1808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9" name="Freeform 97"/>
              <p:cNvSpPr/>
              <p:nvPr/>
            </p:nvSpPr>
            <p:spPr>
              <a:xfrm>
                <a:off x="4536629" y="2084485"/>
                <a:ext cx="299211" cy="455091"/>
              </a:xfrm>
              <a:custGeom>
                <a:avLst/>
                <a:gdLst>
                  <a:gd name="connsiteX0" fmla="*/ 0 w 299211"/>
                  <a:gd name="connsiteY0" fmla="*/ 208646 h 455091"/>
                  <a:gd name="connsiteX1" fmla="*/ 173830 w 299211"/>
                  <a:gd name="connsiteY1" fmla="*/ 455092 h 455091"/>
                  <a:gd name="connsiteX2" fmla="*/ 268827 w 299211"/>
                  <a:gd name="connsiteY2" fmla="*/ 78833 h 455091"/>
                  <a:gd name="connsiteX3" fmla="*/ 213371 w 299211"/>
                  <a:gd name="connsiteY3" fmla="*/ 0 h 455091"/>
                  <a:gd name="connsiteX4" fmla="*/ 0 w 299211"/>
                  <a:gd name="connsiteY4" fmla="*/ 208646 h 45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211" h="455091">
                    <a:moveTo>
                      <a:pt x="0" y="208646"/>
                    </a:moveTo>
                    <a:lnTo>
                      <a:pt x="173830" y="455092"/>
                    </a:lnTo>
                    <a:cubicBezTo>
                      <a:pt x="290712" y="371036"/>
                      <a:pt x="333982" y="212873"/>
                      <a:pt x="268827" y="78833"/>
                    </a:cubicBezTo>
                    <a:cubicBezTo>
                      <a:pt x="254155" y="48991"/>
                      <a:pt x="235255" y="22382"/>
                      <a:pt x="213371" y="0"/>
                    </a:cubicBezTo>
                    <a:lnTo>
                      <a:pt x="0" y="20864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0" name="Freeform 98"/>
              <p:cNvSpPr/>
              <p:nvPr/>
            </p:nvSpPr>
            <p:spPr>
              <a:xfrm>
                <a:off x="4180656" y="2029526"/>
                <a:ext cx="477330" cy="584264"/>
              </a:xfrm>
              <a:custGeom>
                <a:avLst/>
                <a:gdLst>
                  <a:gd name="connsiteX0" fmla="*/ 196815 w 477330"/>
                  <a:gd name="connsiteY0" fmla="*/ 497 h 584264"/>
                  <a:gd name="connsiteX1" fmla="*/ 169708 w 477330"/>
                  <a:gd name="connsiteY1" fmla="*/ 11937 h 584264"/>
                  <a:gd name="connsiteX2" fmla="*/ 30446 w 477330"/>
                  <a:gd name="connsiteY2" fmla="*/ 414556 h 584264"/>
                  <a:gd name="connsiteX3" fmla="*/ 433065 w 477330"/>
                  <a:gd name="connsiteY3" fmla="*/ 553819 h 584264"/>
                  <a:gd name="connsiteX4" fmla="*/ 477330 w 477330"/>
                  <a:gd name="connsiteY4" fmla="*/ 527210 h 584264"/>
                  <a:gd name="connsiteX5" fmla="*/ 303501 w 477330"/>
                  <a:gd name="connsiteY5" fmla="*/ 280515 h 584264"/>
                  <a:gd name="connsiteX6" fmla="*/ 196815 w 477330"/>
                  <a:gd name="connsiteY6" fmla="*/ 0 h 58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330" h="584264">
                    <a:moveTo>
                      <a:pt x="196815" y="497"/>
                    </a:moveTo>
                    <a:cubicBezTo>
                      <a:pt x="187614" y="3979"/>
                      <a:pt x="178661" y="7709"/>
                      <a:pt x="169708" y="11937"/>
                    </a:cubicBezTo>
                    <a:cubicBezTo>
                      <a:pt x="20001" y="84553"/>
                      <a:pt x="-42419" y="264848"/>
                      <a:pt x="30446" y="414556"/>
                    </a:cubicBezTo>
                    <a:cubicBezTo>
                      <a:pt x="103061" y="564264"/>
                      <a:pt x="283357" y="626683"/>
                      <a:pt x="433065" y="553819"/>
                    </a:cubicBezTo>
                    <a:cubicBezTo>
                      <a:pt x="448980" y="546110"/>
                      <a:pt x="463653" y="537157"/>
                      <a:pt x="477330" y="527210"/>
                    </a:cubicBezTo>
                    <a:lnTo>
                      <a:pt x="303501" y="280515"/>
                    </a:lnTo>
                    <a:lnTo>
                      <a:pt x="1968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5" name="Freeform 99"/>
            <p:cNvSpPr/>
            <p:nvPr/>
          </p:nvSpPr>
          <p:spPr>
            <a:xfrm>
              <a:off x="2227101" y="2299348"/>
              <a:ext cx="234260" cy="234260"/>
            </a:xfrm>
            <a:custGeom>
              <a:avLst/>
              <a:gdLst>
                <a:gd name="connsiteX0" fmla="*/ 234260 w 234260"/>
                <a:gd name="connsiteY0" fmla="*/ 117130 h 234260"/>
                <a:gd name="connsiteX1" fmla="*/ 117130 w 234260"/>
                <a:gd name="connsiteY1" fmla="*/ 234260 h 234260"/>
                <a:gd name="connsiteX2" fmla="*/ 0 w 234260"/>
                <a:gd name="connsiteY2" fmla="*/ 117130 h 234260"/>
                <a:gd name="connsiteX3" fmla="*/ 117130 w 234260"/>
                <a:gd name="connsiteY3" fmla="*/ 0 h 234260"/>
                <a:gd name="connsiteX4" fmla="*/ 234260 w 234260"/>
                <a:gd name="connsiteY4" fmla="*/ 117130 h 2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60" h="234260">
                  <a:moveTo>
                    <a:pt x="234260" y="117130"/>
                  </a:moveTo>
                  <a:cubicBezTo>
                    <a:pt x="234260" y="181788"/>
                    <a:pt x="181788" y="234260"/>
                    <a:pt x="117130" y="234260"/>
                  </a:cubicBezTo>
                  <a:cubicBezTo>
                    <a:pt x="52472" y="234260"/>
                    <a:pt x="0" y="181788"/>
                    <a:pt x="0" y="117130"/>
                  </a:cubicBezTo>
                  <a:cubicBezTo>
                    <a:pt x="0" y="52472"/>
                    <a:pt x="52472" y="0"/>
                    <a:pt x="117130" y="0"/>
                  </a:cubicBezTo>
                  <a:cubicBezTo>
                    <a:pt x="181788" y="0"/>
                    <a:pt x="234260" y="52472"/>
                    <a:pt x="234260" y="117130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6" name="Graphic 45"/>
            <p:cNvGrpSpPr/>
            <p:nvPr/>
          </p:nvGrpSpPr>
          <p:grpSpPr>
            <a:xfrm>
              <a:off x="1935321" y="3082184"/>
              <a:ext cx="608793" cy="679810"/>
              <a:chOff x="1935321" y="3082184"/>
              <a:chExt cx="608793" cy="679810"/>
            </a:xfrm>
          </p:grpSpPr>
          <p:sp>
            <p:nvSpPr>
              <p:cNvPr id="178" name="Freeform 101"/>
              <p:cNvSpPr/>
              <p:nvPr/>
            </p:nvSpPr>
            <p:spPr>
              <a:xfrm rot="-4111201">
                <a:off x="1959825" y="3205113"/>
                <a:ext cx="559787" cy="433953"/>
              </a:xfrm>
              <a:custGeom>
                <a:avLst/>
                <a:gdLst>
                  <a:gd name="connsiteX0" fmla="*/ 0 w 559787"/>
                  <a:gd name="connsiteY0" fmla="*/ 0 h 433953"/>
                  <a:gd name="connsiteX1" fmla="*/ 559787 w 559787"/>
                  <a:gd name="connsiteY1" fmla="*/ 0 h 433953"/>
                  <a:gd name="connsiteX2" fmla="*/ 559787 w 559787"/>
                  <a:gd name="connsiteY2" fmla="*/ 433953 h 433953"/>
                  <a:gd name="connsiteX3" fmla="*/ 0 w 559787"/>
                  <a:gd name="connsiteY3" fmla="*/ 433953 h 43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87" h="433953">
                    <a:moveTo>
                      <a:pt x="0" y="0"/>
                    </a:moveTo>
                    <a:lnTo>
                      <a:pt x="559787" y="0"/>
                    </a:lnTo>
                    <a:lnTo>
                      <a:pt x="559787" y="433953"/>
                    </a:lnTo>
                    <a:lnTo>
                      <a:pt x="0" y="43395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9" name="Freeform 102"/>
              <p:cNvSpPr/>
              <p:nvPr/>
            </p:nvSpPr>
            <p:spPr>
              <a:xfrm rot="-4111201">
                <a:off x="2244661" y="3065885"/>
                <a:ext cx="123595" cy="366559"/>
              </a:xfrm>
              <a:custGeom>
                <a:avLst/>
                <a:gdLst>
                  <a:gd name="connsiteX0" fmla="*/ 0 w 123595"/>
                  <a:gd name="connsiteY0" fmla="*/ 0 h 366559"/>
                  <a:gd name="connsiteX1" fmla="*/ 123596 w 123595"/>
                  <a:gd name="connsiteY1" fmla="*/ 0 h 366559"/>
                  <a:gd name="connsiteX2" fmla="*/ 123596 w 123595"/>
                  <a:gd name="connsiteY2" fmla="*/ 366560 h 366559"/>
                  <a:gd name="connsiteX3" fmla="*/ 0 w 123595"/>
                  <a:gd name="connsiteY3" fmla="*/ 366560 h 36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95" h="366559">
                    <a:moveTo>
                      <a:pt x="0" y="0"/>
                    </a:moveTo>
                    <a:lnTo>
                      <a:pt x="123596" y="0"/>
                    </a:lnTo>
                    <a:lnTo>
                      <a:pt x="123596" y="366560"/>
                    </a:lnTo>
                    <a:lnTo>
                      <a:pt x="0" y="366560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Freeform 103"/>
              <p:cNvSpPr/>
              <p:nvPr/>
            </p:nvSpPr>
            <p:spPr>
              <a:xfrm rot="-4111201">
                <a:off x="2073325" y="3295062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 104"/>
              <p:cNvSpPr/>
              <p:nvPr/>
            </p:nvSpPr>
            <p:spPr>
              <a:xfrm>
                <a:off x="2090822" y="3312486"/>
                <a:ext cx="101960" cy="101711"/>
              </a:xfrm>
              <a:custGeom>
                <a:avLst/>
                <a:gdLst>
                  <a:gd name="connsiteX0" fmla="*/ 101961 w 101960"/>
                  <a:gd name="connsiteY0" fmla="*/ 61674 h 101711"/>
                  <a:gd name="connsiteX1" fmla="*/ 62171 w 101960"/>
                  <a:gd name="connsiteY1" fmla="*/ 46006 h 101711"/>
                  <a:gd name="connsiteX2" fmla="*/ 77838 w 101960"/>
                  <a:gd name="connsiteY2" fmla="*/ 6217 h 101711"/>
                  <a:gd name="connsiteX3" fmla="*/ 61922 w 101960"/>
                  <a:gd name="connsiteY3" fmla="*/ 0 h 101711"/>
                  <a:gd name="connsiteX4" fmla="*/ 46255 w 101960"/>
                  <a:gd name="connsiteY4" fmla="*/ 39789 h 101711"/>
                  <a:gd name="connsiteX5" fmla="*/ 6217 w 101960"/>
                  <a:gd name="connsiteY5" fmla="*/ 24122 h 101711"/>
                  <a:gd name="connsiteX6" fmla="*/ 0 w 101960"/>
                  <a:gd name="connsiteY6" fmla="*/ 40038 h 101711"/>
                  <a:gd name="connsiteX7" fmla="*/ 39790 w 101960"/>
                  <a:gd name="connsiteY7" fmla="*/ 55705 h 101711"/>
                  <a:gd name="connsiteX8" fmla="*/ 24122 w 101960"/>
                  <a:gd name="connsiteY8" fmla="*/ 95495 h 101711"/>
                  <a:gd name="connsiteX9" fmla="*/ 40038 w 101960"/>
                  <a:gd name="connsiteY9" fmla="*/ 101712 h 101711"/>
                  <a:gd name="connsiteX10" fmla="*/ 55705 w 101960"/>
                  <a:gd name="connsiteY10" fmla="*/ 61922 h 101711"/>
                  <a:gd name="connsiteX11" fmla="*/ 95495 w 101960"/>
                  <a:gd name="connsiteY11" fmla="*/ 77589 h 101711"/>
                  <a:gd name="connsiteX12" fmla="*/ 101961 w 101960"/>
                  <a:gd name="connsiteY12" fmla="*/ 61674 h 10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960" h="101711">
                    <a:moveTo>
                      <a:pt x="101961" y="61674"/>
                    </a:moveTo>
                    <a:lnTo>
                      <a:pt x="62171" y="46006"/>
                    </a:lnTo>
                    <a:lnTo>
                      <a:pt x="77838" y="6217"/>
                    </a:lnTo>
                    <a:lnTo>
                      <a:pt x="61922" y="0"/>
                    </a:lnTo>
                    <a:lnTo>
                      <a:pt x="46255" y="39789"/>
                    </a:lnTo>
                    <a:lnTo>
                      <a:pt x="6217" y="24122"/>
                    </a:lnTo>
                    <a:lnTo>
                      <a:pt x="0" y="40038"/>
                    </a:lnTo>
                    <a:lnTo>
                      <a:pt x="39790" y="55705"/>
                    </a:lnTo>
                    <a:lnTo>
                      <a:pt x="24122" y="95495"/>
                    </a:lnTo>
                    <a:lnTo>
                      <a:pt x="40038" y="101712"/>
                    </a:lnTo>
                    <a:lnTo>
                      <a:pt x="55705" y="61922"/>
                    </a:lnTo>
                    <a:lnTo>
                      <a:pt x="95495" y="77589"/>
                    </a:lnTo>
                    <a:lnTo>
                      <a:pt x="101961" y="61674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2" name="Freeform 105"/>
              <p:cNvSpPr/>
              <p:nvPr/>
            </p:nvSpPr>
            <p:spPr>
              <a:xfrm rot="-4110600">
                <a:off x="2015981" y="3449680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3" name="Freeform 106"/>
              <p:cNvSpPr/>
              <p:nvPr/>
            </p:nvSpPr>
            <p:spPr>
              <a:xfrm rot="-4111201">
                <a:off x="2149879" y="3432089"/>
                <a:ext cx="300161" cy="165623"/>
              </a:xfrm>
              <a:custGeom>
                <a:avLst/>
                <a:gdLst>
                  <a:gd name="connsiteX0" fmla="*/ 0 w 300161"/>
                  <a:gd name="connsiteY0" fmla="*/ 0 h 165623"/>
                  <a:gd name="connsiteX1" fmla="*/ 300161 w 300161"/>
                  <a:gd name="connsiteY1" fmla="*/ 0 h 165623"/>
                  <a:gd name="connsiteX2" fmla="*/ 300161 w 300161"/>
                  <a:gd name="connsiteY2" fmla="*/ 165624 h 165623"/>
                  <a:gd name="connsiteX3" fmla="*/ 0 w 300161"/>
                  <a:gd name="connsiteY3" fmla="*/ 165624 h 16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161" h="165623">
                    <a:moveTo>
                      <a:pt x="0" y="0"/>
                    </a:moveTo>
                    <a:lnTo>
                      <a:pt x="300161" y="0"/>
                    </a:lnTo>
                    <a:lnTo>
                      <a:pt x="300161" y="165624"/>
                    </a:lnTo>
                    <a:lnTo>
                      <a:pt x="0" y="16562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Freeform 107"/>
              <p:cNvSpPr/>
              <p:nvPr/>
            </p:nvSpPr>
            <p:spPr>
              <a:xfrm rot="-4110001">
                <a:off x="2075606" y="3466328"/>
                <a:ext cx="17159" cy="102706"/>
              </a:xfrm>
              <a:custGeom>
                <a:avLst/>
                <a:gdLst>
                  <a:gd name="connsiteX0" fmla="*/ 0 w 17159"/>
                  <a:gd name="connsiteY0" fmla="*/ 0 h 102706"/>
                  <a:gd name="connsiteX1" fmla="*/ 17159 w 17159"/>
                  <a:gd name="connsiteY1" fmla="*/ 0 h 102706"/>
                  <a:gd name="connsiteX2" fmla="*/ 17159 w 17159"/>
                  <a:gd name="connsiteY2" fmla="*/ 102706 h 102706"/>
                  <a:gd name="connsiteX3" fmla="*/ 0 w 17159"/>
                  <a:gd name="connsiteY3" fmla="*/ 102706 h 10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9" h="102706">
                    <a:moveTo>
                      <a:pt x="0" y="0"/>
                    </a:moveTo>
                    <a:lnTo>
                      <a:pt x="17159" y="0"/>
                    </a:lnTo>
                    <a:lnTo>
                      <a:pt x="17159" y="102706"/>
                    </a:lnTo>
                    <a:lnTo>
                      <a:pt x="0" y="102706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5" name="Graphic 45"/>
              <p:cNvGrpSpPr/>
              <p:nvPr/>
            </p:nvGrpSpPr>
            <p:grpSpPr>
              <a:xfrm>
                <a:off x="2243679" y="3453437"/>
                <a:ext cx="119246" cy="98137"/>
                <a:chOff x="2243679" y="3453437"/>
                <a:chExt cx="119246" cy="98137"/>
              </a:xfrm>
              <a:solidFill>
                <a:srgbClr val="FFFFFF"/>
              </a:solidFill>
            </p:grpSpPr>
            <p:sp>
              <p:nvSpPr>
                <p:cNvPr id="186" name="Freeform 109"/>
                <p:cNvSpPr/>
                <p:nvPr/>
              </p:nvSpPr>
              <p:spPr>
                <a:xfrm rot="-4113599">
                  <a:off x="2303411" y="3428840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6 h 102706"/>
                    <a:gd name="connsiteX3" fmla="*/ 0 w 17159"/>
                    <a:gd name="connsiteY3" fmla="*/ 102706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6"/>
                      </a:lnTo>
                      <a:lnTo>
                        <a:pt x="0" y="102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7" name="Freeform 110"/>
                <p:cNvSpPr/>
                <p:nvPr/>
              </p:nvSpPr>
              <p:spPr>
                <a:xfrm rot="-4110600">
                  <a:off x="2286026" y="3473426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7 h 102706"/>
                    <a:gd name="connsiteX3" fmla="*/ 0 w 17159"/>
                    <a:gd name="connsiteY3" fmla="*/ 102707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7"/>
                      </a:lnTo>
                      <a:lnTo>
                        <a:pt x="0" y="10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77" name="Freeform 111"/>
            <p:cNvSpPr/>
            <p:nvPr/>
          </p:nvSpPr>
          <p:spPr>
            <a:xfrm>
              <a:off x="6021769" y="3091406"/>
              <a:ext cx="330749" cy="330749"/>
            </a:xfrm>
            <a:custGeom>
              <a:avLst/>
              <a:gdLst>
                <a:gd name="connsiteX0" fmla="*/ 330749 w 330749"/>
                <a:gd name="connsiteY0" fmla="*/ 165375 h 330749"/>
                <a:gd name="connsiteX1" fmla="*/ 165375 w 330749"/>
                <a:gd name="connsiteY1" fmla="*/ 330750 h 330749"/>
                <a:gd name="connsiteX2" fmla="*/ 0 w 330749"/>
                <a:gd name="connsiteY2" fmla="*/ 165375 h 330749"/>
                <a:gd name="connsiteX3" fmla="*/ 165375 w 330749"/>
                <a:gd name="connsiteY3" fmla="*/ 0 h 330749"/>
                <a:gd name="connsiteX4" fmla="*/ 330749 w 330749"/>
                <a:gd name="connsiteY4" fmla="*/ 165375 h 33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49" h="330749">
                  <a:moveTo>
                    <a:pt x="330749" y="165375"/>
                  </a:moveTo>
                  <a:cubicBezTo>
                    <a:pt x="330749" y="256709"/>
                    <a:pt x="256709" y="330750"/>
                    <a:pt x="165375" y="330750"/>
                  </a:cubicBezTo>
                  <a:cubicBezTo>
                    <a:pt x="74041" y="330750"/>
                    <a:pt x="0" y="256709"/>
                    <a:pt x="0" y="165375"/>
                  </a:cubicBezTo>
                  <a:cubicBezTo>
                    <a:pt x="0" y="74041"/>
                    <a:pt x="74041" y="0"/>
                    <a:pt x="165375" y="0"/>
                  </a:cubicBezTo>
                  <a:cubicBezTo>
                    <a:pt x="256709" y="0"/>
                    <a:pt x="330749" y="74041"/>
                    <a:pt x="330749" y="165375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494212" y="152400"/>
            <a:ext cx="7494580" cy="658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60171" y="4598909"/>
            <a:ext cx="3343964" cy="1682601"/>
          </a:xfrm>
        </p:spPr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18" y="598769"/>
            <a:ext cx="5731510" cy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7011" y="990600"/>
            <a:ext cx="7353937" cy="553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8075295" y="3510280"/>
            <a:ext cx="3503930" cy="2885440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</a:p>
        </p:txBody>
      </p:sp>
      <p:sp>
        <p:nvSpPr>
          <p:cNvPr id="49" name="Rectangle 1"/>
          <p:cNvSpPr>
            <a:spLocks noChangeArrowheads="1"/>
          </p:cNvSpPr>
          <p:nvPr/>
        </p:nvSpPr>
        <p:spPr bwMode="auto">
          <a:xfrm>
            <a:off x="398779" y="633081"/>
            <a:ext cx="7010400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for model training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preparation process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pandas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file paths and class labels [3]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 into training, validation, and testing subsets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representation of classes in validation set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7011" y="990600"/>
            <a:ext cx="7353937" cy="553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8075295" y="3759835"/>
            <a:ext cx="3503930" cy="2712085"/>
          </a:xfrm>
        </p:spPr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7011" y="1167446"/>
            <a:ext cx="7239001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Transformer: state-of-the-art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 (SE) Block: adaptive channel-wise feature recalibration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model architecture: batch normalization, dense layers, regularization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model: combining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and custom model [3]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of outputs and final classification layer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57253" y="1143000"/>
            <a:ext cx="7353937" cy="553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8075295" y="3825875"/>
            <a:ext cx="3503930" cy="264604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2241" y="613410"/>
            <a:ext cx="6903959" cy="56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preprocessing: resizing, rescaling, augmentation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generators: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TensorFlow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functions: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generator_two_img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prediction_generator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visualization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compilation: loss function, optimizer, metrics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fit function, training/validation data generators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57253" y="1143000"/>
            <a:ext cx="7353937" cy="553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8075295" y="3637280"/>
            <a:ext cx="3503930" cy="2910205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7253" y="1110285"/>
            <a:ext cx="7180446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evaluation: training accuracy and loss curves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predictions using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prediction_generator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calculation (scikit-learn)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visualization [4]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 of model predictions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 Graphics Sampl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CAFF"/>
      </a:accent1>
      <a:accent2>
        <a:srgbClr val="FF8628"/>
      </a:accent2>
      <a:accent3>
        <a:srgbClr val="692523"/>
      </a:accent3>
      <a:accent4>
        <a:srgbClr val="00936B"/>
      </a:accent4>
      <a:accent5>
        <a:srgbClr val="F8EEE0"/>
      </a:accent5>
      <a:accent6>
        <a:srgbClr val="FF8983"/>
      </a:accent6>
      <a:hlink>
        <a:srgbClr val="0563C1"/>
      </a:hlink>
      <a:folHlink>
        <a:srgbClr val="954F72"/>
      </a:folHlink>
    </a:clrScheme>
    <a:fontScheme name="Custom 46">
      <a:majorFont>
        <a:latin typeface="Congen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Microsoft Office PowerPoint</Application>
  <PresentationFormat>Custom</PresentationFormat>
  <Paragraphs>159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Congenial</vt:lpstr>
      <vt:lpstr>Times New Roman</vt:lpstr>
      <vt:lpstr>Wingdings</vt:lpstr>
      <vt:lpstr>Office Theme</vt:lpstr>
      <vt:lpstr>PowerPoint Presentation</vt:lpstr>
      <vt:lpstr>Introduction</vt:lpstr>
      <vt:lpstr>Literature Review</vt:lpstr>
      <vt:lpstr>Literature Review</vt:lpstr>
      <vt:lpstr>Sample Images</vt:lpstr>
      <vt:lpstr>Materials and Methods </vt:lpstr>
      <vt:lpstr>Materials and Methods </vt:lpstr>
      <vt:lpstr>Materials and Methods </vt:lpstr>
      <vt:lpstr>Materials and Methods </vt:lpstr>
      <vt:lpstr>Visualizing Class Distribution</vt:lpstr>
      <vt:lpstr>Results</vt:lpstr>
      <vt:lpstr>Results</vt:lpstr>
      <vt:lpstr>Results</vt:lpstr>
      <vt:lpstr>Results</vt:lpstr>
      <vt:lpstr>Results</vt:lpstr>
      <vt:lpstr>Results: Confusion Matrix</vt:lpstr>
      <vt:lpstr>Discussion </vt:lpstr>
      <vt:lpstr>Discussion </vt:lpstr>
      <vt:lpstr>Pros and Cons</vt:lpstr>
      <vt:lpstr>Pros and Cons</vt:lpstr>
      <vt:lpstr>Conclusion </vt:lpstr>
      <vt:lpstr>Conclusion 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</cp:revision>
  <dcterms:created xsi:type="dcterms:W3CDTF">2023-03-27T09:13:00Z</dcterms:created>
  <dcterms:modified xsi:type="dcterms:W3CDTF">2024-05-31T03:50:18Z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50EFA6E06632470181A6A2AEC2119638</vt:lpwstr>
  </property>
  <property fmtid="{D5CDD505-2E9C-101B-9397-08002B2CF9AE}" pid="4" name="KSOProductBuildVer">
    <vt:lpwstr>1033-11.2.0.11156</vt:lpwstr>
  </property>
</Properties>
</file>