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y="8229600" cx="14630400"/>
  <p:notesSz cx="8229600" cy="146304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3271" autoAdjust="0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420" y="4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6"/>
          <p:cNvGrpSpPr/>
          <p:nvPr/>
        </p:nvGrpSpPr>
        <p:grpSpPr>
          <a:xfrm>
            <a:off x="-20321" y="0"/>
            <a:ext cx="14677392" cy="8227457"/>
            <a:chOff x="-16934" y="0"/>
            <a:chExt cx="12231160" cy="6856214"/>
          </a:xfrm>
        </p:grpSpPr>
        <p:pic>
          <p:nvPicPr>
            <p:cNvPr id="2097162" name="Picture 15" descr="HD-PanelTitleR1.png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/>
          </p:spPr>
        </p:pic>
        <p:sp>
          <p:nvSpPr>
            <p:cNvPr id="1048640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/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63" name="Picture 16" descr="HDRibbonTitle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2"/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/>
          </p:spPr>
        </p:pic>
        <p:pic>
          <p:nvPicPr>
            <p:cNvPr id="2097164" name="Picture 19" descr="HDRibbonTitle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2"/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/>
          </p:spPr>
        </p:pic>
      </p:grpSp>
      <p:sp>
        <p:nvSpPr>
          <p:cNvPr id="1048641" name="Title 1"/>
          <p:cNvSpPr>
            <a:spLocks noGrp="1"/>
          </p:cNvSpPr>
          <p:nvPr>
            <p:ph type="ctrTitle"/>
          </p:nvPr>
        </p:nvSpPr>
        <p:spPr>
          <a:xfrm>
            <a:off x="3230878" y="2245358"/>
            <a:ext cx="8178803" cy="1818640"/>
          </a:xfrm>
        </p:spPr>
        <p:txBody>
          <a:bodyPr anchor="b">
            <a:noAutofit/>
          </a:bodyPr>
          <a:lstStyle>
            <a:lvl1pPr algn="ctr">
              <a:defRPr sz="648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2" name="Subtitle 2"/>
          <p:cNvSpPr>
            <a:spLocks noGrp="1"/>
          </p:cNvSpPr>
          <p:nvPr>
            <p:ph type="subTitle" idx="1"/>
          </p:nvPr>
        </p:nvSpPr>
        <p:spPr>
          <a:xfrm>
            <a:off x="3230878" y="4389117"/>
            <a:ext cx="8178803" cy="1584962"/>
          </a:xfrm>
        </p:spPr>
        <p:txBody>
          <a:bodyPr anchor="t">
            <a:normAutofit/>
          </a:bodyPr>
          <a:lstStyle>
            <a:lvl1pPr algn="ctr" indent="0" marL="0">
              <a:buNone/>
              <a:defRPr sz="2520">
                <a:solidFill>
                  <a:schemeClr val="tx1"/>
                </a:solidFill>
              </a:defRPr>
            </a:lvl1pPr>
            <a:lvl2pPr algn="ctr" indent="0" marL="54864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109728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64592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219456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329184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84048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438912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>
          <a:xfrm>
            <a:off x="9579879" y="6045196"/>
            <a:ext cx="1076960" cy="335280"/>
          </a:xfrm>
        </p:spPr>
        <p:txBody>
          <a:bodyPr/>
          <a:p>
            <a:fld id="{B61BEF0D-F0BB-DE4B-95CE-6DB70DBA9567}" type="datetimeFigureOut">
              <a:rPr lang="en-US" smtClean="0"/>
              <a:t>6/27/2024</a:t>
            </a:fld>
            <a:endParaRPr dirty="0" 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0877" y="6045196"/>
            <a:ext cx="6257562" cy="335280"/>
          </a:xfrm>
        </p:spPr>
        <p:txBody>
          <a:bodyPr/>
          <a:p>
            <a:endParaRPr dirty="0"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8281" y="6045196"/>
            <a:ext cx="661400" cy="335280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32" name="Straight Connector 14"/>
          <p:cNvCxnSpPr>
            <a:cxnSpLocks/>
          </p:cNvCxnSpPr>
          <p:nvPr/>
        </p:nvCxnSpPr>
        <p:spPr>
          <a:xfrm>
            <a:off x="3230879" y="4226557"/>
            <a:ext cx="8178802" cy="0"/>
          </a:xfrm>
          <a:prstGeom prst="line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dt="0" ftr="0" hdr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1554481" y="5778498"/>
            <a:ext cx="11531599" cy="680086"/>
          </a:xfrm>
        </p:spPr>
        <p:txBody>
          <a:bodyPr anchor="b">
            <a:normAutofit/>
          </a:bodyPr>
          <a:lstStyle>
            <a:lvl1pPr algn="ctr">
              <a:defRPr b="0" sz="288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249713" y="1249679"/>
            <a:ext cx="12127166" cy="400304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920"/>
            </a:lvl1pPr>
            <a:lvl2pPr indent="0" marL="548640">
              <a:buNone/>
              <a:defRPr sz="1920"/>
            </a:lvl2pPr>
            <a:lvl3pPr indent="0" marL="1097280">
              <a:buNone/>
              <a:defRPr sz="1920"/>
            </a:lvl3pPr>
            <a:lvl4pPr indent="0" marL="1645920">
              <a:buNone/>
              <a:defRPr sz="1920"/>
            </a:lvl4pPr>
            <a:lvl5pPr indent="0" marL="2194560">
              <a:buNone/>
              <a:defRPr sz="1920"/>
            </a:lvl5pPr>
            <a:lvl6pPr indent="0" marL="2743200">
              <a:buNone/>
              <a:defRPr sz="1920"/>
            </a:lvl6pPr>
            <a:lvl7pPr indent="0" marL="3291840">
              <a:buNone/>
              <a:defRPr sz="1920"/>
            </a:lvl7pPr>
            <a:lvl8pPr indent="0" marL="3840480">
              <a:buNone/>
              <a:defRPr sz="1920"/>
            </a:lvl8pPr>
            <a:lvl9pPr indent="0" marL="438912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92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1" y="6458584"/>
            <a:ext cx="11531599" cy="592454"/>
          </a:xfrm>
        </p:spPr>
        <p:txBody>
          <a:bodyPr>
            <a:normAutofit/>
          </a:bodyPr>
          <a:lstStyle>
            <a:lvl1pPr algn="ctr" indent="0" marL="0">
              <a:buNone/>
              <a:defRPr sz="1680"/>
            </a:lvl1pPr>
            <a:lvl2pPr indent="0" marL="548640">
              <a:buNone/>
              <a:defRPr sz="1440"/>
            </a:lvl2pPr>
            <a:lvl3pPr indent="0" marL="1097280">
              <a:buNone/>
              <a:defRPr sz="1200"/>
            </a:lvl3pPr>
            <a:lvl4pPr indent="0" marL="1645920">
              <a:buNone/>
              <a:defRPr sz="1080"/>
            </a:lvl4pPr>
            <a:lvl5pPr indent="0" marL="2194560">
              <a:buNone/>
              <a:defRPr sz="1080"/>
            </a:lvl5pPr>
            <a:lvl6pPr indent="0" marL="2743200">
              <a:buNone/>
              <a:defRPr sz="1080"/>
            </a:lvl6pPr>
            <a:lvl7pPr indent="0" marL="3291840">
              <a:buNone/>
              <a:defRPr sz="1080"/>
            </a:lvl7pPr>
            <a:lvl8pPr indent="0" marL="3840480">
              <a:buNone/>
              <a:defRPr sz="1080"/>
            </a:lvl8pPr>
            <a:lvl9pPr indent="0" marL="438912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6/27/2024</a:t>
            </a:fld>
            <a:endParaRPr dirty="0" lang="en-US"/>
          </a:p>
        </p:txBody>
      </p:sp>
      <p:sp>
        <p:nvSpPr>
          <p:cNvPr id="10486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1564642" y="1178558"/>
            <a:ext cx="11511278" cy="3545842"/>
          </a:xfrm>
        </p:spPr>
        <p:txBody>
          <a:bodyPr anchor="ctr">
            <a:normAutofit/>
          </a:bodyPr>
          <a:lstStyle>
            <a:lvl1pPr algn="ctr">
              <a:defRPr b="0" cap="none" sz="384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1564642" y="5212080"/>
            <a:ext cx="11511278" cy="1838960"/>
          </a:xfrm>
        </p:spPr>
        <p:txBody>
          <a:bodyPr anchor="ctr">
            <a:normAutofit/>
          </a:bodyPr>
          <a:lstStyle>
            <a:lvl1pPr algn="ctr" indent="0" marL="0">
              <a:buNone/>
              <a:defRPr sz="2400">
                <a:solidFill>
                  <a:schemeClr val="tx1"/>
                </a:solidFill>
              </a:defRPr>
            </a:lvl1pPr>
            <a:lvl2pPr indent="0" marL="54864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indent="0" marL="109728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indent="0" marL="164592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indent="0" marL="219456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indent="0" marL="274320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indent="0" marL="329184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indent="0" marL="384048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indent="0" marL="438912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6/27/2024</a:t>
            </a:fld>
            <a:endParaRPr dirty="0"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34" name="Straight Connector 14"/>
          <p:cNvCxnSpPr>
            <a:cxnSpLocks/>
          </p:cNvCxnSpPr>
          <p:nvPr/>
        </p:nvCxnSpPr>
        <p:spPr>
          <a:xfrm>
            <a:off x="1675403" y="4968239"/>
            <a:ext cx="1128875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dt="0" ftr="0" hdr="0" sldNu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844802"/>
          </a:xfrm>
        </p:spPr>
        <p:txBody>
          <a:bodyPr anchor="ctr">
            <a:normAutofit/>
          </a:bodyPr>
          <a:lstStyle>
            <a:lvl1pPr algn="ctr">
              <a:defRPr b="0" cap="none" sz="384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09775" y="4023360"/>
            <a:ext cx="10607042" cy="701040"/>
          </a:xfrm>
        </p:spPr>
        <p:txBody>
          <a:bodyPr anchor="ctr">
            <a:normAutofit/>
          </a:bodyPr>
          <a:lstStyle>
            <a:lvl1pPr algn="r" indent="0" marL="0">
              <a:buFontTx/>
              <a:buNone/>
              <a:defRPr sz="2400"/>
            </a:lvl1pPr>
            <a:lvl2pPr indent="0" marL="548640">
              <a:buFontTx/>
              <a:buNone/>
            </a:lvl2pPr>
            <a:lvl3pPr indent="0" marL="1097280">
              <a:buFontTx/>
              <a:buNone/>
            </a:lvl3pPr>
            <a:lvl4pPr indent="0" marL="1645920">
              <a:buFontTx/>
              <a:buNone/>
            </a:lvl4pPr>
            <a:lvl5pPr indent="0" marL="219456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212080"/>
            <a:ext cx="11531599" cy="1838960"/>
          </a:xfrm>
        </p:spPr>
        <p:txBody>
          <a:bodyPr anchor="ctr">
            <a:normAutofit/>
          </a:bodyPr>
          <a:lstStyle>
            <a:lvl1pPr algn="ctr" indent="0" marL="0">
              <a:buNone/>
              <a:defRPr sz="2400">
                <a:solidFill>
                  <a:schemeClr val="tx1"/>
                </a:solidFill>
              </a:defRPr>
            </a:lvl1pPr>
            <a:lvl2pPr indent="0" marL="54864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indent="0" marL="109728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indent="0" marL="164592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indent="0" marL="219456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indent="0" marL="274320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indent="0" marL="329184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indent="0" marL="384048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indent="0" marL="438912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6/27/2024</a:t>
            </a:fld>
            <a:endParaRPr dirty="0"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88" name="TextBox 13"/>
          <p:cNvSpPr txBox="1"/>
          <p:nvPr/>
        </p:nvSpPr>
        <p:spPr>
          <a:xfrm>
            <a:off x="1034416" y="1055953"/>
            <a:ext cx="731520" cy="701731"/>
          </a:xfrm>
          <a:prstGeom prst="rect"/>
        </p:spPr>
        <p:txBody>
          <a:bodyPr anchor="ctr" bIns="54864" lIns="109728" rIns="109728" rtlCol="0" tIns="54864" vert="horz">
            <a:noAutofit/>
          </a:bodyPr>
          <a:p>
            <a:pPr lvl="0"/>
            <a:r>
              <a:rPr dirty="0" sz="96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89" name="TextBox 14"/>
          <p:cNvSpPr txBox="1"/>
          <p:nvPr/>
        </p:nvSpPr>
        <p:spPr>
          <a:xfrm>
            <a:off x="12720320" y="3393444"/>
            <a:ext cx="731520" cy="701731"/>
          </a:xfrm>
          <a:prstGeom prst="rect"/>
        </p:spPr>
        <p:txBody>
          <a:bodyPr anchor="ctr" bIns="54864" lIns="109728" rIns="109728" rtlCol="0" tIns="54864" vert="horz">
            <a:noAutofit/>
          </a:bodyPr>
          <a:p>
            <a:pPr algn="r" lvl="0"/>
            <a:r>
              <a:rPr dirty="0" sz="96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8" name="Straight Connector 18"/>
          <p:cNvCxnSpPr>
            <a:cxnSpLocks/>
          </p:cNvCxnSpPr>
          <p:nvPr/>
        </p:nvCxnSpPr>
        <p:spPr>
          <a:xfrm>
            <a:off x="1675403" y="4968239"/>
            <a:ext cx="1128875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dt="0" ftr="0" hdr="0" sldNu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1554482" y="3970297"/>
            <a:ext cx="11531602" cy="1762560"/>
          </a:xfrm>
        </p:spPr>
        <p:txBody>
          <a:bodyPr anchor="b">
            <a:normAutofit/>
          </a:bodyPr>
          <a:lstStyle>
            <a:lvl1pPr algn="l">
              <a:defRPr b="0" cap="none" sz="384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732857"/>
            <a:ext cx="11531602" cy="1032480"/>
          </a:xfrm>
        </p:spPr>
        <p:txBody>
          <a:bodyPr anchor="t">
            <a:normAutofit/>
          </a:bodyPr>
          <a:lstStyle>
            <a:lvl1pPr algn="l" indent="0" marL="0">
              <a:buNone/>
              <a:defRPr sz="2400">
                <a:solidFill>
                  <a:schemeClr val="tx1"/>
                </a:solidFill>
              </a:defRPr>
            </a:lvl1pPr>
            <a:lvl2pPr indent="0" marL="54864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indent="0" marL="109728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indent="0" marL="164592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indent="0" marL="219456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indent="0" marL="274320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indent="0" marL="329184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indent="0" marL="384048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indent="0" marL="438912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6/27/2024</a:t>
            </a:fld>
            <a:endParaRPr dirty="0"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692402"/>
          </a:xfrm>
        </p:spPr>
        <p:txBody>
          <a:bodyPr anchor="ctr">
            <a:normAutofit/>
          </a:bodyPr>
          <a:lstStyle>
            <a:lvl1pPr algn="ctr">
              <a:defRPr b="0" cap="none" sz="384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7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67174"/>
            <a:ext cx="11531602" cy="1064362"/>
          </a:xfrm>
        </p:spPr>
        <p:txBody>
          <a:bodyPr anchor="b">
            <a:normAutofit/>
          </a:bodyPr>
          <a:lstStyle>
            <a:lvl1pPr algn="l" indent="0" marL="0">
              <a:spcBef>
                <a:spcPts val="0"/>
              </a:spcBef>
              <a:buNone/>
              <a:defRPr sz="2880">
                <a:solidFill>
                  <a:schemeClr val="tx1"/>
                </a:solidFill>
              </a:defRPr>
            </a:lvl1pPr>
            <a:lvl2pPr indent="0" marL="54864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indent="0" marL="109728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indent="0" marL="164592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indent="0" marL="219456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indent="0" marL="274320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indent="0" marL="329184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indent="0" marL="384048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indent="0" marL="438912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8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435600"/>
            <a:ext cx="11531602" cy="1615440"/>
          </a:xfrm>
        </p:spPr>
        <p:txBody>
          <a:bodyPr anchor="t">
            <a:normAutofit/>
          </a:bodyPr>
          <a:lstStyle>
            <a:lvl1pPr algn="l" indent="0" marL="0">
              <a:buNone/>
              <a:defRPr sz="2160">
                <a:solidFill>
                  <a:schemeClr val="tx1"/>
                </a:solidFill>
              </a:defRPr>
            </a:lvl1pPr>
            <a:lvl2pPr indent="0" marL="54864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indent="0" marL="109728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indent="0" marL="164592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indent="0" marL="219456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indent="0" marL="274320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indent="0" marL="329184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indent="0" marL="384048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indent="0" marL="438912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6/27/2024</a:t>
            </a:fld>
            <a:endParaRPr dirty="0" lang="en-US"/>
          </a:p>
        </p:txBody>
      </p:sp>
      <p:sp>
        <p:nvSpPr>
          <p:cNvPr id="10487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702" name="TextBox 11"/>
          <p:cNvSpPr txBox="1"/>
          <p:nvPr/>
        </p:nvSpPr>
        <p:spPr>
          <a:xfrm>
            <a:off x="1034416" y="1055953"/>
            <a:ext cx="731520" cy="701731"/>
          </a:xfrm>
          <a:prstGeom prst="rect"/>
        </p:spPr>
        <p:txBody>
          <a:bodyPr anchor="ctr" bIns="54864" lIns="109728" rIns="109728" rtlCol="0" tIns="54864" vert="horz">
            <a:noAutofit/>
          </a:bodyPr>
          <a:p>
            <a:pPr lvl="0"/>
            <a:r>
              <a:rPr dirty="0" sz="96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03" name="TextBox 12"/>
          <p:cNvSpPr txBox="1"/>
          <p:nvPr/>
        </p:nvSpPr>
        <p:spPr>
          <a:xfrm>
            <a:off x="12720320" y="3119113"/>
            <a:ext cx="731520" cy="701731"/>
          </a:xfrm>
          <a:prstGeom prst="rect"/>
        </p:spPr>
        <p:txBody>
          <a:bodyPr anchor="ctr" bIns="54864" lIns="109728" rIns="109728" rtlCol="0" tIns="54864" vert="horz">
            <a:noAutofit/>
          </a:bodyPr>
          <a:p>
            <a:pPr algn="r" lvl="0"/>
            <a:r>
              <a:rPr dirty="0" sz="96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9" name="Straight Connector 25"/>
          <p:cNvCxnSpPr>
            <a:cxnSpLocks/>
          </p:cNvCxnSpPr>
          <p:nvPr/>
        </p:nvCxnSpPr>
        <p:spPr>
          <a:xfrm>
            <a:off x="1675403" y="4114800"/>
            <a:ext cx="1128875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dt="0" ftr="0" hdr="0" sldNum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1554481" y="1178558"/>
            <a:ext cx="11531599" cy="2692402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7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56201"/>
            <a:ext cx="11531602" cy="1009498"/>
          </a:xfrm>
        </p:spPr>
        <p:txBody>
          <a:bodyPr anchor="b">
            <a:normAutofit/>
          </a:bodyPr>
          <a:lstStyle>
            <a:lvl1pPr algn="l" indent="0" marL="0">
              <a:spcBef>
                <a:spcPts val="0"/>
              </a:spcBef>
              <a:buNone/>
              <a:defRPr sz="3360">
                <a:solidFill>
                  <a:schemeClr val="tx1"/>
                </a:solidFill>
              </a:defRPr>
            </a:lvl1pPr>
            <a:lvl2pPr indent="0" marL="54864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indent="0" marL="109728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indent="0" marL="164592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indent="0" marL="219456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indent="0" marL="274320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indent="0" marL="329184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indent="0" marL="384048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indent="0" marL="438912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1554480" y="5364480"/>
            <a:ext cx="11531604" cy="1686560"/>
          </a:xfrm>
        </p:spPr>
        <p:txBody>
          <a:bodyPr anchor="t">
            <a:normAutofit/>
          </a:bodyPr>
          <a:lstStyle>
            <a:lvl1pPr algn="l" indent="0" marL="0">
              <a:buNone/>
              <a:defRPr sz="2160">
                <a:solidFill>
                  <a:schemeClr val="tx1"/>
                </a:solidFill>
              </a:defRPr>
            </a:lvl1pPr>
            <a:lvl2pPr indent="0" marL="54864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indent="0" marL="109728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indent="0" marL="164592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indent="0" marL="219456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indent="0" marL="274320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indent="0" marL="329184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indent="0" marL="384048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indent="0" marL="438912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6/27/2024</a:t>
            </a:fld>
            <a:endParaRPr dirty="0" lang="en-US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1675403" y="4114800"/>
            <a:ext cx="1128875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dt="0" ftr="0" hdr="0" sldNum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6/27/2024</a:t>
            </a:fld>
            <a:endParaRPr dirty="0"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40" name="Straight Connector 13"/>
          <p:cNvCxnSpPr>
            <a:cxnSpLocks/>
          </p:cNvCxnSpPr>
          <p:nvPr/>
        </p:nvCxnSpPr>
        <p:spPr>
          <a:xfrm>
            <a:off x="1675403" y="2905759"/>
            <a:ext cx="1128875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dt="0" ftr="0" hdr="0" sldNum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Vertical Title 1"/>
          <p:cNvSpPr>
            <a:spLocks noGrp="1"/>
          </p:cNvSpPr>
          <p:nvPr>
            <p:ph type="title" orient="vert"/>
          </p:nvPr>
        </p:nvSpPr>
        <p:spPr>
          <a:xfrm>
            <a:off x="10799228" y="1178558"/>
            <a:ext cx="2269074" cy="5872482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78" y="1178558"/>
            <a:ext cx="8919630" cy="5872481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6/27/2024</a:t>
            </a:fld>
            <a:endParaRPr dirty="0" lang="en-US"/>
          </a:p>
        </p:txBody>
      </p:sp>
      <p:sp>
        <p:nvSpPr>
          <p:cNvPr id="10486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37" name="Straight Connector 13"/>
          <p:cNvCxnSpPr>
            <a:cxnSpLocks/>
          </p:cNvCxnSpPr>
          <p:nvPr/>
        </p:nvCxnSpPr>
        <p:spPr>
          <a:xfrm>
            <a:off x="10636668" y="1188720"/>
            <a:ext cx="0" cy="585216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1" name="Straight Connector 6"/>
          <p:cNvCxnSpPr>
            <a:cxnSpLocks/>
          </p:cNvCxnSpPr>
          <p:nvPr/>
        </p:nvCxnSpPr>
        <p:spPr>
          <a:xfrm>
            <a:off x="1675403" y="2905759"/>
            <a:ext cx="1128875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2647F38-B617-4D2F-AE0A-013F0C4D2C57}" type="datetimeFigureOut">
              <a:rPr lang="en-US" smtClean="0"/>
              <a:t>6/27/2024</a:t>
            </a:fld>
            <a:endParaRPr dirty="0"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2418083" y="2103127"/>
            <a:ext cx="9790426" cy="2187017"/>
          </a:xfrm>
        </p:spPr>
        <p:txBody>
          <a:bodyPr anchor="b">
            <a:normAutofit/>
          </a:bodyPr>
          <a:lstStyle>
            <a:lvl1pPr algn="ctr">
              <a:defRPr b="0" cap="none" sz="528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2418080" y="4615262"/>
            <a:ext cx="9790428" cy="1145456"/>
          </a:xfrm>
        </p:spPr>
        <p:txBody>
          <a:bodyPr anchor="t">
            <a:normAutofit/>
          </a:bodyPr>
          <a:lstStyle>
            <a:lvl1pPr algn="ctr" indent="0" marL="0">
              <a:buNone/>
              <a:defRPr sz="2880">
                <a:solidFill>
                  <a:schemeClr val="tx1"/>
                </a:solidFill>
              </a:defRPr>
            </a:lvl1pPr>
            <a:lvl2pPr indent="0" marL="54864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indent="0" marL="109728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indent="0" marL="164592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indent="0" marL="219456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indent="0" marL="274320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indent="0" marL="329184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indent="0" marL="384048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indent="0" marL="438912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6/27/2024</a:t>
            </a:fld>
            <a:endParaRPr dirty="0" lang="en-US"/>
          </a:p>
        </p:txBody>
      </p:sp>
      <p:sp>
        <p:nvSpPr>
          <p:cNvPr id="10486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36" name="Straight Connector 15"/>
          <p:cNvCxnSpPr>
            <a:cxnSpLocks/>
          </p:cNvCxnSpPr>
          <p:nvPr/>
        </p:nvCxnSpPr>
        <p:spPr>
          <a:xfrm>
            <a:off x="2415268" y="4452702"/>
            <a:ext cx="9796056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dt="0" ftr="0" hd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0" name="Straight Connector 7"/>
          <p:cNvCxnSpPr>
            <a:cxnSpLocks/>
          </p:cNvCxnSpPr>
          <p:nvPr/>
        </p:nvCxnSpPr>
        <p:spPr>
          <a:xfrm>
            <a:off x="1675403" y="2905759"/>
            <a:ext cx="1128875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8" name="Content Placeholder 2"/>
          <p:cNvSpPr>
            <a:spLocks noGrp="1"/>
          </p:cNvSpPr>
          <p:nvPr>
            <p:ph sz="half" idx="1"/>
          </p:nvPr>
        </p:nvSpPr>
        <p:spPr>
          <a:xfrm>
            <a:off x="1558138" y="3072384"/>
            <a:ext cx="5661965" cy="3972154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9" name="Content Placeholder 3"/>
          <p:cNvSpPr>
            <a:spLocks noGrp="1"/>
          </p:cNvSpPr>
          <p:nvPr>
            <p:ph sz="half" idx="2"/>
          </p:nvPr>
        </p:nvSpPr>
        <p:spPr>
          <a:xfrm>
            <a:off x="7417613" y="3072384"/>
            <a:ext cx="5661965" cy="3972154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BFA754-D5C3-4E66-96A6-867B257F58DC}" type="datetimeFigureOut">
              <a:rPr lang="en-US" smtClean="0"/>
              <a:t>6/27/2024</a:t>
            </a:fld>
            <a:endParaRPr dirty="0" lang="en-US"/>
          </a:p>
        </p:txBody>
      </p:sp>
      <p:sp>
        <p:nvSpPr>
          <p:cNvPr id="10486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84065D-F351-4B03-BD91-D8A6B8D4B362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3190240"/>
            <a:ext cx="5661965" cy="691514"/>
          </a:xfrm>
        </p:spPr>
        <p:txBody>
          <a:bodyPr anchor="b">
            <a:noAutofit/>
          </a:bodyPr>
          <a:lstStyle>
            <a:lvl1pPr indent="0" marL="0">
              <a:spcBef>
                <a:spcPts val="806"/>
              </a:spcBef>
              <a:spcAft>
                <a:spcPts val="720"/>
              </a:spcAft>
              <a:buNone/>
              <a:defRPr b="0" sz="3360">
                <a:solidFill>
                  <a:schemeClr val="accent1"/>
                </a:solidFill>
              </a:defRPr>
            </a:lvl1pPr>
            <a:lvl2pPr indent="0" marL="548640">
              <a:buNone/>
              <a:defRPr b="1" sz="2400"/>
            </a:lvl2pPr>
            <a:lvl3pPr indent="0" marL="1097280">
              <a:buNone/>
              <a:defRPr b="1" sz="2160"/>
            </a:lvl3pPr>
            <a:lvl4pPr indent="0" marL="1645920">
              <a:buNone/>
              <a:defRPr b="1" sz="1920"/>
            </a:lvl4pPr>
            <a:lvl5pPr indent="0" marL="2194560">
              <a:buNone/>
              <a:defRPr b="1" sz="1920"/>
            </a:lvl5pPr>
            <a:lvl6pPr indent="0" marL="2743200">
              <a:buNone/>
              <a:defRPr b="1" sz="1920"/>
            </a:lvl6pPr>
            <a:lvl7pPr indent="0" marL="3291840">
              <a:buNone/>
              <a:defRPr b="1" sz="1920"/>
            </a:lvl7pPr>
            <a:lvl8pPr indent="0" marL="3840480">
              <a:buNone/>
              <a:defRPr b="1" sz="1920"/>
            </a:lvl8pPr>
            <a:lvl9pPr indent="0" marL="4389120">
              <a:buNone/>
              <a:defRPr b="1" sz="19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9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3891915"/>
            <a:ext cx="5661965" cy="3159126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16804" y="3190240"/>
            <a:ext cx="5661965" cy="691514"/>
          </a:xfrm>
        </p:spPr>
        <p:txBody>
          <a:bodyPr anchor="b">
            <a:noAutofit/>
          </a:bodyPr>
          <a:lstStyle>
            <a:lvl1pPr indent="0" marL="0">
              <a:spcBef>
                <a:spcPts val="806"/>
              </a:spcBef>
              <a:spcAft>
                <a:spcPts val="720"/>
              </a:spcAft>
              <a:buNone/>
              <a:defRPr b="0" sz="3360">
                <a:solidFill>
                  <a:schemeClr val="accent1"/>
                </a:solidFill>
              </a:defRPr>
            </a:lvl1pPr>
            <a:lvl2pPr indent="0" marL="548640">
              <a:buNone/>
              <a:defRPr b="1" sz="2400"/>
            </a:lvl2pPr>
            <a:lvl3pPr indent="0" marL="1097280">
              <a:buNone/>
              <a:defRPr b="1" sz="2160"/>
            </a:lvl3pPr>
            <a:lvl4pPr indent="0" marL="1645920">
              <a:buNone/>
              <a:defRPr b="1" sz="1920"/>
            </a:lvl4pPr>
            <a:lvl5pPr indent="0" marL="2194560">
              <a:buNone/>
              <a:defRPr b="1" sz="1920"/>
            </a:lvl5pPr>
            <a:lvl6pPr indent="0" marL="2743200">
              <a:buNone/>
              <a:defRPr b="1" sz="1920"/>
            </a:lvl6pPr>
            <a:lvl7pPr indent="0" marL="3291840">
              <a:buNone/>
              <a:defRPr b="1" sz="1920"/>
            </a:lvl7pPr>
            <a:lvl8pPr indent="0" marL="3840480">
              <a:buNone/>
              <a:defRPr b="1" sz="1920"/>
            </a:lvl8pPr>
            <a:lvl9pPr indent="0" marL="4389120">
              <a:buNone/>
              <a:defRPr b="1" sz="19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96" name="Content Placeholder 5"/>
          <p:cNvSpPr>
            <a:spLocks noGrp="1"/>
          </p:cNvSpPr>
          <p:nvPr>
            <p:ph sz="quarter" idx="4"/>
          </p:nvPr>
        </p:nvSpPr>
        <p:spPr>
          <a:xfrm>
            <a:off x="7416804" y="3891915"/>
            <a:ext cx="5661965" cy="3159126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6/27/2024</a:t>
            </a:fld>
            <a:endParaRPr dirty="0" lang="en-US"/>
          </a:p>
        </p:txBody>
      </p:sp>
      <p:sp>
        <p:nvSpPr>
          <p:cNvPr id="104859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29" name="Straight Connector 17"/>
          <p:cNvCxnSpPr>
            <a:cxnSpLocks/>
          </p:cNvCxnSpPr>
          <p:nvPr/>
        </p:nvCxnSpPr>
        <p:spPr>
          <a:xfrm>
            <a:off x="1675403" y="2905759"/>
            <a:ext cx="1128875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dt="0" ftr="0" hdr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6/27/2024</a:t>
            </a:fld>
            <a:endParaRPr dirty="0" lang="en-US"/>
          </a:p>
        </p:txBody>
      </p:sp>
      <p:sp>
        <p:nvSpPr>
          <p:cNvPr id="104864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33" name="Straight Connector 13"/>
          <p:cNvCxnSpPr>
            <a:cxnSpLocks/>
          </p:cNvCxnSpPr>
          <p:nvPr/>
        </p:nvCxnSpPr>
        <p:spPr>
          <a:xfrm>
            <a:off x="1675403" y="2905759"/>
            <a:ext cx="1128875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dt="0" ftr="0" hdr="0" sldNu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6/27/2024</a:t>
            </a:fld>
            <a:endParaRPr dirty="0" lang="en-US"/>
          </a:p>
        </p:txBody>
      </p:sp>
      <p:sp>
        <p:nvSpPr>
          <p:cNvPr id="104863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title"/>
          </p:nvPr>
        </p:nvSpPr>
        <p:spPr>
          <a:xfrm>
            <a:off x="1552574" y="1666241"/>
            <a:ext cx="4462146" cy="1645920"/>
          </a:xfrm>
        </p:spPr>
        <p:txBody>
          <a:bodyPr anchor="b">
            <a:normAutofit/>
          </a:bodyPr>
          <a:lstStyle>
            <a:lvl1pPr algn="ctr">
              <a:defRPr b="0" sz="288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3" name="Content Placeholder 2"/>
          <p:cNvSpPr>
            <a:spLocks noGrp="1"/>
          </p:cNvSpPr>
          <p:nvPr>
            <p:ph idx="1"/>
          </p:nvPr>
        </p:nvSpPr>
        <p:spPr>
          <a:xfrm>
            <a:off x="6502402" y="1178558"/>
            <a:ext cx="6563359" cy="5872482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574" y="3637278"/>
            <a:ext cx="4462146" cy="2926085"/>
          </a:xfrm>
        </p:spPr>
        <p:txBody>
          <a:bodyPr anchor="t">
            <a:normAutofit/>
          </a:bodyPr>
          <a:lstStyle>
            <a:lvl1pPr algn="ctr" indent="0" marL="0">
              <a:buNone/>
              <a:defRPr sz="1920"/>
            </a:lvl1pPr>
            <a:lvl2pPr indent="0" marL="548640">
              <a:buNone/>
              <a:defRPr sz="1440"/>
            </a:lvl2pPr>
            <a:lvl3pPr indent="0" marL="1097280">
              <a:buNone/>
              <a:defRPr sz="1200"/>
            </a:lvl3pPr>
            <a:lvl4pPr indent="0" marL="1645920">
              <a:buNone/>
              <a:defRPr sz="1080"/>
            </a:lvl4pPr>
            <a:lvl5pPr indent="0" marL="2194560">
              <a:buNone/>
              <a:defRPr sz="1080"/>
            </a:lvl5pPr>
            <a:lvl6pPr indent="0" marL="2743200">
              <a:buNone/>
              <a:defRPr sz="1080"/>
            </a:lvl6pPr>
            <a:lvl7pPr indent="0" marL="3291840">
              <a:buNone/>
              <a:defRPr sz="1080"/>
            </a:lvl7pPr>
            <a:lvl8pPr indent="0" marL="3840480">
              <a:buNone/>
              <a:defRPr sz="1080"/>
            </a:lvl8pPr>
            <a:lvl9pPr indent="0" marL="438912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6/27/2024</a:t>
            </a:fld>
            <a:endParaRPr dirty="0" lang="en-US"/>
          </a:p>
        </p:txBody>
      </p:sp>
      <p:sp>
        <p:nvSpPr>
          <p:cNvPr id="10485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28" name="Straight Connector 15"/>
          <p:cNvCxnSpPr>
            <a:cxnSpLocks/>
          </p:cNvCxnSpPr>
          <p:nvPr/>
        </p:nvCxnSpPr>
        <p:spPr>
          <a:xfrm>
            <a:off x="1675403" y="3495040"/>
            <a:ext cx="42173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dt="0" ftr="0" hdr="0" sldNu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1554479" y="2260598"/>
            <a:ext cx="7490179" cy="1645920"/>
          </a:xfrm>
        </p:spPr>
        <p:txBody>
          <a:bodyPr anchor="b">
            <a:normAutofit/>
          </a:bodyPr>
          <a:lstStyle>
            <a:lvl1pPr algn="ctr">
              <a:defRPr b="0" sz="336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9713798" y="1249680"/>
            <a:ext cx="3676016" cy="573024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920"/>
            </a:lvl1pPr>
            <a:lvl2pPr indent="0" marL="548640">
              <a:buNone/>
              <a:defRPr sz="1920"/>
            </a:lvl2pPr>
            <a:lvl3pPr indent="0" marL="1097280">
              <a:buNone/>
              <a:defRPr sz="1920"/>
            </a:lvl3pPr>
            <a:lvl4pPr indent="0" marL="1645920">
              <a:buNone/>
              <a:defRPr sz="1920"/>
            </a:lvl4pPr>
            <a:lvl5pPr indent="0" marL="2194560">
              <a:buNone/>
              <a:defRPr sz="1920"/>
            </a:lvl5pPr>
            <a:lvl6pPr indent="0" marL="2743200">
              <a:buNone/>
              <a:defRPr sz="1920"/>
            </a:lvl6pPr>
            <a:lvl7pPr indent="0" marL="3291840">
              <a:buNone/>
              <a:defRPr sz="1920"/>
            </a:lvl7pPr>
            <a:lvl8pPr indent="0" marL="3840480">
              <a:buNone/>
              <a:defRPr sz="1920"/>
            </a:lvl8pPr>
            <a:lvl9pPr indent="0" marL="438912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79" y="3906518"/>
            <a:ext cx="7490179" cy="2194560"/>
          </a:xfrm>
        </p:spPr>
        <p:txBody>
          <a:bodyPr anchor="t">
            <a:normAutofit/>
          </a:bodyPr>
          <a:lstStyle>
            <a:lvl1pPr algn="ctr" indent="0" marL="0">
              <a:buNone/>
              <a:defRPr sz="2160"/>
            </a:lvl1pPr>
            <a:lvl2pPr indent="0" marL="548640">
              <a:buNone/>
              <a:defRPr sz="1440"/>
            </a:lvl2pPr>
            <a:lvl3pPr indent="0" marL="1097280">
              <a:buNone/>
              <a:defRPr sz="1200"/>
            </a:lvl3pPr>
            <a:lvl4pPr indent="0" marL="1645920">
              <a:buNone/>
              <a:defRPr sz="1080"/>
            </a:lvl4pPr>
            <a:lvl5pPr indent="0" marL="2194560">
              <a:buNone/>
              <a:defRPr sz="1080"/>
            </a:lvl5pPr>
            <a:lvl6pPr indent="0" marL="2743200">
              <a:buNone/>
              <a:defRPr sz="1080"/>
            </a:lvl6pPr>
            <a:lvl7pPr indent="0" marL="3291840">
              <a:buNone/>
              <a:defRPr sz="1080"/>
            </a:lvl7pPr>
            <a:lvl8pPr indent="0" marL="3840480">
              <a:buNone/>
              <a:defRPr sz="1080"/>
            </a:lvl8pPr>
            <a:lvl9pPr indent="0" marL="438912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6/27/2024</a:t>
            </a:fld>
            <a:endParaRPr dirty="0" lang="en-US"/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3.png"/><Relationship Id="rId19" Type="http://schemas.openxmlformats.org/officeDocument/2006/relationships/image" Target="../media/image4.png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6"/>
          <p:cNvGrpSpPr/>
          <p:nvPr/>
        </p:nvGrpSpPr>
        <p:grpSpPr>
          <a:xfrm>
            <a:off x="-18883" y="0"/>
            <a:ext cx="14675954" cy="8227457"/>
            <a:chOff x="-15736" y="0"/>
            <a:chExt cx="12229962" cy="6856214"/>
          </a:xfrm>
        </p:grpSpPr>
        <p:pic>
          <p:nvPicPr>
            <p:cNvPr id="2097152" name="Picture 7" descr="HD-PanelContent.png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8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/>
          </p:spPr>
        </p:pic>
        <p:sp>
          <p:nvSpPr>
            <p:cNvPr id="1048576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/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53" name="Picture 9" descr="HDRibbonContent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9"/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/>
          </p:spPr>
        </p:pic>
        <p:pic>
          <p:nvPicPr>
            <p:cNvPr id="2097154" name="Picture 10" descr="HDRibbonContent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9"/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/>
          </p:spPr>
        </p:pic>
      </p:grp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554483" y="1178559"/>
            <a:ext cx="11521435" cy="1564640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554481" y="3068319"/>
            <a:ext cx="11521435" cy="3982723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10413001" y="7162800"/>
            <a:ext cx="1920240" cy="33528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2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t>6/27/2024</a:t>
            </a:fld>
            <a:endParaRPr dirty="0"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4481" y="7162800"/>
            <a:ext cx="8767080" cy="33528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2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24682" y="7162800"/>
            <a:ext cx="651236" cy="33528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2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lvl1pPr algn="ctr" defTabSz="548640" eaLnBrk="1" hangingPunct="1" latinLnBrk="0" rtl="0">
        <a:spcBef>
          <a:spcPct val="0"/>
        </a:spcBef>
        <a:buNone/>
        <a:defRPr cap="none" sz="5280" kern="1200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548640" eaLnBrk="1" hangingPunct="1" indent="-342900" latinLnBrk="0" marL="342900" rtl="0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cap="none" sz="288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algn="l" defTabSz="548640" eaLnBrk="1" hangingPunct="1" indent="-342900" latinLnBrk="0" marL="891540" rtl="0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cap="none" sz="2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algn="l" defTabSz="548640" eaLnBrk="1" hangingPunct="1" indent="-342900" latinLnBrk="0" marL="1440180" rtl="0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cap="none" sz="216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algn="l" defTabSz="548640" eaLnBrk="1" hangingPunct="1" indent="-205740" latinLnBrk="0" marL="1851660" rtl="0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cap="none" sz="192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algn="l" defTabSz="548640" eaLnBrk="1" hangingPunct="1" indent="-205740" latinLnBrk="0" marL="2400300" rtl="0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cap="none" sz="168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algn="l" defTabSz="548640" eaLnBrk="1" hangingPunct="1" indent="-274320" latinLnBrk="0" marL="3017520" rtl="0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cap="none" sz="168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algn="l" defTabSz="548640" eaLnBrk="1" hangingPunct="1" indent="-274320" latinLnBrk="0" marL="3566160" rtl="0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cap="none" sz="168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algn="l" defTabSz="548640" eaLnBrk="1" hangingPunct="1" indent="-274320" latinLnBrk="0" marL="4114800" rtl="0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cap="none" sz="168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algn="l" defTabSz="548640" eaLnBrk="1" hangingPunct="1" indent="-274320" latinLnBrk="0" marL="4663440" rtl="0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cap="none" sz="168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48640" eaLnBrk="1" hangingPunct="1" latinLnBrk="0" marL="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548640" eaLnBrk="1" hangingPunct="1" latinLnBrk="0" marL="54864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548640" eaLnBrk="1" hangingPunct="1" latinLnBrk="0" marL="109728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548640" eaLnBrk="1" hangingPunct="1" latinLnBrk="0" marL="164592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548640" eaLnBrk="1" hangingPunct="1" latinLnBrk="0" marL="219456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548640" eaLnBrk="1" hangingPunct="1" latinLnBrk="0" marL="274320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548640" eaLnBrk="1" hangingPunct="1" latinLnBrk="0" marL="329184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548640" eaLnBrk="1" hangingPunct="1" latinLnBrk="0" marL="384048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548640" eaLnBrk="1" hangingPunct="1" latinLnBrk="0" marL="438912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8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8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706056" y="787078"/>
            <a:ext cx="6609144" cy="2850200"/>
          </a:xfrm>
        </p:spPr>
        <p:txBody>
          <a:bodyPr>
            <a:noAutofit/>
          </a:bodyPr>
          <a:p>
            <a:r>
              <a:rPr dirty="0" sz="3600" lang="en-US">
                <a:solidFill>
                  <a:srgbClr val="312F2B"/>
                </a:solidFill>
                <a:latin typeface="Forte" panose="03060902040502070203" pitchFamily="66" charset="0"/>
                <a:ea typeface="Gelasio" pitchFamily="34" charset="-122"/>
                <a:cs typeface="Gelasio" pitchFamily="34" charset="-120"/>
              </a:rPr>
              <a:t>Fault Tolerance and Recovery Techniques in Distributed Operating Systems</a:t>
            </a:r>
            <a:br>
              <a:rPr dirty="0" sz="3600" lang="en-US">
                <a:latin typeface="Forte" panose="03060902040502070203" pitchFamily="66" charset="0"/>
              </a:rPr>
            </a:br>
            <a:endParaRPr dirty="0" sz="3600" lang="en-IN"/>
          </a:p>
        </p:txBody>
      </p:sp>
      <p:sp>
        <p:nvSpPr>
          <p:cNvPr id="1048589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574" y="3958542"/>
            <a:ext cx="5565858" cy="3032567"/>
          </a:xfrm>
        </p:spPr>
        <p:txBody>
          <a:bodyPr/>
          <a:p>
            <a:r>
              <a:rPr dirty="0" sz="2800" lang="en-IN" err="1">
                <a:latin typeface="Algerian" panose="04020705040A02060702" pitchFamily="82" charset="0"/>
              </a:rPr>
              <a:t>Ch.sai</a:t>
            </a:r>
            <a:r>
              <a:rPr dirty="0" sz="2800" lang="en-IN">
                <a:latin typeface="Algerian" panose="04020705040A02060702" pitchFamily="82" charset="0"/>
              </a:rPr>
              <a:t> Prakash-192110061</a:t>
            </a:r>
          </a:p>
          <a:p>
            <a:r>
              <a:rPr dirty="0" sz="2800" lang="en-IN" err="1">
                <a:latin typeface="Algerian" panose="04020705040A02060702" pitchFamily="82" charset="0"/>
              </a:rPr>
              <a:t>L.Venkata</a:t>
            </a:r>
            <a:r>
              <a:rPr dirty="0" sz="2800" lang="en-IN">
                <a:latin typeface="Algerian" panose="04020705040A02060702" pitchFamily="82" charset="0"/>
              </a:rPr>
              <a:t> sai-192210403</a:t>
            </a:r>
          </a:p>
          <a:p>
            <a:r>
              <a:rPr dirty="0" sz="2800" lang="en-IN">
                <a:latin typeface="Algerian" panose="04020705040A02060702" pitchFamily="82" charset="0"/>
              </a:rPr>
              <a:t>B.Priyanka-192111524</a:t>
            </a:r>
          </a:p>
          <a:p>
            <a:endParaRPr dirty="0" lang="en-IN"/>
          </a:p>
        </p:txBody>
      </p:sp>
      <p:pic>
        <p:nvPicPr>
          <p:cNvPr id="2097155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11969" y="891251"/>
            <a:ext cx="6215605" cy="6412373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5"/>
          <p:cNvSpPr>
            <a:spLocks noGrp="1"/>
          </p:cNvSpPr>
          <p:nvPr>
            <p:ph type="title"/>
          </p:nvPr>
        </p:nvSpPr>
        <p:spPr>
          <a:xfrm>
            <a:off x="740781" y="763929"/>
            <a:ext cx="7465670" cy="2548232"/>
          </a:xfrm>
        </p:spPr>
        <p:txBody>
          <a:bodyPr>
            <a:normAutofit/>
          </a:bodyPr>
          <a:p>
            <a:r>
              <a:rPr dirty="0" sz="9600" lang="en-IN">
                <a:latin typeface="Kunstler Script" panose="030304020206070D0D06" pitchFamily="66" charset="0"/>
              </a:rPr>
              <a:t>Introduction</a:t>
            </a:r>
          </a:p>
        </p:txBody>
      </p:sp>
      <p:pic>
        <p:nvPicPr>
          <p:cNvPr id="2097156" name="Image 1" descr="preencoded.pn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10623" y="1099594"/>
            <a:ext cx="5382228" cy="5706319"/>
          </a:xfrm>
          <a:prstGeom prst="rect"/>
        </p:spPr>
      </p:pic>
      <p:sp>
        <p:nvSpPr>
          <p:cNvPr id="1048591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549" y="3637278"/>
            <a:ext cx="7373073" cy="3747370"/>
          </a:xfrm>
        </p:spPr>
        <p:txBody>
          <a:bodyPr>
            <a:normAutofit/>
          </a:bodyPr>
          <a:p>
            <a:pPr algn="l" indent="-457200" marL="457200">
              <a:lnSpc>
                <a:spcPts val="2184"/>
              </a:lnSpc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272525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Distributed operating systems are designed to handle complex tasks by leveraging multiple interconnected machines. </a:t>
            </a:r>
          </a:p>
          <a:p>
            <a:pPr algn="l" indent="-457200" marL="457200">
              <a:lnSpc>
                <a:spcPts val="2184"/>
              </a:lnSpc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272525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l" indent="-457200" marL="457200">
              <a:lnSpc>
                <a:spcPts val="2184"/>
              </a:lnSpc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272525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Fault tolerance is crucial in these systems, ensuring seamless operation even when individual components fail. </a:t>
            </a:r>
          </a:p>
          <a:p>
            <a:pPr algn="l" indent="-457200" marL="457200">
              <a:lnSpc>
                <a:spcPts val="2184"/>
              </a:lnSpc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272525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l" indent="-457200" marL="457200">
              <a:lnSpc>
                <a:spcPts val="2184"/>
              </a:lnSpc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272525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This presentation explores various techniques to achieve resilience and enable rapid recovery.</a:t>
            </a:r>
            <a:endParaRPr dirty="0" sz="2400" lang="en-IN">
              <a:solidFill>
                <a:srgbClr val="272525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1554483" y="856527"/>
            <a:ext cx="11521435" cy="1886672"/>
          </a:xfrm>
        </p:spPr>
        <p:txBody>
          <a:bodyPr>
            <a:noAutofit/>
          </a:bodyPr>
          <a:p>
            <a:r>
              <a:rPr dirty="0" sz="4800" lang="en-US">
                <a:solidFill>
                  <a:srgbClr val="312F2B"/>
                </a:solidFill>
                <a:latin typeface="Old English Text MT" panose="03040902040508030806" pitchFamily="66" charset="0"/>
                <a:ea typeface="Gelasio" pitchFamily="34" charset="-122"/>
                <a:cs typeface="Gelasio" pitchFamily="34" charset="-120"/>
              </a:rPr>
              <a:t>Importance of Fault Tolerance in Distributed Systems</a:t>
            </a:r>
            <a:br>
              <a:rPr dirty="0" sz="4800" lang="en-US">
                <a:latin typeface="Old English Text MT" panose="03040902040508030806" pitchFamily="66" charset="0"/>
              </a:rPr>
            </a:br>
            <a:endParaRPr dirty="0" sz="4800" lang="en-IN">
              <a:latin typeface="Old English Text MT" panose="03040902040508030806" pitchFamily="66" charset="0"/>
            </a:endParaRPr>
          </a:p>
        </p:txBody>
      </p:sp>
      <p:sp>
        <p:nvSpPr>
          <p:cNvPr id="1048601" name="Text Placeholder 2"/>
          <p:cNvSpPr>
            <a:spLocks noGrp="1"/>
          </p:cNvSpPr>
          <p:nvPr>
            <p:ph type="body" idx="1"/>
          </p:nvPr>
        </p:nvSpPr>
        <p:spPr>
          <a:xfrm>
            <a:off x="1396071" y="3328420"/>
            <a:ext cx="6105275" cy="1192209"/>
          </a:xfrm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txBody>
          <a:bodyPr/>
          <a:p>
            <a:r>
              <a:rPr dirty="0" sz="3600" lang="en-US">
                <a:solidFill>
                  <a:srgbClr val="312F2B"/>
                </a:solidFill>
                <a:latin typeface="Gabriola" panose="04040605051002020D02" pitchFamily="82" charset="0"/>
                <a:ea typeface="Gelasio" pitchFamily="34" charset="-122"/>
                <a:cs typeface="Gelasio" pitchFamily="34" charset="-120"/>
              </a:rPr>
              <a:t>High Availability</a:t>
            </a:r>
            <a:endParaRPr dirty="0" sz="3600" lang="en-US">
              <a:latin typeface="Gabriola" panose="04040605051002020D02" pitchFamily="82" charset="0"/>
            </a:endParaRPr>
          </a:p>
          <a:p>
            <a:endParaRPr dirty="0" lang="en-IN"/>
          </a:p>
        </p:txBody>
      </p:sp>
      <p:sp>
        <p:nvSpPr>
          <p:cNvPr id="1048602" name="Content Placeholder 3"/>
          <p:cNvSpPr>
            <a:spLocks noGrp="1"/>
          </p:cNvSpPr>
          <p:nvPr>
            <p:ph sz="half" idx="2"/>
          </p:nvPr>
        </p:nvSpPr>
        <p:spPr>
          <a:xfrm>
            <a:off x="1218815" y="4376791"/>
            <a:ext cx="4059242" cy="2996282"/>
          </a:xfrm>
          <a:effectLst>
            <a:outerShdw algn="l" blurRad="50800" dist="381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p>
            <a:r>
              <a:rPr dirty="0" sz="3000" lang="en-US">
                <a:solidFill>
                  <a:srgbClr val="272525"/>
                </a:solidFill>
                <a:latin typeface="Bell MT" panose="02020503060305020303" pitchFamily="18" charset="0"/>
                <a:ea typeface="Lato" pitchFamily="34" charset="-122"/>
                <a:cs typeface="Lato" pitchFamily="34" charset="-120"/>
              </a:rPr>
              <a:t>Fault tolerance guarantees that the system can continue to function despite individual component failures, ensuring high uptime and reliability.</a:t>
            </a:r>
            <a:endParaRPr dirty="0" sz="3000" lang="en-US">
              <a:latin typeface="Bell MT" panose="02020503060305020303" pitchFamily="18" charset="0"/>
            </a:endParaRPr>
          </a:p>
          <a:p>
            <a:endParaRPr dirty="0" lang="en-IN"/>
          </a:p>
        </p:txBody>
      </p:sp>
      <p:sp>
        <p:nvSpPr>
          <p:cNvPr id="1048603" name="Content Placeholder 5"/>
          <p:cNvSpPr>
            <a:spLocks noGrp="1"/>
          </p:cNvSpPr>
          <p:nvPr>
            <p:ph sz="quarter" idx="4"/>
          </p:nvPr>
        </p:nvSpPr>
        <p:spPr>
          <a:xfrm>
            <a:off x="5385702" y="4334756"/>
            <a:ext cx="3193219" cy="2716284"/>
          </a:xfrm>
          <a:effectLst>
            <a:outerShdw algn="tr" blurRad="50800" dir="8100000" dist="381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p>
            <a:r>
              <a:rPr dirty="0" sz="2800" lang="en-US">
                <a:solidFill>
                  <a:srgbClr val="272525"/>
                </a:solidFill>
                <a:latin typeface="Bell MT" panose="02020503060305020303" pitchFamily="18" charset="0"/>
                <a:ea typeface="Lato" pitchFamily="34" charset="-122"/>
                <a:cs typeface="Lato" pitchFamily="34" charset="-120"/>
              </a:rPr>
              <a:t>Recovery techniques like checkpointing and replication protect against data loss, maintaining the consistency and integrity of critical information</a:t>
            </a:r>
            <a:r>
              <a:rPr dirty="0" sz="3200" lang="en-US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dirty="0" sz="3200" lang="en-US"/>
          </a:p>
          <a:p>
            <a:endParaRPr dirty="0" lang="en-IN"/>
          </a:p>
        </p:txBody>
      </p:sp>
      <p:sp>
        <p:nvSpPr>
          <p:cNvPr id="1048604" name="TextBox 6"/>
          <p:cNvSpPr txBox="1"/>
          <p:nvPr/>
        </p:nvSpPr>
        <p:spPr>
          <a:xfrm>
            <a:off x="5383659" y="3215812"/>
            <a:ext cx="2743199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US">
                <a:solidFill>
                  <a:srgbClr val="312F2B"/>
                </a:solidFill>
                <a:latin typeface="Gabriola" panose="04040605051002020D02" pitchFamily="82" charset="0"/>
                <a:ea typeface="Gelasio" pitchFamily="34" charset="-122"/>
                <a:cs typeface="Gelasio" pitchFamily="34" charset="-120"/>
              </a:rPr>
              <a:t>Data Integrity</a:t>
            </a:r>
            <a:endParaRPr dirty="0" sz="3600" lang="en-IN"/>
          </a:p>
        </p:txBody>
      </p:sp>
      <p:sp>
        <p:nvSpPr>
          <p:cNvPr id="1048605" name="TextBox 10"/>
          <p:cNvSpPr txBox="1"/>
          <p:nvPr/>
        </p:nvSpPr>
        <p:spPr>
          <a:xfrm>
            <a:off x="9441952" y="3328420"/>
            <a:ext cx="2743199" cy="92333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US">
                <a:solidFill>
                  <a:srgbClr val="312F2B"/>
                </a:solidFill>
                <a:latin typeface="Gabriola" panose="04040605051002020D02" pitchFamily="82" charset="0"/>
                <a:ea typeface="Gelasio" pitchFamily="34" charset="-122"/>
                <a:cs typeface="Gelasio" pitchFamily="34" charset="-120"/>
              </a:rPr>
              <a:t>Scalability</a:t>
            </a:r>
            <a:endParaRPr dirty="0" sz="3600" lang="en-US">
              <a:latin typeface="Gabriola" panose="04040605051002020D02" pitchFamily="82" charset="0"/>
            </a:endParaRPr>
          </a:p>
          <a:p>
            <a:endParaRPr dirty="0" lang="en-IN"/>
          </a:p>
        </p:txBody>
      </p:sp>
      <p:sp>
        <p:nvSpPr>
          <p:cNvPr id="1048606" name="TextBox 12"/>
          <p:cNvSpPr txBox="1"/>
          <p:nvPr/>
        </p:nvSpPr>
        <p:spPr>
          <a:xfrm>
            <a:off x="9328934" y="4376791"/>
            <a:ext cx="3359649" cy="1894840"/>
          </a:xfrm>
          <a:prstGeom prst="rect"/>
          <a:noFill/>
          <a:effectLst>
            <a:outerShdw algn="r" blurRad="50800" dir="10800000" dist="38100" rotWithShape="0">
              <a:prstClr val="black">
                <a:alpha val="40000"/>
              </a:prstClr>
            </a:outerShdw>
          </a:effectLst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Fault-tolerant distributed systems can scale more effectively by dynamically adjusting resources and gracefully handling increased workloads.</a:t>
            </a:r>
            <a:endParaRPr dirty="0" sz="2000" lang="en-US"/>
          </a:p>
          <a:p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effectLst>
            <a:glow rad="101600">
              <a:schemeClr val="accent1">
                <a:satMod val="175000"/>
                <a:alpha val="40000"/>
              </a:schemeClr>
            </a:glow>
            <a:outerShdw algn="bl" blurRad="50800" dir="18900000" dist="38100" rotWithShape="0">
              <a:prstClr val="black">
                <a:alpha val="40000"/>
              </a:prstClr>
            </a:outerShdw>
          </a:effectLst>
        </p:spPr>
        <p:txBody>
          <a:bodyPr>
            <a:normAutofit fontScale="90566"/>
          </a:bodyPr>
          <a:p>
            <a:r>
              <a:rPr dirty="0" sz="5300" lang="en-US">
                <a:solidFill>
                  <a:srgbClr val="312F2B"/>
                </a:solidFill>
                <a:latin typeface="Forte" panose="03060902040502070203" pitchFamily="66" charset="0"/>
                <a:ea typeface="Gelasio" pitchFamily="34" charset="-122"/>
                <a:cs typeface="Gelasio" pitchFamily="34" charset="-120"/>
              </a:rPr>
              <a:t>Replication Techniques for Fault Tolerance</a:t>
            </a:r>
            <a:br>
              <a:rPr dirty="0" sz="5400" lang="en-US"/>
            </a:br>
            <a:endParaRPr dirty="0" lang="en-IN"/>
          </a:p>
        </p:txBody>
      </p:sp>
      <p:sp>
        <p:nvSpPr>
          <p:cNvPr id="1048614" name="Content Placeholder 2"/>
          <p:cNvSpPr>
            <a:spLocks noGrp="1"/>
          </p:cNvSpPr>
          <p:nvPr>
            <p:ph sz="half" idx="1"/>
          </p:nvPr>
        </p:nvSpPr>
        <p:spPr>
          <a:xfrm>
            <a:off x="1006868" y="3072384"/>
            <a:ext cx="4037743" cy="3972154"/>
          </a:xfrm>
        </p:spPr>
        <p:txBody>
          <a:bodyPr>
            <a:normAutofit lnSpcReduction="10000"/>
          </a:bodyPr>
          <a:p>
            <a:r>
              <a:rPr dirty="0" sz="3200" lang="en-US">
                <a:solidFill>
                  <a:srgbClr val="272525"/>
                </a:solidFill>
                <a:latin typeface="+mj-lt"/>
                <a:ea typeface="Gelasio" pitchFamily="34" charset="-122"/>
                <a:cs typeface="Gelasio" pitchFamily="34" charset="-120"/>
              </a:rPr>
              <a:t>Primary-Backup Replication</a:t>
            </a:r>
            <a:endParaRPr dirty="0" sz="3200" lang="en-US">
              <a:latin typeface="+mj-lt"/>
            </a:endParaRPr>
          </a:p>
          <a:p>
            <a:r>
              <a:rPr dirty="0" sz="3200" lang="en-US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One primary node handles requests, with backup replicas ready to take over in case of failure.</a:t>
            </a:r>
            <a:endParaRPr dirty="0" sz="3200" lang="en-US">
              <a:latin typeface="+mj-lt"/>
            </a:endParaRPr>
          </a:p>
          <a:p>
            <a:endParaRPr dirty="0" lang="en-IN"/>
          </a:p>
        </p:txBody>
      </p:sp>
      <p:sp>
        <p:nvSpPr>
          <p:cNvPr id="1048615" name="Content Placeholder 3"/>
          <p:cNvSpPr>
            <a:spLocks noGrp="1"/>
          </p:cNvSpPr>
          <p:nvPr>
            <p:ph sz="half" idx="2"/>
          </p:nvPr>
        </p:nvSpPr>
        <p:spPr>
          <a:xfrm>
            <a:off x="5147353" y="3072384"/>
            <a:ext cx="3462391" cy="3972154"/>
          </a:xfrm>
        </p:spPr>
        <p:txBody>
          <a:bodyPr>
            <a:normAutofit lnSpcReduction="10000"/>
          </a:bodyPr>
          <a:p>
            <a:r>
              <a:rPr dirty="0" sz="3200" lang="en-US">
                <a:solidFill>
                  <a:srgbClr val="272525"/>
                </a:solidFill>
                <a:latin typeface="+mj-lt"/>
                <a:ea typeface="Gelasio" pitchFamily="34" charset="-122"/>
                <a:cs typeface="Gelasio" pitchFamily="34" charset="-120"/>
              </a:rPr>
              <a:t>Quorum-Based Replication</a:t>
            </a:r>
            <a:endParaRPr dirty="0" sz="3200" lang="en-US">
              <a:latin typeface="+mj-lt"/>
            </a:endParaRPr>
          </a:p>
          <a:p>
            <a:r>
              <a:rPr dirty="0" sz="3200" lang="en-US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Data is replicated across multiple nodes, and a quorum of nodes must agree on updates.</a:t>
            </a:r>
            <a:endParaRPr dirty="0" sz="3200" lang="en-US">
              <a:latin typeface="+mj-lt"/>
            </a:endParaRPr>
          </a:p>
          <a:p>
            <a:endParaRPr dirty="0" lang="en-IN"/>
          </a:p>
        </p:txBody>
      </p:sp>
      <p:pic>
        <p:nvPicPr>
          <p:cNvPr id="2097157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712486" y="3072384"/>
            <a:ext cx="4911046" cy="4238282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554480" y="1178559"/>
            <a:ext cx="11812197" cy="1564640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p>
            <a:r>
              <a:rPr dirty="0" sz="4800" lang="en-US">
                <a:solidFill>
                  <a:srgbClr val="312F2B"/>
                </a:solidFill>
                <a:latin typeface="Baguet Script" panose="00000500000000000000" pitchFamily="2" charset="0"/>
                <a:ea typeface="Gelasio" pitchFamily="34" charset="-122"/>
                <a:cs typeface="Gelasio" pitchFamily="34" charset="-120"/>
              </a:rPr>
              <a:t>Quorum-Based Protocols for Fault Tolerance</a:t>
            </a:r>
            <a:br>
              <a:rPr dirty="0" sz="4800" lang="en-US">
                <a:latin typeface="Baguet Script" panose="00000500000000000000" pitchFamily="2" charset="0"/>
              </a:rPr>
            </a:br>
            <a:endParaRPr dirty="0" sz="4800" lang="en-IN">
              <a:latin typeface="Baguet Script" panose="00000500000000000000" pitchFamily="2" charset="0"/>
            </a:endParaRPr>
          </a:p>
        </p:txBody>
      </p:sp>
      <p:sp>
        <p:nvSpPr>
          <p:cNvPr id="1048617" name="Text Placeholder 2"/>
          <p:cNvSpPr>
            <a:spLocks noGrp="1"/>
          </p:cNvSpPr>
          <p:nvPr>
            <p:ph type="body" idx="1"/>
          </p:nvPr>
        </p:nvSpPr>
        <p:spPr>
          <a:xfrm>
            <a:off x="1554480" y="2887038"/>
            <a:ext cx="5661965" cy="1397286"/>
          </a:xfrm>
          <a:effectLst>
            <a:glow rad="101600">
              <a:schemeClr val="accent1">
                <a:satMod val="175000"/>
                <a:alpha val="40000"/>
              </a:schemeClr>
            </a:glow>
            <a:outerShdw algn="t" blurRad="50800" dir="5400000" dist="38100" rotWithShape="0">
              <a:prstClr val="black">
                <a:alpha val="40000"/>
              </a:prstClr>
            </a:outerShdw>
            <a:reflection algn="bl" blurRad="6350" dir="5400000" endA="300" endPos="35000" rotWithShape="0" stA="52000" sy="-100000"/>
          </a:effectLst>
        </p:spPr>
        <p:txBody>
          <a:bodyPr/>
          <a:p>
            <a:r>
              <a:rPr dirty="0" sz="3600" lang="en-US">
                <a:solidFill>
                  <a:srgbClr val="272525"/>
                </a:solidFill>
                <a:latin typeface="+mj-lt"/>
                <a:ea typeface="Gelasio" pitchFamily="34" charset="-122"/>
                <a:cs typeface="Gelasio" pitchFamily="34" charset="-120"/>
              </a:rPr>
              <a:t>Read Quorum</a:t>
            </a:r>
            <a:endParaRPr dirty="0" sz="3600" lang="en-US">
              <a:latin typeface="+mj-lt"/>
            </a:endParaRPr>
          </a:p>
          <a:p>
            <a:endParaRPr dirty="0" lang="en-IN"/>
          </a:p>
        </p:txBody>
      </p:sp>
      <p:sp>
        <p:nvSpPr>
          <p:cNvPr id="1048618" name="Content Placeholder 3"/>
          <p:cNvSpPr>
            <a:spLocks noGrp="1"/>
          </p:cNvSpPr>
          <p:nvPr>
            <p:ph sz="half" idx="2"/>
          </p:nvPr>
        </p:nvSpPr>
        <p:spPr>
          <a:xfrm>
            <a:off x="1171254" y="3678149"/>
            <a:ext cx="3770616" cy="2065106"/>
          </a:xfrm>
        </p:spPr>
        <p:txBody>
          <a:bodyPr>
            <a:normAutofit/>
          </a:bodyPr>
          <a:p>
            <a:r>
              <a:rPr dirty="0" sz="3200" lang="en-US">
                <a:solidFill>
                  <a:srgbClr val="272525"/>
                </a:solidFill>
                <a:latin typeface="Algerian" panose="04020705040A02060702" pitchFamily="82" charset="0"/>
                <a:ea typeface="Lato" pitchFamily="34" charset="-122"/>
                <a:cs typeface="Lato" pitchFamily="34" charset="-120"/>
              </a:rPr>
              <a:t>A majority of nodes must agree on the data before a read operation can complete.</a:t>
            </a:r>
            <a:endParaRPr dirty="0" sz="3200" lang="en-US">
              <a:latin typeface="Algerian" panose="04020705040A02060702" pitchFamily="82" charset="0"/>
            </a:endParaRPr>
          </a:p>
          <a:p>
            <a:endParaRPr dirty="0" lang="en-IN"/>
          </a:p>
        </p:txBody>
      </p:sp>
      <p:sp>
        <p:nvSpPr>
          <p:cNvPr id="104861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4886" y="3190239"/>
            <a:ext cx="8023884" cy="1176277"/>
          </a:xfrm>
          <a:effectLst>
            <a:outerShdw algn="t" blurRad="50800" dir="5400000" dist="38100" rotWithShape="0">
              <a:prstClr val="black">
                <a:alpha val="40000"/>
              </a:prstClr>
            </a:outerShdw>
          </a:effectLst>
        </p:spPr>
        <p:txBody>
          <a:bodyPr/>
          <a:p>
            <a:r>
              <a:rPr dirty="0" sz="3600" lang="en-US">
                <a:solidFill>
                  <a:srgbClr val="272525"/>
                </a:solidFill>
                <a:latin typeface="+mj-lt"/>
                <a:ea typeface="Gelasio" pitchFamily="34" charset="-122"/>
                <a:cs typeface="Gelasio" pitchFamily="34" charset="-120"/>
              </a:rPr>
              <a:t>Write Quorum</a:t>
            </a:r>
            <a:endParaRPr dirty="0" sz="3600" lang="en-US">
              <a:latin typeface="+mj-lt"/>
            </a:endParaRPr>
          </a:p>
          <a:p>
            <a:endParaRPr dirty="0" lang="en-IN"/>
          </a:p>
        </p:txBody>
      </p:sp>
      <p:sp>
        <p:nvSpPr>
          <p:cNvPr id="1048620" name="Content Placeholder 5"/>
          <p:cNvSpPr>
            <a:spLocks noGrp="1"/>
          </p:cNvSpPr>
          <p:nvPr>
            <p:ph sz="quarter" idx="4"/>
          </p:nvPr>
        </p:nvSpPr>
        <p:spPr>
          <a:xfrm>
            <a:off x="5054886" y="3891915"/>
            <a:ext cx="3277456" cy="3159126"/>
          </a:xfrm>
        </p:spPr>
        <p:txBody>
          <a:bodyPr>
            <a:normAutofit/>
          </a:bodyPr>
          <a:p>
            <a:r>
              <a:rPr dirty="0" sz="3200" lang="en-US">
                <a:solidFill>
                  <a:srgbClr val="272525"/>
                </a:solidFill>
                <a:latin typeface="Algerian" panose="04020705040A02060702" pitchFamily="82" charset="0"/>
                <a:ea typeface="Lato" pitchFamily="34" charset="-122"/>
                <a:cs typeface="Lato" pitchFamily="34" charset="-120"/>
              </a:rPr>
              <a:t>A majority of nodes must acknowledge a write operation before it can be committed.</a:t>
            </a:r>
            <a:endParaRPr dirty="0" sz="3200" lang="en-US">
              <a:latin typeface="Algerian" panose="04020705040A02060702" pitchFamily="82" charset="0"/>
            </a:endParaRPr>
          </a:p>
          <a:p>
            <a:endParaRPr dirty="0" lang="en-IN"/>
          </a:p>
        </p:txBody>
      </p:sp>
      <p:sp>
        <p:nvSpPr>
          <p:cNvPr id="1048621" name="TextBox 7"/>
          <p:cNvSpPr txBox="1"/>
          <p:nvPr/>
        </p:nvSpPr>
        <p:spPr>
          <a:xfrm>
            <a:off x="8548099" y="3046400"/>
            <a:ext cx="3798357" cy="861774"/>
          </a:xfrm>
          <a:prstGeom prst="rect"/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rtlCol="0" wrap="square">
            <a:spAutoFit/>
          </a:bodyPr>
          <a:p>
            <a:r>
              <a:rPr dirty="0" sz="3200" lang="en-US">
                <a:solidFill>
                  <a:srgbClr val="272525"/>
                </a:solidFill>
                <a:latin typeface="+mj-lt"/>
                <a:ea typeface="Gelasio" pitchFamily="34" charset="-122"/>
                <a:cs typeface="Gelasio" pitchFamily="34" charset="-120"/>
              </a:rPr>
              <a:t>Quorum Intersection</a:t>
            </a:r>
            <a:endParaRPr dirty="0" sz="3200" lang="en-US">
              <a:latin typeface="+mj-lt"/>
            </a:endParaRPr>
          </a:p>
          <a:p>
            <a:endParaRPr dirty="0" lang="en-IN"/>
          </a:p>
        </p:txBody>
      </p:sp>
      <p:sp>
        <p:nvSpPr>
          <p:cNvPr id="1048622" name="TextBox 8"/>
          <p:cNvSpPr txBox="1"/>
          <p:nvPr/>
        </p:nvSpPr>
        <p:spPr>
          <a:xfrm>
            <a:off x="8536168" y="3794932"/>
            <a:ext cx="2784297" cy="2954655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272525"/>
                </a:solidFill>
                <a:latin typeface="Algerian" panose="04020705040A02060702" pitchFamily="82" charset="0"/>
                <a:ea typeface="Lato" pitchFamily="34" charset="-122"/>
                <a:cs typeface="Lato" pitchFamily="34" charset="-120"/>
              </a:rPr>
              <a:t>Ensuring that read and write quorums overlap to maintain consistency.</a:t>
            </a:r>
            <a:endParaRPr dirty="0" sz="2400" lang="en-US">
              <a:latin typeface="Algerian" panose="04020705040A02060702" pitchFamily="82" charset="0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5400" lang="en-US">
                <a:solidFill>
                  <a:srgbClr val="312F2B"/>
                </a:solidFill>
                <a:latin typeface="Baguet Script" panose="00000500000000000000" pitchFamily="2" charset="0"/>
                <a:ea typeface="Gadugi" panose="020B0502040204020203" pitchFamily="34" charset="0"/>
                <a:cs typeface="Gelasio" pitchFamily="34" charset="-120"/>
              </a:rPr>
              <a:t>Consensus Algorithms for Fault Tolerance</a:t>
            </a:r>
            <a:br>
              <a:rPr dirty="0" sz="5400" lang="en-US">
                <a:latin typeface="Baguet Script" panose="00000500000000000000" pitchFamily="2" charset="0"/>
              </a:rPr>
            </a:br>
            <a:endParaRPr dirty="0" lang="en-IN">
              <a:latin typeface="Baguet Script" panose="00000500000000000000" pitchFamily="2" charset="0"/>
            </a:endParaRPr>
          </a:p>
        </p:txBody>
      </p:sp>
      <p:sp>
        <p:nvSpPr>
          <p:cNvPr id="1048624" name="Content Placeholder 3"/>
          <p:cNvSpPr>
            <a:spLocks noGrp="1"/>
          </p:cNvSpPr>
          <p:nvPr>
            <p:ph sz="half" idx="2"/>
          </p:nvPr>
        </p:nvSpPr>
        <p:spPr>
          <a:xfrm>
            <a:off x="1202076" y="4403089"/>
            <a:ext cx="4541179" cy="3097046"/>
          </a:xfrm>
        </p:spPr>
        <p:txBody>
          <a:bodyPr>
            <a:normAutofit/>
          </a:bodyPr>
          <a:p>
            <a:pPr>
              <a:buFont typeface="Wingdings" panose="05000000000000000000" pitchFamily="2" charset="2"/>
              <a:buChar char="q"/>
            </a:pPr>
            <a:r>
              <a:rPr dirty="0" sz="3200" lang="en-US" err="1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Paxos</a:t>
            </a:r>
            <a:endParaRPr dirty="0" sz="3200" lang="en-US"/>
          </a:p>
          <a:p>
            <a:r>
              <a:rPr dirty="0" sz="3200" lang="en-US">
                <a:solidFill>
                  <a:srgbClr val="272525"/>
                </a:solidFill>
                <a:latin typeface="Bell MT" panose="02020503060305020303" pitchFamily="18" charset="0"/>
                <a:ea typeface="Lato" pitchFamily="34" charset="-122"/>
                <a:cs typeface="Lato" pitchFamily="34" charset="-120"/>
              </a:rPr>
              <a:t>A leader-based consensus protocol that guarantees consistency despite failures.</a:t>
            </a:r>
            <a:endParaRPr dirty="0" sz="3200" lang="en-US">
              <a:latin typeface="Bell MT" panose="02020503060305020303" pitchFamily="18" charset="0"/>
            </a:endParaRPr>
          </a:p>
          <a:p>
            <a:endParaRPr dirty="0" lang="en-IN"/>
          </a:p>
        </p:txBody>
      </p:sp>
      <p:sp>
        <p:nvSpPr>
          <p:cNvPr id="104862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43256" y="4251622"/>
            <a:ext cx="5661965" cy="1378616"/>
          </a:xfrm>
        </p:spPr>
        <p:txBody>
          <a:bodyPr/>
          <a:p>
            <a:pPr indent="-457200" marL="457200">
              <a:buFont typeface="Wingdings" panose="05000000000000000000" pitchFamily="2" charset="2"/>
              <a:buChar char="q"/>
            </a:pPr>
            <a:r>
              <a:rPr dirty="0" sz="3200" lang="en-US">
                <a:solidFill>
                  <a:srgbClr val="272525"/>
                </a:solidFill>
                <a:latin typeface="Aptos" panose="020B0004020202020204" pitchFamily="34" charset="0"/>
                <a:ea typeface="Gelasio" pitchFamily="34" charset="-122"/>
                <a:cs typeface="Gelasio" pitchFamily="34" charset="-120"/>
              </a:rPr>
              <a:t>Raft</a:t>
            </a:r>
            <a:endParaRPr dirty="0" sz="3200" lang="en-US">
              <a:latin typeface="Aptos" panose="020B0004020202020204" pitchFamily="34" charset="0"/>
            </a:endParaRPr>
          </a:p>
          <a:p>
            <a:endParaRPr dirty="0" lang="en-IN"/>
          </a:p>
        </p:txBody>
      </p:sp>
      <p:sp>
        <p:nvSpPr>
          <p:cNvPr id="1048626" name="Content Placeholder 5"/>
          <p:cNvSpPr>
            <a:spLocks noGrp="1"/>
          </p:cNvSpPr>
          <p:nvPr>
            <p:ph sz="quarter" idx="4"/>
          </p:nvPr>
        </p:nvSpPr>
        <p:spPr>
          <a:xfrm>
            <a:off x="5743256" y="5198723"/>
            <a:ext cx="4284322" cy="1852317"/>
          </a:xfrm>
        </p:spPr>
        <p:txBody>
          <a:bodyPr>
            <a:normAutofit/>
          </a:bodyPr>
          <a:p>
            <a:r>
              <a:rPr dirty="0" sz="3200" lang="en-US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A simplified consensus algorithm that is easier to understand and implement.</a:t>
            </a:r>
            <a:endParaRPr dirty="0" sz="3200" lang="en-US"/>
          </a:p>
          <a:p>
            <a:endParaRPr dirty="0" lang="en-IN"/>
          </a:p>
        </p:txBody>
      </p:sp>
      <p:pic>
        <p:nvPicPr>
          <p:cNvPr id="2097158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855445" y="3274695"/>
            <a:ext cx="617220" cy="617220"/>
          </a:xfrm>
          <a:prstGeom prst="rect"/>
        </p:spPr>
      </p:pic>
      <p:pic>
        <p:nvPicPr>
          <p:cNvPr id="2097159" name="Image 2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962810" y="3274695"/>
            <a:ext cx="617220" cy="617220"/>
          </a:xfrm>
          <a:prstGeom prst="rect"/>
        </p:spPr>
      </p:pic>
      <p:pic>
        <p:nvPicPr>
          <p:cNvPr id="2097160" name="Image 4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0853775" y="3279205"/>
            <a:ext cx="617220" cy="617220"/>
          </a:xfrm>
          <a:prstGeom prst="rect"/>
        </p:spPr>
      </p:pic>
      <p:sp>
        <p:nvSpPr>
          <p:cNvPr id="1048627" name="TextBox 10"/>
          <p:cNvSpPr txBox="1"/>
          <p:nvPr/>
        </p:nvSpPr>
        <p:spPr>
          <a:xfrm>
            <a:off x="10222787" y="4347847"/>
            <a:ext cx="2496417" cy="480324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lnSpc>
                <a:spcPts val="3038"/>
              </a:lnSpc>
              <a:buFont typeface="Wingdings" panose="05000000000000000000" pitchFamily="2" charset="2"/>
              <a:buChar char="q"/>
            </a:pPr>
            <a:r>
              <a:rPr dirty="0" sz="2800" lang="en-US" err="1">
                <a:solidFill>
                  <a:srgbClr val="272525"/>
                </a:solidFill>
                <a:latin typeface="Aptos" panose="020B0004020202020204" pitchFamily="34" charset="0"/>
                <a:ea typeface="Gelasio" pitchFamily="34" charset="-122"/>
                <a:cs typeface="Gelasio" pitchFamily="34" charset="-120"/>
              </a:rPr>
              <a:t>ZooKeeper</a:t>
            </a:r>
            <a:endParaRPr dirty="0" sz="2800" lang="en-US">
              <a:latin typeface="Aptos" panose="020B0004020202020204" pitchFamily="34" charset="0"/>
            </a:endParaRPr>
          </a:p>
        </p:txBody>
      </p:sp>
      <p:sp>
        <p:nvSpPr>
          <p:cNvPr id="1048628" name="TextBox 11"/>
          <p:cNvSpPr txBox="1"/>
          <p:nvPr/>
        </p:nvSpPr>
        <p:spPr>
          <a:xfrm>
            <a:off x="10222787" y="5232490"/>
            <a:ext cx="3595955" cy="2523768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US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A coordination service that uses Zab, a </a:t>
            </a:r>
            <a:r>
              <a:rPr dirty="0" sz="2800" lang="en-US" err="1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Paxos</a:t>
            </a:r>
            <a:r>
              <a:rPr dirty="0" sz="2800" lang="en-US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-like protocol, to ensure consistency.</a:t>
            </a:r>
            <a:endParaRPr dirty="0" sz="2800" lang="en-US">
              <a:latin typeface="+mj-lt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5400" lang="en-US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 and Future Trends</a:t>
            </a:r>
            <a:br>
              <a:rPr dirty="0" sz="5400" lang="en-US"/>
            </a:br>
            <a:endParaRPr dirty="0" lang="en-IN"/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>
          <a:xfrm>
            <a:off x="1554482" y="3068319"/>
            <a:ext cx="5442220" cy="3982723"/>
          </a:xfrm>
        </p:spPr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sz="3200" lang="en-US">
                <a:solidFill>
                  <a:srgbClr val="272525"/>
                </a:solidFill>
                <a:latin typeface="Baguet Script" panose="00000500000000000000" pitchFamily="2" charset="0"/>
                <a:ea typeface="Lato" pitchFamily="34" charset="-122"/>
                <a:cs typeface="Lato" pitchFamily="34" charset="-120"/>
              </a:rPr>
              <a:t>Key Takeaways</a:t>
            </a:r>
            <a:endParaRPr dirty="0" sz="3200" lang="en-US">
              <a:latin typeface="Baguet Script" panose="00000500000000000000" pitchFamily="2" charset="0"/>
            </a:endParaRPr>
          </a:p>
          <a:p>
            <a:r>
              <a:rPr dirty="0" sz="3200" lang="en-US">
                <a:solidFill>
                  <a:srgbClr val="272525"/>
                </a:solidFill>
                <a:latin typeface="Bell MT" panose="02020503060305020303" pitchFamily="18" charset="0"/>
                <a:ea typeface="Lato" pitchFamily="34" charset="-122"/>
                <a:cs typeface="Lato" pitchFamily="34" charset="-120"/>
              </a:rPr>
              <a:t>Fault tolerance is crucial for reliable distributed systems</a:t>
            </a:r>
          </a:p>
          <a:p>
            <a:r>
              <a:rPr dirty="0" sz="3200" lang="en-US">
                <a:solidFill>
                  <a:srgbClr val="272525"/>
                </a:solidFill>
                <a:latin typeface="Bell MT" panose="02020503060305020303" pitchFamily="18" charset="0"/>
                <a:ea typeface="Lato" pitchFamily="34" charset="-122"/>
                <a:cs typeface="Lato" pitchFamily="34" charset="-120"/>
              </a:rPr>
              <a:t>Replication, checkpointing, and quorum protocols enable recovery.</a:t>
            </a:r>
          </a:p>
          <a:p>
            <a:r>
              <a:rPr dirty="0" sz="3200" lang="en-US">
                <a:solidFill>
                  <a:srgbClr val="272525"/>
                </a:solidFill>
                <a:latin typeface="Bell MT" panose="02020503060305020303" pitchFamily="18" charset="0"/>
                <a:ea typeface="Lato" pitchFamily="34" charset="-122"/>
                <a:cs typeface="Lato" pitchFamily="34" charset="-120"/>
              </a:rPr>
              <a:t>Consensus algorithms ensure consistent state despite failures.</a:t>
            </a:r>
            <a:endParaRPr dirty="0" sz="3200" lang="en-US">
              <a:latin typeface="Bell MT" panose="02020503060305020303" pitchFamily="18" charset="0"/>
            </a:endParaRPr>
          </a:p>
          <a:p>
            <a:endParaRPr dirty="0" sz="3200" lang="en-US"/>
          </a:p>
          <a:p>
            <a:endParaRPr dirty="0" lang="en-IN"/>
          </a:p>
        </p:txBody>
      </p:sp>
      <p:sp>
        <p:nvSpPr>
          <p:cNvPr id="1048636" name="TextBox 3"/>
          <p:cNvSpPr txBox="1"/>
          <p:nvPr/>
        </p:nvSpPr>
        <p:spPr>
          <a:xfrm>
            <a:off x="7212458" y="3068319"/>
            <a:ext cx="6072028" cy="4278094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3200" lang="en-US">
                <a:solidFill>
                  <a:srgbClr val="272525"/>
                </a:solidFill>
                <a:latin typeface="Baguet Script" panose="00000500000000000000" pitchFamily="2" charset="0"/>
                <a:ea typeface="Lato" pitchFamily="34" charset="-122"/>
                <a:cs typeface="Lato" pitchFamily="34" charset="-120"/>
              </a:rPr>
              <a:t>Future Developments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Advancing consensus algorithms for faster convergence.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Adaptive fault tolerance for dynamic cloud environments.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Leveraging emerging technologies like blockchain for fault tolerance.</a:t>
            </a:r>
            <a:endParaRPr dirty="0" sz="2800" lang="en-US">
              <a:latin typeface="+mj-lt"/>
            </a:endParaRPr>
          </a:p>
          <a:p>
            <a:endParaRPr dirty="0" sz="1800" lang="en-US"/>
          </a:p>
          <a:p>
            <a:endParaRPr dirty="0" sz="1800" lang="en-US"/>
          </a:p>
          <a:p>
            <a:endParaRPr dirty="0" sz="1800" lang="en-US"/>
          </a:p>
          <a:p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623371" y="1330503"/>
            <a:ext cx="5239820" cy="5568593"/>
          </a:xfrm>
          <a:prstGeom prst="rect"/>
          <a:noFill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rganic">
  <a:themeElements>
    <a:clrScheme name="Organic">
      <a:dk1>
        <a:sysClr lastClr="000000" val="windowText"/>
      </a:dk1>
      <a:lt1>
        <a:sysClr lastClr="FFFFFF" val="window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algn="tl" flip="none" sx="100000" sy="100000" tx="0" ty="0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38100" dir="5400000" dist="254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Sai Venkat</dc:creator>
  <cp:lastModifiedBy>Prudhvi sai Tallapalem</cp:lastModifiedBy>
  <dcterms:created xsi:type="dcterms:W3CDTF">2024-06-26T17:36:43Z</dcterms:created>
  <dcterms:modified xsi:type="dcterms:W3CDTF">2024-06-27T06:51:12Z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51d5b7ed65bc49d4a7043eda57dc9849</vt:lpwstr>
  </property>
</Properties>
</file>