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1"/>
  </p:sldMasterIdLst>
  <p:notesMasterIdLst>
    <p:notesMasterId r:id="rId10"/>
  </p:notesMasterIdLst>
  <p:sldIdLst>
    <p:sldId id="256" r:id="rId2"/>
    <p:sldId id="292" r:id="rId3"/>
    <p:sldId id="286" r:id="rId4"/>
    <p:sldId id="287" r:id="rId5"/>
    <p:sldId id="289" r:id="rId6"/>
    <p:sldId id="288" r:id="rId7"/>
    <p:sldId id="290" r:id="rId8"/>
    <p:sldId id="291"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000F2E"/>
    <a:srgbClr val="202C8F"/>
    <a:srgbClr val="FDFBF6"/>
    <a:srgbClr val="AAC4E9"/>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3447" autoAdjust="0"/>
  </p:normalViewPr>
  <p:slideViewPr>
    <p:cSldViewPr snapToGrid="0" snapToObjects="1">
      <p:cViewPr varScale="1">
        <p:scale>
          <a:sx n="81" d="100"/>
          <a:sy n="81" d="100"/>
        </p:scale>
        <p:origin x="792"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C7899-7DA5-448D-9CCD-C155E96B1C1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8AE785CA-5EB3-43D0-AFCA-94D02CB72199}">
      <dgm:prSet phldrT="[Text]" phldr="1"/>
      <dgm:spPr>
        <a:solidFill>
          <a:srgbClr val="F5CDCE"/>
        </a:solidFill>
      </dgm:spPr>
      <dgm:t>
        <a:bodyPr/>
        <a:lstStyle/>
        <a:p>
          <a:endParaRPr lang="en-US" dirty="0">
            <a:solidFill>
              <a:srgbClr val="F5CDCE"/>
            </a:solidFill>
          </a:endParaRPr>
        </a:p>
      </dgm:t>
    </dgm:pt>
    <dgm:pt modelId="{2C26EC08-B1D4-46A9-9589-9F8FE535C478}" type="parTrans" cxnId="{CFA26B81-AEC4-442C-9372-FF3F93416954}">
      <dgm:prSet/>
      <dgm:spPr/>
      <dgm:t>
        <a:bodyPr/>
        <a:lstStyle/>
        <a:p>
          <a:endParaRPr lang="en-US"/>
        </a:p>
      </dgm:t>
    </dgm:pt>
    <dgm:pt modelId="{FD126F01-8481-4420-97E0-2FD5E010C3AA}" type="sibTrans" cxnId="{CFA26B81-AEC4-442C-9372-FF3F93416954}">
      <dgm:prSet/>
      <dgm:spPr/>
      <dgm:t>
        <a:bodyPr/>
        <a:lstStyle/>
        <a:p>
          <a:endParaRPr lang="en-US"/>
        </a:p>
      </dgm:t>
    </dgm:pt>
    <dgm:pt modelId="{AC01D836-4A08-45E0-A960-ECA415A0A99E}">
      <dgm:prSet phldrT="[Text]"/>
      <dgm:spPr/>
      <dgm:t>
        <a:bodyPr/>
        <a:lstStyle/>
        <a:p>
          <a:pPr>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There are a few missing values/empty rows in our dataset. So, we dropped those records.</a:t>
          </a:r>
          <a:endParaRPr lang="en-US" dirty="0">
            <a:solidFill>
              <a:srgbClr val="002060"/>
            </a:solidFill>
          </a:endParaRPr>
        </a:p>
      </dgm:t>
    </dgm:pt>
    <dgm:pt modelId="{104E1E8C-35B7-43BD-B82C-8771ACDF89ED}" type="parTrans" cxnId="{4D9BC6CF-E7A7-4D30-BC74-8D1E4E2A6E1E}">
      <dgm:prSet/>
      <dgm:spPr/>
      <dgm:t>
        <a:bodyPr/>
        <a:lstStyle/>
        <a:p>
          <a:endParaRPr lang="en-US"/>
        </a:p>
      </dgm:t>
    </dgm:pt>
    <dgm:pt modelId="{76E020FD-9860-4088-A9AF-159432669F29}" type="sibTrans" cxnId="{4D9BC6CF-E7A7-4D30-BC74-8D1E4E2A6E1E}">
      <dgm:prSet/>
      <dgm:spPr/>
      <dgm:t>
        <a:bodyPr/>
        <a:lstStyle/>
        <a:p>
          <a:endParaRPr lang="en-US"/>
        </a:p>
      </dgm:t>
    </dgm:pt>
    <dgm:pt modelId="{8B826654-AE0E-407A-9B50-CF7F0339C714}">
      <dgm:prSet phldrT="[Text]"/>
      <dgm:spPr/>
      <dgm:t>
        <a:bodyPr/>
        <a:lstStyle/>
        <a:p>
          <a:pPr>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We </a:t>
          </a:r>
          <a:r>
            <a:rPr kumimoji="1" lang="en-US" dirty="0">
              <a:solidFill>
                <a:srgbClr val="002060"/>
              </a:solidFill>
              <a:latin typeface="Times New Roman" panose="02020603050405020304" pitchFamily="18" charset="0"/>
              <a:ea typeface="+mj-ea"/>
              <a:cs typeface="Times New Roman" panose="02020603050405020304" pitchFamily="18" charset="0"/>
            </a:rPr>
            <a:t>smoothened the noisy data</a:t>
          </a:r>
          <a:r>
            <a:rPr kumimoji="1" lang="tr-TR" dirty="0">
              <a:solidFill>
                <a:srgbClr val="002060"/>
              </a:solidFill>
              <a:latin typeface="Times New Roman" panose="02020603050405020304" pitchFamily="18" charset="0"/>
              <a:ea typeface="+mj-ea"/>
              <a:cs typeface="Times New Roman" panose="02020603050405020304" pitchFamily="18" charset="0"/>
            </a:rPr>
            <a:t>. </a:t>
          </a:r>
          <a:r>
            <a:rPr kumimoji="1" lang="en-US" dirty="0">
              <a:solidFill>
                <a:srgbClr val="002060"/>
              </a:solidFill>
              <a:latin typeface="Times New Roman" panose="02020603050405020304" pitchFamily="18" charset="0"/>
              <a:ea typeface="+mj-ea"/>
              <a:cs typeface="Times New Roman" panose="02020603050405020304" pitchFamily="18" charset="0"/>
            </a:rPr>
            <a:t>For the outliers, we can't discard them without conclusive evidence.</a:t>
          </a:r>
          <a:r>
            <a:rPr kumimoji="1" lang="tr-TR" dirty="0">
              <a:solidFill>
                <a:srgbClr val="002060"/>
              </a:solidFill>
              <a:latin typeface="Times New Roman" panose="02020603050405020304" pitchFamily="18" charset="0"/>
              <a:ea typeface="+mj-ea"/>
              <a:cs typeface="Times New Roman" panose="02020603050405020304" pitchFamily="18" charset="0"/>
            </a:rPr>
            <a:t> </a:t>
          </a:r>
          <a:r>
            <a:rPr kumimoji="1" lang="en-US" dirty="0">
              <a:solidFill>
                <a:srgbClr val="002060"/>
              </a:solidFill>
              <a:latin typeface="Times New Roman" panose="02020603050405020304" pitchFamily="18" charset="0"/>
              <a:ea typeface="+mj-ea"/>
              <a:cs typeface="Times New Roman" panose="02020603050405020304" pitchFamily="18" charset="0"/>
            </a:rPr>
            <a:t>Then</a:t>
          </a:r>
          <a:r>
            <a:rPr kumimoji="1" lang="tr-TR" dirty="0">
              <a:solidFill>
                <a:srgbClr val="002060"/>
              </a:solidFill>
              <a:latin typeface="Times New Roman" panose="02020603050405020304" pitchFamily="18" charset="0"/>
              <a:ea typeface="+mj-ea"/>
              <a:cs typeface="Times New Roman" panose="02020603050405020304" pitchFamily="18" charset="0"/>
            </a:rPr>
            <a:t>,</a:t>
          </a:r>
          <a:r>
            <a:rPr kumimoji="1" lang="en-US" dirty="0">
              <a:solidFill>
                <a:srgbClr val="002060"/>
              </a:solidFill>
              <a:latin typeface="Times New Roman" panose="02020603050405020304" pitchFamily="18" charset="0"/>
              <a:ea typeface="+mj-ea"/>
              <a:cs typeface="Times New Roman" panose="02020603050405020304" pitchFamily="18" charset="0"/>
            </a:rPr>
            <a:t> we looked for inconsistencies in the data</a:t>
          </a:r>
          <a:r>
            <a:rPr kumimoji="1" lang="tr-TR" dirty="0">
              <a:solidFill>
                <a:srgbClr val="002060"/>
              </a:solidFill>
              <a:latin typeface="Times New Roman" panose="02020603050405020304" pitchFamily="18" charset="0"/>
              <a:ea typeface="+mj-ea"/>
              <a:cs typeface="Times New Roman" panose="02020603050405020304" pitchFamily="18" charset="0"/>
            </a:rPr>
            <a:t>.</a:t>
          </a:r>
          <a:endParaRPr kumimoji="1" lang="en-US" dirty="0">
            <a:solidFill>
              <a:srgbClr val="002060"/>
            </a:solidFill>
            <a:latin typeface="Times New Roman" panose="02020603050405020304" pitchFamily="18" charset="0"/>
            <a:ea typeface="+mj-ea"/>
            <a:cs typeface="Times New Roman" panose="02020603050405020304" pitchFamily="18" charset="0"/>
          </a:endParaRPr>
        </a:p>
        <a:p>
          <a:pPr>
            <a:buFont typeface="Wingdings" panose="05000000000000000000" pitchFamily="2" charset="2"/>
            <a:buChar char="Ø"/>
          </a:pPr>
          <a:endParaRPr lang="en-US" dirty="0">
            <a:solidFill>
              <a:srgbClr val="002060"/>
            </a:solidFill>
          </a:endParaRPr>
        </a:p>
      </dgm:t>
    </dgm:pt>
    <dgm:pt modelId="{8FE38A0B-2CCF-4521-9AC3-CCCE4495652A}" type="parTrans" cxnId="{4D02935E-9EF0-4F39-BD03-C69F248743CA}">
      <dgm:prSet/>
      <dgm:spPr/>
      <dgm:t>
        <a:bodyPr/>
        <a:lstStyle/>
        <a:p>
          <a:endParaRPr lang="en-US"/>
        </a:p>
      </dgm:t>
    </dgm:pt>
    <dgm:pt modelId="{59A6D12A-32AB-4991-90E8-BD2900FA1029}" type="sibTrans" cxnId="{4D02935E-9EF0-4F39-BD03-C69F248743CA}">
      <dgm:prSet/>
      <dgm:spPr/>
      <dgm:t>
        <a:bodyPr/>
        <a:lstStyle/>
        <a:p>
          <a:endParaRPr lang="en-US"/>
        </a:p>
      </dgm:t>
    </dgm:pt>
    <dgm:pt modelId="{024092F4-F4B7-4553-96D7-22DDEFEF2BDC}">
      <dgm:prSet phldrT="[Text]"/>
      <dgm:spPr/>
      <dgm:t>
        <a:bodyPr/>
        <a:lstStyle/>
        <a:p>
          <a:pPr>
            <a:buClrTx/>
            <a:buSzTx/>
            <a:buFont typeface="Wingdings" panose="05000000000000000000" pitchFamily="2" charset="2"/>
            <a:buChar char="Ø"/>
          </a:pPr>
          <a:endParaRPr kumimoji="1" lang="en-US" b="0" i="0" u="none" strike="noStrike"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pPr>
            <a:buClrTx/>
            <a:buSzTx/>
            <a:buFont typeface="Wingdings" panose="05000000000000000000" pitchFamily="2" charset="2"/>
            <a:buChar char="Ø"/>
          </a:pPr>
          <a:r>
            <a:rPr kumimoji="1" lang="en-US" b="0" i="0" u="none" strike="noStrike"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Finally, we have saved our cleaned data in different file formats (csv, NPZ, </a:t>
          </a:r>
          <a:r>
            <a:rPr kumimoji="1" lang="en-US" b="0" i="0" u="none" strike="noStrike"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pkl</a:t>
          </a:r>
          <a:r>
            <a:rPr kumimoji="1" lang="en-US" b="0" i="0" u="none" strike="noStrike"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b="0" i="0" u="none" strike="noStrike"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ipynb</a:t>
          </a:r>
          <a:r>
            <a:rPr kumimoji="1" lang="en-US" b="0" i="0" u="none" strike="noStrike"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b="0" i="0" u="none" strike="noStrike"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sql</a:t>
          </a:r>
          <a:r>
            <a:rPr kumimoji="1" lang="en-US" b="0" i="0" u="none" strike="noStrike"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a:t>
          </a:r>
          <a:endParaRPr lang="en-US" dirty="0">
            <a:solidFill>
              <a:srgbClr val="002060"/>
            </a:solidFill>
          </a:endParaRPr>
        </a:p>
      </dgm:t>
    </dgm:pt>
    <dgm:pt modelId="{41FF09B0-24A7-4A05-A7DD-D17FDB51796A}" type="parTrans" cxnId="{6F7BFCE7-81CB-4C8A-B49D-790097458B8E}">
      <dgm:prSet/>
      <dgm:spPr/>
      <dgm:t>
        <a:bodyPr/>
        <a:lstStyle/>
        <a:p>
          <a:endParaRPr lang="en-US"/>
        </a:p>
      </dgm:t>
    </dgm:pt>
    <dgm:pt modelId="{68981307-C914-4B5E-90F0-188999263497}" type="sibTrans" cxnId="{6F7BFCE7-81CB-4C8A-B49D-790097458B8E}">
      <dgm:prSet/>
      <dgm:spPr/>
      <dgm:t>
        <a:bodyPr/>
        <a:lstStyle/>
        <a:p>
          <a:endParaRPr lang="en-US"/>
        </a:p>
      </dgm:t>
    </dgm:pt>
    <dgm:pt modelId="{E7A7D6FD-8EAF-4BBF-B33E-41B74D23385E}">
      <dgm:prSet phldrT="[Text]" phldr="1"/>
      <dgm:spPr>
        <a:solidFill>
          <a:srgbClr val="F5CDCE"/>
        </a:solidFill>
      </dgm:spPr>
      <dgm:t>
        <a:bodyPr/>
        <a:lstStyle/>
        <a:p>
          <a:endParaRPr lang="en-US" dirty="0">
            <a:solidFill>
              <a:srgbClr val="F5CDCE"/>
            </a:solidFill>
          </a:endParaRPr>
        </a:p>
      </dgm:t>
    </dgm:pt>
    <dgm:pt modelId="{4B460186-3EC1-42BD-896E-773B91E24520}" type="sibTrans" cxnId="{528A58E4-EFE5-417E-BBDD-E0818D9C9C54}">
      <dgm:prSet/>
      <dgm:spPr/>
      <dgm:t>
        <a:bodyPr/>
        <a:lstStyle/>
        <a:p>
          <a:endParaRPr lang="en-US"/>
        </a:p>
      </dgm:t>
    </dgm:pt>
    <dgm:pt modelId="{F405DDBD-62C8-4C36-B4B2-4FE8613198B3}" type="parTrans" cxnId="{528A58E4-EFE5-417E-BBDD-E0818D9C9C54}">
      <dgm:prSet/>
      <dgm:spPr/>
      <dgm:t>
        <a:bodyPr/>
        <a:lstStyle/>
        <a:p>
          <a:endParaRPr lang="en-US"/>
        </a:p>
      </dgm:t>
    </dgm:pt>
    <dgm:pt modelId="{37E88CA3-0153-4D03-9E92-44365944A9B3}">
      <dgm:prSet phldrT="[Text]" phldr="1"/>
      <dgm:spPr>
        <a:solidFill>
          <a:srgbClr val="F5CDCE"/>
        </a:solidFill>
      </dgm:spPr>
      <dgm:t>
        <a:bodyPr/>
        <a:lstStyle/>
        <a:p>
          <a:endParaRPr lang="en-US" dirty="0">
            <a:solidFill>
              <a:srgbClr val="F5CDCE"/>
            </a:solidFill>
          </a:endParaRPr>
        </a:p>
      </dgm:t>
    </dgm:pt>
    <dgm:pt modelId="{4255F77D-9F8A-4369-BD2D-19527A181921}" type="sibTrans" cxnId="{98340936-6D95-498A-9D85-8DAAD9FDF866}">
      <dgm:prSet/>
      <dgm:spPr/>
      <dgm:t>
        <a:bodyPr/>
        <a:lstStyle/>
        <a:p>
          <a:endParaRPr lang="en-US"/>
        </a:p>
      </dgm:t>
    </dgm:pt>
    <dgm:pt modelId="{A3097329-CAAF-48FD-BD9B-3D5A57A647EB}" type="parTrans" cxnId="{98340936-6D95-498A-9D85-8DAAD9FDF866}">
      <dgm:prSet/>
      <dgm:spPr/>
      <dgm:t>
        <a:bodyPr/>
        <a:lstStyle/>
        <a:p>
          <a:endParaRPr lang="en-US"/>
        </a:p>
      </dgm:t>
    </dgm:pt>
    <dgm:pt modelId="{917BC84A-AFD9-4E05-B067-EC9B290B05D0}" type="pres">
      <dgm:prSet presAssocID="{C7DC7899-7DA5-448D-9CCD-C155E96B1C14}" presName="Name0" presStyleCnt="0">
        <dgm:presLayoutVars>
          <dgm:dir/>
          <dgm:animLvl val="lvl"/>
          <dgm:resizeHandles val="exact"/>
        </dgm:presLayoutVars>
      </dgm:prSet>
      <dgm:spPr/>
    </dgm:pt>
    <dgm:pt modelId="{E573F260-42A8-4E12-9B4C-A12D1FF2E2C3}" type="pres">
      <dgm:prSet presAssocID="{8AE785CA-5EB3-43D0-AFCA-94D02CB72199}" presName="compositeNode" presStyleCnt="0">
        <dgm:presLayoutVars>
          <dgm:bulletEnabled val="1"/>
        </dgm:presLayoutVars>
      </dgm:prSet>
      <dgm:spPr/>
    </dgm:pt>
    <dgm:pt modelId="{C62CD31E-7665-4B04-BF82-94D40CC64DBA}" type="pres">
      <dgm:prSet presAssocID="{8AE785CA-5EB3-43D0-AFCA-94D02CB72199}" presName="bgRect" presStyleLbl="node1" presStyleIdx="0" presStyleCnt="3" custScaleY="75223"/>
      <dgm:spPr/>
    </dgm:pt>
    <dgm:pt modelId="{7C5889B0-95B4-450E-ADA2-407B15BB0784}" type="pres">
      <dgm:prSet presAssocID="{8AE785CA-5EB3-43D0-AFCA-94D02CB72199}" presName="parentNode" presStyleLbl="node1" presStyleIdx="0" presStyleCnt="3">
        <dgm:presLayoutVars>
          <dgm:chMax val="0"/>
          <dgm:bulletEnabled val="1"/>
        </dgm:presLayoutVars>
      </dgm:prSet>
      <dgm:spPr/>
    </dgm:pt>
    <dgm:pt modelId="{9C097592-184D-4280-B77D-90D342295E84}" type="pres">
      <dgm:prSet presAssocID="{8AE785CA-5EB3-43D0-AFCA-94D02CB72199}" presName="childNode" presStyleLbl="node1" presStyleIdx="0" presStyleCnt="3">
        <dgm:presLayoutVars>
          <dgm:bulletEnabled val="1"/>
        </dgm:presLayoutVars>
      </dgm:prSet>
      <dgm:spPr/>
    </dgm:pt>
    <dgm:pt modelId="{F7BA5FE3-36FB-4FDB-A421-A50AEB1D61F0}" type="pres">
      <dgm:prSet presAssocID="{FD126F01-8481-4420-97E0-2FD5E010C3AA}" presName="hSp" presStyleCnt="0"/>
      <dgm:spPr/>
    </dgm:pt>
    <dgm:pt modelId="{F3007804-CAD1-4B82-9D1E-41FD5BCFBE6C}" type="pres">
      <dgm:prSet presAssocID="{FD126F01-8481-4420-97E0-2FD5E010C3AA}" presName="vProcSp" presStyleCnt="0"/>
      <dgm:spPr/>
    </dgm:pt>
    <dgm:pt modelId="{90F0BB04-D49C-4A88-963A-DE3688D7838B}" type="pres">
      <dgm:prSet presAssocID="{FD126F01-8481-4420-97E0-2FD5E010C3AA}" presName="vSp1" presStyleCnt="0"/>
      <dgm:spPr/>
    </dgm:pt>
    <dgm:pt modelId="{15C4E284-F995-46E4-BB5F-DFB2359CA4E6}" type="pres">
      <dgm:prSet presAssocID="{FD126F01-8481-4420-97E0-2FD5E010C3AA}" presName="simulatedConn" presStyleLbl="solidFgAcc1" presStyleIdx="0" presStyleCnt="2" custLinFactY="-200000" custLinFactNeighborX="2173" custLinFactNeighborY="-224674"/>
      <dgm:spPr>
        <a:solidFill>
          <a:schemeClr val="bg2">
            <a:lumMod val="50000"/>
          </a:schemeClr>
        </a:solidFill>
      </dgm:spPr>
    </dgm:pt>
    <dgm:pt modelId="{0CEB2D8B-B350-41F0-9B3F-F2FE43BB42D2}" type="pres">
      <dgm:prSet presAssocID="{FD126F01-8481-4420-97E0-2FD5E010C3AA}" presName="vSp2" presStyleCnt="0"/>
      <dgm:spPr/>
    </dgm:pt>
    <dgm:pt modelId="{5E86BBD4-8217-497E-B430-6FB184527813}" type="pres">
      <dgm:prSet presAssocID="{FD126F01-8481-4420-97E0-2FD5E010C3AA}" presName="sibTrans" presStyleCnt="0"/>
      <dgm:spPr/>
    </dgm:pt>
    <dgm:pt modelId="{ECCE599E-5F19-4A55-8F29-98E3D1B92682}" type="pres">
      <dgm:prSet presAssocID="{37E88CA3-0153-4D03-9E92-44365944A9B3}" presName="compositeNode" presStyleCnt="0">
        <dgm:presLayoutVars>
          <dgm:bulletEnabled val="1"/>
        </dgm:presLayoutVars>
      </dgm:prSet>
      <dgm:spPr/>
    </dgm:pt>
    <dgm:pt modelId="{6F7F6261-2590-427B-875A-CB2210EDEB86}" type="pres">
      <dgm:prSet presAssocID="{37E88CA3-0153-4D03-9E92-44365944A9B3}" presName="bgRect" presStyleLbl="node1" presStyleIdx="1" presStyleCnt="3" custScaleY="75585"/>
      <dgm:spPr/>
    </dgm:pt>
    <dgm:pt modelId="{01A01EBC-D72B-4845-A0E4-13E02A5A6B32}" type="pres">
      <dgm:prSet presAssocID="{37E88CA3-0153-4D03-9E92-44365944A9B3}" presName="parentNode" presStyleLbl="node1" presStyleIdx="1" presStyleCnt="3">
        <dgm:presLayoutVars>
          <dgm:chMax val="0"/>
          <dgm:bulletEnabled val="1"/>
        </dgm:presLayoutVars>
      </dgm:prSet>
      <dgm:spPr/>
    </dgm:pt>
    <dgm:pt modelId="{A51CDDC8-2515-4F20-A724-8AB4DFC1EABC}" type="pres">
      <dgm:prSet presAssocID="{37E88CA3-0153-4D03-9E92-44365944A9B3}" presName="childNode" presStyleLbl="node1" presStyleIdx="1" presStyleCnt="3">
        <dgm:presLayoutVars>
          <dgm:bulletEnabled val="1"/>
        </dgm:presLayoutVars>
      </dgm:prSet>
      <dgm:spPr/>
    </dgm:pt>
    <dgm:pt modelId="{4756BA4E-A4DD-41B9-AB4D-5310A4DB0D5E}" type="pres">
      <dgm:prSet presAssocID="{4255F77D-9F8A-4369-BD2D-19527A181921}" presName="hSp" presStyleCnt="0"/>
      <dgm:spPr/>
    </dgm:pt>
    <dgm:pt modelId="{EF0D5942-6919-4B87-B322-C5D360CEBB4D}" type="pres">
      <dgm:prSet presAssocID="{4255F77D-9F8A-4369-BD2D-19527A181921}" presName="vProcSp" presStyleCnt="0"/>
      <dgm:spPr/>
    </dgm:pt>
    <dgm:pt modelId="{7C2622FD-16ED-46BB-8ADB-5BB90B49ADE6}" type="pres">
      <dgm:prSet presAssocID="{4255F77D-9F8A-4369-BD2D-19527A181921}" presName="vSp1" presStyleCnt="0"/>
      <dgm:spPr/>
    </dgm:pt>
    <dgm:pt modelId="{0AACC5B3-0B8E-4A68-9069-F25C3BFEA3EA}" type="pres">
      <dgm:prSet presAssocID="{4255F77D-9F8A-4369-BD2D-19527A181921}" presName="simulatedConn" presStyleLbl="solidFgAcc1" presStyleIdx="1" presStyleCnt="2" custLinFactY="-200000" custLinFactNeighborX="17380" custLinFactNeighborY="-219840"/>
      <dgm:spPr>
        <a:solidFill>
          <a:schemeClr val="tx1">
            <a:lumMod val="65000"/>
            <a:lumOff val="35000"/>
          </a:schemeClr>
        </a:solidFill>
      </dgm:spPr>
    </dgm:pt>
    <dgm:pt modelId="{71D85929-38DA-42E4-A047-21B59DAAF857}" type="pres">
      <dgm:prSet presAssocID="{4255F77D-9F8A-4369-BD2D-19527A181921}" presName="vSp2" presStyleCnt="0"/>
      <dgm:spPr/>
    </dgm:pt>
    <dgm:pt modelId="{2B9936FE-5282-4B72-97B3-C7A26A7BE6B6}" type="pres">
      <dgm:prSet presAssocID="{4255F77D-9F8A-4369-BD2D-19527A181921}" presName="sibTrans" presStyleCnt="0"/>
      <dgm:spPr/>
    </dgm:pt>
    <dgm:pt modelId="{BFD3F8B0-260C-4D51-8D07-FE9BF13B920F}" type="pres">
      <dgm:prSet presAssocID="{E7A7D6FD-8EAF-4BBF-B33E-41B74D23385E}" presName="compositeNode" presStyleCnt="0">
        <dgm:presLayoutVars>
          <dgm:bulletEnabled val="1"/>
        </dgm:presLayoutVars>
      </dgm:prSet>
      <dgm:spPr/>
    </dgm:pt>
    <dgm:pt modelId="{34A3533C-D7B2-4591-AA4D-DCA83CDE1755}" type="pres">
      <dgm:prSet presAssocID="{E7A7D6FD-8EAF-4BBF-B33E-41B74D23385E}" presName="bgRect" presStyleLbl="node1" presStyleIdx="2" presStyleCnt="3" custScaleY="76852"/>
      <dgm:spPr/>
    </dgm:pt>
    <dgm:pt modelId="{95B3AD6C-E52C-4FE1-9376-0BC24E90C15B}" type="pres">
      <dgm:prSet presAssocID="{E7A7D6FD-8EAF-4BBF-B33E-41B74D23385E}" presName="parentNode" presStyleLbl="node1" presStyleIdx="2" presStyleCnt="3">
        <dgm:presLayoutVars>
          <dgm:chMax val="0"/>
          <dgm:bulletEnabled val="1"/>
        </dgm:presLayoutVars>
      </dgm:prSet>
      <dgm:spPr/>
    </dgm:pt>
    <dgm:pt modelId="{9D85456B-AF19-4102-9799-3110A3F565EA}" type="pres">
      <dgm:prSet presAssocID="{E7A7D6FD-8EAF-4BBF-B33E-41B74D23385E}" presName="childNode" presStyleLbl="node1" presStyleIdx="2" presStyleCnt="3">
        <dgm:presLayoutVars>
          <dgm:bulletEnabled val="1"/>
        </dgm:presLayoutVars>
      </dgm:prSet>
      <dgm:spPr/>
    </dgm:pt>
  </dgm:ptLst>
  <dgm:cxnLst>
    <dgm:cxn modelId="{A13C7132-9708-4042-89EA-66BF51372B15}" type="presOf" srcId="{8AE785CA-5EB3-43D0-AFCA-94D02CB72199}" destId="{C62CD31E-7665-4B04-BF82-94D40CC64DBA}" srcOrd="0" destOrd="0" presId="urn:microsoft.com/office/officeart/2005/8/layout/hProcess7"/>
    <dgm:cxn modelId="{98340936-6D95-498A-9D85-8DAAD9FDF866}" srcId="{C7DC7899-7DA5-448D-9CCD-C155E96B1C14}" destId="{37E88CA3-0153-4D03-9E92-44365944A9B3}" srcOrd="1" destOrd="0" parTransId="{A3097329-CAAF-48FD-BD9B-3D5A57A647EB}" sibTransId="{4255F77D-9F8A-4369-BD2D-19527A181921}"/>
    <dgm:cxn modelId="{6800CB3B-C299-4E7D-8C2C-50371DA28E0D}" type="presOf" srcId="{37E88CA3-0153-4D03-9E92-44365944A9B3}" destId="{6F7F6261-2590-427B-875A-CB2210EDEB86}" srcOrd="0" destOrd="0" presId="urn:microsoft.com/office/officeart/2005/8/layout/hProcess7"/>
    <dgm:cxn modelId="{4D02935E-9EF0-4F39-BD03-C69F248743CA}" srcId="{37E88CA3-0153-4D03-9E92-44365944A9B3}" destId="{8B826654-AE0E-407A-9B50-CF7F0339C714}" srcOrd="0" destOrd="0" parTransId="{8FE38A0B-2CCF-4521-9AC3-CCCE4495652A}" sibTransId="{59A6D12A-32AB-4991-90E8-BD2900FA1029}"/>
    <dgm:cxn modelId="{F077A266-19B6-4FA9-94F6-69D1B986A676}" type="presOf" srcId="{8AE785CA-5EB3-43D0-AFCA-94D02CB72199}" destId="{7C5889B0-95B4-450E-ADA2-407B15BB0784}" srcOrd="1" destOrd="0" presId="urn:microsoft.com/office/officeart/2005/8/layout/hProcess7"/>
    <dgm:cxn modelId="{42E23D75-F069-47D5-A90B-6F146D5C414A}" type="presOf" srcId="{024092F4-F4B7-4553-96D7-22DDEFEF2BDC}" destId="{9D85456B-AF19-4102-9799-3110A3F565EA}" srcOrd="0" destOrd="0" presId="urn:microsoft.com/office/officeart/2005/8/layout/hProcess7"/>
    <dgm:cxn modelId="{A5D6EC7B-5AA8-4A91-BE68-2AB565EB07D8}" type="presOf" srcId="{8B826654-AE0E-407A-9B50-CF7F0339C714}" destId="{A51CDDC8-2515-4F20-A724-8AB4DFC1EABC}" srcOrd="0" destOrd="0" presId="urn:microsoft.com/office/officeart/2005/8/layout/hProcess7"/>
    <dgm:cxn modelId="{CFA26B81-AEC4-442C-9372-FF3F93416954}" srcId="{C7DC7899-7DA5-448D-9CCD-C155E96B1C14}" destId="{8AE785CA-5EB3-43D0-AFCA-94D02CB72199}" srcOrd="0" destOrd="0" parTransId="{2C26EC08-B1D4-46A9-9589-9F8FE535C478}" sibTransId="{FD126F01-8481-4420-97E0-2FD5E010C3AA}"/>
    <dgm:cxn modelId="{AFC77C91-75DA-481E-A598-38CE6B5FCA86}" type="presOf" srcId="{37E88CA3-0153-4D03-9E92-44365944A9B3}" destId="{01A01EBC-D72B-4845-A0E4-13E02A5A6B32}" srcOrd="1" destOrd="0" presId="urn:microsoft.com/office/officeart/2005/8/layout/hProcess7"/>
    <dgm:cxn modelId="{E67CB298-B522-4C64-B2BD-A966003078B8}" type="presOf" srcId="{AC01D836-4A08-45E0-A960-ECA415A0A99E}" destId="{9C097592-184D-4280-B77D-90D342295E84}" srcOrd="0" destOrd="0" presId="urn:microsoft.com/office/officeart/2005/8/layout/hProcess7"/>
    <dgm:cxn modelId="{ACB203AE-C5D6-4676-A4CB-69E6BE2C3006}" type="presOf" srcId="{E7A7D6FD-8EAF-4BBF-B33E-41B74D23385E}" destId="{95B3AD6C-E52C-4FE1-9376-0BC24E90C15B}" srcOrd="1" destOrd="0" presId="urn:microsoft.com/office/officeart/2005/8/layout/hProcess7"/>
    <dgm:cxn modelId="{9973BAC1-6B93-47E6-9AFB-B890371FE4D0}" type="presOf" srcId="{C7DC7899-7DA5-448D-9CCD-C155E96B1C14}" destId="{917BC84A-AFD9-4E05-B067-EC9B290B05D0}" srcOrd="0" destOrd="0" presId="urn:microsoft.com/office/officeart/2005/8/layout/hProcess7"/>
    <dgm:cxn modelId="{4D9BC6CF-E7A7-4D30-BC74-8D1E4E2A6E1E}" srcId="{8AE785CA-5EB3-43D0-AFCA-94D02CB72199}" destId="{AC01D836-4A08-45E0-A960-ECA415A0A99E}" srcOrd="0" destOrd="0" parTransId="{104E1E8C-35B7-43BD-B82C-8771ACDF89ED}" sibTransId="{76E020FD-9860-4088-A9AF-159432669F29}"/>
    <dgm:cxn modelId="{03B7F7DA-83D1-4819-8D73-58740087A5DE}" type="presOf" srcId="{E7A7D6FD-8EAF-4BBF-B33E-41B74D23385E}" destId="{34A3533C-D7B2-4591-AA4D-DCA83CDE1755}" srcOrd="0" destOrd="0" presId="urn:microsoft.com/office/officeart/2005/8/layout/hProcess7"/>
    <dgm:cxn modelId="{528A58E4-EFE5-417E-BBDD-E0818D9C9C54}" srcId="{C7DC7899-7DA5-448D-9CCD-C155E96B1C14}" destId="{E7A7D6FD-8EAF-4BBF-B33E-41B74D23385E}" srcOrd="2" destOrd="0" parTransId="{F405DDBD-62C8-4C36-B4B2-4FE8613198B3}" sibTransId="{4B460186-3EC1-42BD-896E-773B91E24520}"/>
    <dgm:cxn modelId="{6F7BFCE7-81CB-4C8A-B49D-790097458B8E}" srcId="{E7A7D6FD-8EAF-4BBF-B33E-41B74D23385E}" destId="{024092F4-F4B7-4553-96D7-22DDEFEF2BDC}" srcOrd="0" destOrd="0" parTransId="{41FF09B0-24A7-4A05-A7DD-D17FDB51796A}" sibTransId="{68981307-C914-4B5E-90F0-188999263497}"/>
    <dgm:cxn modelId="{9FFEB094-097E-42AA-9F35-49898A32CDE0}" type="presParOf" srcId="{917BC84A-AFD9-4E05-B067-EC9B290B05D0}" destId="{E573F260-42A8-4E12-9B4C-A12D1FF2E2C3}" srcOrd="0" destOrd="0" presId="urn:microsoft.com/office/officeart/2005/8/layout/hProcess7"/>
    <dgm:cxn modelId="{FB91FE3A-8B53-4DC3-B804-20849A44FFDC}" type="presParOf" srcId="{E573F260-42A8-4E12-9B4C-A12D1FF2E2C3}" destId="{C62CD31E-7665-4B04-BF82-94D40CC64DBA}" srcOrd="0" destOrd="0" presId="urn:microsoft.com/office/officeart/2005/8/layout/hProcess7"/>
    <dgm:cxn modelId="{BCC34E83-E776-4C16-97BA-9C110C5D2FE1}" type="presParOf" srcId="{E573F260-42A8-4E12-9B4C-A12D1FF2E2C3}" destId="{7C5889B0-95B4-450E-ADA2-407B15BB0784}" srcOrd="1" destOrd="0" presId="urn:microsoft.com/office/officeart/2005/8/layout/hProcess7"/>
    <dgm:cxn modelId="{B1F42D7E-7AE2-4280-A127-A20E724A5009}" type="presParOf" srcId="{E573F260-42A8-4E12-9B4C-A12D1FF2E2C3}" destId="{9C097592-184D-4280-B77D-90D342295E84}" srcOrd="2" destOrd="0" presId="urn:microsoft.com/office/officeart/2005/8/layout/hProcess7"/>
    <dgm:cxn modelId="{1F317F11-8ABE-4858-846F-E7951C066F30}" type="presParOf" srcId="{917BC84A-AFD9-4E05-B067-EC9B290B05D0}" destId="{F7BA5FE3-36FB-4FDB-A421-A50AEB1D61F0}" srcOrd="1" destOrd="0" presId="urn:microsoft.com/office/officeart/2005/8/layout/hProcess7"/>
    <dgm:cxn modelId="{A3004A8B-80B3-4914-97FB-668ABE820DDF}" type="presParOf" srcId="{917BC84A-AFD9-4E05-B067-EC9B290B05D0}" destId="{F3007804-CAD1-4B82-9D1E-41FD5BCFBE6C}" srcOrd="2" destOrd="0" presId="urn:microsoft.com/office/officeart/2005/8/layout/hProcess7"/>
    <dgm:cxn modelId="{76A897C0-5BFA-4628-AD67-B6D290DD0A96}" type="presParOf" srcId="{F3007804-CAD1-4B82-9D1E-41FD5BCFBE6C}" destId="{90F0BB04-D49C-4A88-963A-DE3688D7838B}" srcOrd="0" destOrd="0" presId="urn:microsoft.com/office/officeart/2005/8/layout/hProcess7"/>
    <dgm:cxn modelId="{C3D4BAE4-A636-44FB-B555-54236A0E3FA3}" type="presParOf" srcId="{F3007804-CAD1-4B82-9D1E-41FD5BCFBE6C}" destId="{15C4E284-F995-46E4-BB5F-DFB2359CA4E6}" srcOrd="1" destOrd="0" presId="urn:microsoft.com/office/officeart/2005/8/layout/hProcess7"/>
    <dgm:cxn modelId="{F5487067-7CDA-4182-B512-BB1F502D2880}" type="presParOf" srcId="{F3007804-CAD1-4B82-9D1E-41FD5BCFBE6C}" destId="{0CEB2D8B-B350-41F0-9B3F-F2FE43BB42D2}" srcOrd="2" destOrd="0" presId="urn:microsoft.com/office/officeart/2005/8/layout/hProcess7"/>
    <dgm:cxn modelId="{B9CF3669-E494-4872-A2C2-469607B4BFDA}" type="presParOf" srcId="{917BC84A-AFD9-4E05-B067-EC9B290B05D0}" destId="{5E86BBD4-8217-497E-B430-6FB184527813}" srcOrd="3" destOrd="0" presId="urn:microsoft.com/office/officeart/2005/8/layout/hProcess7"/>
    <dgm:cxn modelId="{87F58AE6-9612-4B14-8A50-87D388880267}" type="presParOf" srcId="{917BC84A-AFD9-4E05-B067-EC9B290B05D0}" destId="{ECCE599E-5F19-4A55-8F29-98E3D1B92682}" srcOrd="4" destOrd="0" presId="urn:microsoft.com/office/officeart/2005/8/layout/hProcess7"/>
    <dgm:cxn modelId="{DE499901-3F24-4339-AE52-C197EF150E11}" type="presParOf" srcId="{ECCE599E-5F19-4A55-8F29-98E3D1B92682}" destId="{6F7F6261-2590-427B-875A-CB2210EDEB86}" srcOrd="0" destOrd="0" presId="urn:microsoft.com/office/officeart/2005/8/layout/hProcess7"/>
    <dgm:cxn modelId="{31F6B952-C67C-439A-9B33-768902DAA5E1}" type="presParOf" srcId="{ECCE599E-5F19-4A55-8F29-98E3D1B92682}" destId="{01A01EBC-D72B-4845-A0E4-13E02A5A6B32}" srcOrd="1" destOrd="0" presId="urn:microsoft.com/office/officeart/2005/8/layout/hProcess7"/>
    <dgm:cxn modelId="{45CE409C-EA10-4556-B9DF-CB882D306F6E}" type="presParOf" srcId="{ECCE599E-5F19-4A55-8F29-98E3D1B92682}" destId="{A51CDDC8-2515-4F20-A724-8AB4DFC1EABC}" srcOrd="2" destOrd="0" presId="urn:microsoft.com/office/officeart/2005/8/layout/hProcess7"/>
    <dgm:cxn modelId="{ACDCB541-3A19-4480-9B0D-165EE7DBFC9D}" type="presParOf" srcId="{917BC84A-AFD9-4E05-B067-EC9B290B05D0}" destId="{4756BA4E-A4DD-41B9-AB4D-5310A4DB0D5E}" srcOrd="5" destOrd="0" presId="urn:microsoft.com/office/officeart/2005/8/layout/hProcess7"/>
    <dgm:cxn modelId="{B04A84B1-90AC-4468-981E-51B10587FBD8}" type="presParOf" srcId="{917BC84A-AFD9-4E05-B067-EC9B290B05D0}" destId="{EF0D5942-6919-4B87-B322-C5D360CEBB4D}" srcOrd="6" destOrd="0" presId="urn:microsoft.com/office/officeart/2005/8/layout/hProcess7"/>
    <dgm:cxn modelId="{82C4CF65-4991-4047-ACFB-40F968663095}" type="presParOf" srcId="{EF0D5942-6919-4B87-B322-C5D360CEBB4D}" destId="{7C2622FD-16ED-46BB-8ADB-5BB90B49ADE6}" srcOrd="0" destOrd="0" presId="urn:microsoft.com/office/officeart/2005/8/layout/hProcess7"/>
    <dgm:cxn modelId="{F7F90868-5760-4B93-9D5B-A9831AC8AFF5}" type="presParOf" srcId="{EF0D5942-6919-4B87-B322-C5D360CEBB4D}" destId="{0AACC5B3-0B8E-4A68-9069-F25C3BFEA3EA}" srcOrd="1" destOrd="0" presId="urn:microsoft.com/office/officeart/2005/8/layout/hProcess7"/>
    <dgm:cxn modelId="{A2BECFD5-96AC-4105-8DE9-D0F8ABF38B99}" type="presParOf" srcId="{EF0D5942-6919-4B87-B322-C5D360CEBB4D}" destId="{71D85929-38DA-42E4-A047-21B59DAAF857}" srcOrd="2" destOrd="0" presId="urn:microsoft.com/office/officeart/2005/8/layout/hProcess7"/>
    <dgm:cxn modelId="{5D50447C-5F78-4782-AC67-BC805ABE41A3}" type="presParOf" srcId="{917BC84A-AFD9-4E05-B067-EC9B290B05D0}" destId="{2B9936FE-5282-4B72-97B3-C7A26A7BE6B6}" srcOrd="7" destOrd="0" presId="urn:microsoft.com/office/officeart/2005/8/layout/hProcess7"/>
    <dgm:cxn modelId="{2DEA8FCA-2C47-4303-A515-A17B0417C2A8}" type="presParOf" srcId="{917BC84A-AFD9-4E05-B067-EC9B290B05D0}" destId="{BFD3F8B0-260C-4D51-8D07-FE9BF13B920F}" srcOrd="8" destOrd="0" presId="urn:microsoft.com/office/officeart/2005/8/layout/hProcess7"/>
    <dgm:cxn modelId="{4434BAF7-9398-4FD2-9F5F-43C5AB2430FA}" type="presParOf" srcId="{BFD3F8B0-260C-4D51-8D07-FE9BF13B920F}" destId="{34A3533C-D7B2-4591-AA4D-DCA83CDE1755}" srcOrd="0" destOrd="0" presId="urn:microsoft.com/office/officeart/2005/8/layout/hProcess7"/>
    <dgm:cxn modelId="{7F4E56D0-AC22-443D-88D6-B30C9017E40F}" type="presParOf" srcId="{BFD3F8B0-260C-4D51-8D07-FE9BF13B920F}" destId="{95B3AD6C-E52C-4FE1-9376-0BC24E90C15B}" srcOrd="1" destOrd="0" presId="urn:microsoft.com/office/officeart/2005/8/layout/hProcess7"/>
    <dgm:cxn modelId="{3A5F4F12-E4F0-435B-9382-88A3E3EF0153}" type="presParOf" srcId="{BFD3F8B0-260C-4D51-8D07-FE9BF13B920F}" destId="{9D85456B-AF19-4102-9799-3110A3F565E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CD31E-7665-4B04-BF82-94D40CC64DBA}">
      <dsp:nvSpPr>
        <dsp:cNvPr id="0" name=""/>
        <dsp:cNvSpPr/>
      </dsp:nvSpPr>
      <dsp:spPr>
        <a:xfrm>
          <a:off x="763" y="160303"/>
          <a:ext cx="3283590" cy="2964018"/>
        </a:xfrm>
        <a:prstGeom prst="roundRect">
          <a:avLst>
            <a:gd name="adj" fmla="val 5000"/>
          </a:avLst>
        </a:prstGeom>
        <a:solidFill>
          <a:srgbClr val="F5CD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6873" rIns="164465" bIns="0" numCol="1" spcCol="1270" anchor="t" anchorCtr="0">
          <a:noAutofit/>
        </a:bodyPr>
        <a:lstStyle/>
        <a:p>
          <a:pPr marL="0" lvl="0" indent="0" algn="r" defTabSz="1644650">
            <a:lnSpc>
              <a:spcPct val="90000"/>
            </a:lnSpc>
            <a:spcBef>
              <a:spcPct val="0"/>
            </a:spcBef>
            <a:spcAft>
              <a:spcPct val="35000"/>
            </a:spcAft>
            <a:buNone/>
          </a:pPr>
          <a:endParaRPr lang="en-US" sz="3700" kern="1200" dirty="0">
            <a:solidFill>
              <a:srgbClr val="F5CDCE"/>
            </a:solidFill>
          </a:endParaRPr>
        </a:p>
      </dsp:txBody>
      <dsp:txXfrm rot="16200000">
        <a:off x="-886125" y="1047192"/>
        <a:ext cx="2430495" cy="656718"/>
      </dsp:txXfrm>
    </dsp:sp>
    <dsp:sp modelId="{9C097592-184D-4280-B77D-90D342295E84}">
      <dsp:nvSpPr>
        <dsp:cNvPr id="0" name=""/>
        <dsp:cNvSpPr/>
      </dsp:nvSpPr>
      <dsp:spPr>
        <a:xfrm>
          <a:off x="657481" y="160303"/>
          <a:ext cx="2446275" cy="29640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endParaRPr lang="en-US" sz="2000" kern="1200" dirty="0">
            <a:solidFill>
              <a:srgbClr val="002060"/>
            </a:solidFill>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Font typeface="Wingdings" panose="05000000000000000000" pitchFamily="2" charset="2"/>
            <a:buNone/>
          </a:pPr>
          <a:r>
            <a:rPr lang="en-US" sz="2000" kern="1200" dirty="0">
              <a:solidFill>
                <a:srgbClr val="002060"/>
              </a:solidFill>
              <a:latin typeface="Times New Roman" panose="02020603050405020304" pitchFamily="18" charset="0"/>
              <a:cs typeface="Times New Roman" panose="02020603050405020304" pitchFamily="18" charset="0"/>
            </a:rPr>
            <a:t>There are a few missing values/empty rows in our dataset. So, we dropped those records.</a:t>
          </a:r>
          <a:endParaRPr lang="en-US" sz="2000" kern="1200" dirty="0">
            <a:solidFill>
              <a:srgbClr val="002060"/>
            </a:solidFill>
          </a:endParaRPr>
        </a:p>
      </dsp:txBody>
      <dsp:txXfrm>
        <a:off x="657481" y="160303"/>
        <a:ext cx="2446275" cy="2964018"/>
      </dsp:txXfrm>
    </dsp:sp>
    <dsp:sp modelId="{6F7F6261-2590-427B-875A-CB2210EDEB86}">
      <dsp:nvSpPr>
        <dsp:cNvPr id="0" name=""/>
        <dsp:cNvSpPr/>
      </dsp:nvSpPr>
      <dsp:spPr>
        <a:xfrm>
          <a:off x="3399279" y="160303"/>
          <a:ext cx="3283590" cy="2978282"/>
        </a:xfrm>
        <a:prstGeom prst="roundRect">
          <a:avLst>
            <a:gd name="adj" fmla="val 5000"/>
          </a:avLst>
        </a:prstGeom>
        <a:solidFill>
          <a:srgbClr val="F5CD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6873" rIns="164465" bIns="0" numCol="1" spcCol="1270" anchor="t" anchorCtr="0">
          <a:noAutofit/>
        </a:bodyPr>
        <a:lstStyle/>
        <a:p>
          <a:pPr marL="0" lvl="0" indent="0" algn="r" defTabSz="1644650">
            <a:lnSpc>
              <a:spcPct val="90000"/>
            </a:lnSpc>
            <a:spcBef>
              <a:spcPct val="0"/>
            </a:spcBef>
            <a:spcAft>
              <a:spcPct val="35000"/>
            </a:spcAft>
            <a:buNone/>
          </a:pPr>
          <a:endParaRPr lang="en-US" sz="3700" kern="1200" dirty="0">
            <a:solidFill>
              <a:srgbClr val="F5CDCE"/>
            </a:solidFill>
          </a:endParaRPr>
        </a:p>
      </dsp:txBody>
      <dsp:txXfrm rot="16200000">
        <a:off x="2506542" y="1053040"/>
        <a:ext cx="2442191" cy="656718"/>
      </dsp:txXfrm>
    </dsp:sp>
    <dsp:sp modelId="{15C4E284-F995-46E4-BB5F-DFB2359CA4E6}">
      <dsp:nvSpPr>
        <dsp:cNvPr id="0" name=""/>
        <dsp:cNvSpPr/>
      </dsp:nvSpPr>
      <dsp:spPr>
        <a:xfrm rot="5400000">
          <a:off x="3136881" y="1526568"/>
          <a:ext cx="579036" cy="492538"/>
        </a:xfrm>
        <a:prstGeom prst="flowChartExtract">
          <a:avLst/>
        </a:prstGeom>
        <a:solidFill>
          <a:schemeClr val="bg2">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1CDDC8-2515-4F20-A724-8AB4DFC1EABC}">
      <dsp:nvSpPr>
        <dsp:cNvPr id="0" name=""/>
        <dsp:cNvSpPr/>
      </dsp:nvSpPr>
      <dsp:spPr>
        <a:xfrm>
          <a:off x="4055997" y="160303"/>
          <a:ext cx="2446275" cy="29782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Font typeface="Wingdings" panose="05000000000000000000" pitchFamily="2" charset="2"/>
            <a:buNone/>
          </a:pPr>
          <a:endParaRPr lang="en-US" sz="2000" kern="1200" dirty="0">
            <a:solidFill>
              <a:srgbClr val="002060"/>
            </a:solidFill>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Font typeface="Wingdings" panose="05000000000000000000" pitchFamily="2" charset="2"/>
            <a:buNone/>
          </a:pPr>
          <a:r>
            <a:rPr lang="en-US" sz="2000" kern="1200" dirty="0">
              <a:solidFill>
                <a:srgbClr val="002060"/>
              </a:solidFill>
              <a:latin typeface="Times New Roman" panose="02020603050405020304" pitchFamily="18" charset="0"/>
              <a:cs typeface="Times New Roman" panose="02020603050405020304" pitchFamily="18" charset="0"/>
            </a:rPr>
            <a:t>We </a:t>
          </a:r>
          <a:r>
            <a:rPr kumimoji="1" lang="en-US" sz="2000" kern="1200" dirty="0">
              <a:solidFill>
                <a:srgbClr val="002060"/>
              </a:solidFill>
              <a:latin typeface="Times New Roman" panose="02020603050405020304" pitchFamily="18" charset="0"/>
              <a:ea typeface="+mj-ea"/>
              <a:cs typeface="Times New Roman" panose="02020603050405020304" pitchFamily="18" charset="0"/>
            </a:rPr>
            <a:t>smoothened the noisy data</a:t>
          </a:r>
          <a:r>
            <a:rPr kumimoji="1" lang="tr-TR" sz="2000" kern="1200" dirty="0">
              <a:solidFill>
                <a:srgbClr val="002060"/>
              </a:solidFill>
              <a:latin typeface="Times New Roman" panose="02020603050405020304" pitchFamily="18" charset="0"/>
              <a:ea typeface="+mj-ea"/>
              <a:cs typeface="Times New Roman" panose="02020603050405020304" pitchFamily="18" charset="0"/>
            </a:rPr>
            <a:t>. </a:t>
          </a:r>
          <a:r>
            <a:rPr kumimoji="1" lang="en-US" sz="2000" kern="1200" dirty="0">
              <a:solidFill>
                <a:srgbClr val="002060"/>
              </a:solidFill>
              <a:latin typeface="Times New Roman" panose="02020603050405020304" pitchFamily="18" charset="0"/>
              <a:ea typeface="+mj-ea"/>
              <a:cs typeface="Times New Roman" panose="02020603050405020304" pitchFamily="18" charset="0"/>
            </a:rPr>
            <a:t>For the outliers, we can't discard them without conclusive evidence.</a:t>
          </a:r>
          <a:r>
            <a:rPr kumimoji="1" lang="tr-TR" sz="2000" kern="1200" dirty="0">
              <a:solidFill>
                <a:srgbClr val="002060"/>
              </a:solidFill>
              <a:latin typeface="Times New Roman" panose="02020603050405020304" pitchFamily="18" charset="0"/>
              <a:ea typeface="+mj-ea"/>
              <a:cs typeface="Times New Roman" panose="02020603050405020304" pitchFamily="18" charset="0"/>
            </a:rPr>
            <a:t> </a:t>
          </a:r>
          <a:r>
            <a:rPr kumimoji="1" lang="en-US" sz="2000" kern="1200" dirty="0">
              <a:solidFill>
                <a:srgbClr val="002060"/>
              </a:solidFill>
              <a:latin typeface="Times New Roman" panose="02020603050405020304" pitchFamily="18" charset="0"/>
              <a:ea typeface="+mj-ea"/>
              <a:cs typeface="Times New Roman" panose="02020603050405020304" pitchFamily="18" charset="0"/>
            </a:rPr>
            <a:t>Then</a:t>
          </a:r>
          <a:r>
            <a:rPr kumimoji="1" lang="tr-TR" sz="2000" kern="1200" dirty="0">
              <a:solidFill>
                <a:srgbClr val="002060"/>
              </a:solidFill>
              <a:latin typeface="Times New Roman" panose="02020603050405020304" pitchFamily="18" charset="0"/>
              <a:ea typeface="+mj-ea"/>
              <a:cs typeface="Times New Roman" panose="02020603050405020304" pitchFamily="18" charset="0"/>
            </a:rPr>
            <a:t>,</a:t>
          </a:r>
          <a:r>
            <a:rPr kumimoji="1" lang="en-US" sz="2000" kern="1200" dirty="0">
              <a:solidFill>
                <a:srgbClr val="002060"/>
              </a:solidFill>
              <a:latin typeface="Times New Roman" panose="02020603050405020304" pitchFamily="18" charset="0"/>
              <a:ea typeface="+mj-ea"/>
              <a:cs typeface="Times New Roman" panose="02020603050405020304" pitchFamily="18" charset="0"/>
            </a:rPr>
            <a:t> we looked for inconsistencies in the data</a:t>
          </a:r>
          <a:r>
            <a:rPr kumimoji="1" lang="tr-TR" sz="2000" kern="1200" dirty="0">
              <a:solidFill>
                <a:srgbClr val="002060"/>
              </a:solidFill>
              <a:latin typeface="Times New Roman" panose="02020603050405020304" pitchFamily="18" charset="0"/>
              <a:ea typeface="+mj-ea"/>
              <a:cs typeface="Times New Roman" panose="02020603050405020304" pitchFamily="18" charset="0"/>
            </a:rPr>
            <a:t>.</a:t>
          </a:r>
          <a:endParaRPr kumimoji="1" lang="en-US" sz="2000" kern="1200" dirty="0">
            <a:solidFill>
              <a:srgbClr val="002060"/>
            </a:solidFill>
            <a:latin typeface="Times New Roman" panose="02020603050405020304" pitchFamily="18" charset="0"/>
            <a:ea typeface="+mj-ea"/>
            <a:cs typeface="Times New Roman" panose="02020603050405020304" pitchFamily="18" charset="0"/>
          </a:endParaRPr>
        </a:p>
        <a:p>
          <a:pPr marL="0" lvl="0" indent="0" algn="l" defTabSz="889000">
            <a:lnSpc>
              <a:spcPct val="90000"/>
            </a:lnSpc>
            <a:spcBef>
              <a:spcPct val="0"/>
            </a:spcBef>
            <a:spcAft>
              <a:spcPct val="35000"/>
            </a:spcAft>
            <a:buFont typeface="Wingdings" panose="05000000000000000000" pitchFamily="2" charset="2"/>
            <a:buNone/>
          </a:pPr>
          <a:endParaRPr lang="en-US" sz="2000" kern="1200" dirty="0">
            <a:solidFill>
              <a:srgbClr val="002060"/>
            </a:solidFill>
          </a:endParaRPr>
        </a:p>
      </dsp:txBody>
      <dsp:txXfrm>
        <a:off x="4055997" y="160303"/>
        <a:ext cx="2446275" cy="2978282"/>
      </dsp:txXfrm>
    </dsp:sp>
    <dsp:sp modelId="{34A3533C-D7B2-4591-AA4D-DCA83CDE1755}">
      <dsp:nvSpPr>
        <dsp:cNvPr id="0" name=""/>
        <dsp:cNvSpPr/>
      </dsp:nvSpPr>
      <dsp:spPr>
        <a:xfrm>
          <a:off x="6797796" y="160303"/>
          <a:ext cx="3283590" cy="3028206"/>
        </a:xfrm>
        <a:prstGeom prst="roundRect">
          <a:avLst>
            <a:gd name="adj" fmla="val 5000"/>
          </a:avLst>
        </a:prstGeom>
        <a:solidFill>
          <a:srgbClr val="F5CD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6873" rIns="164465" bIns="0" numCol="1" spcCol="1270" anchor="t" anchorCtr="0">
          <a:noAutofit/>
        </a:bodyPr>
        <a:lstStyle/>
        <a:p>
          <a:pPr marL="0" lvl="0" indent="0" algn="r" defTabSz="1644650">
            <a:lnSpc>
              <a:spcPct val="90000"/>
            </a:lnSpc>
            <a:spcBef>
              <a:spcPct val="0"/>
            </a:spcBef>
            <a:spcAft>
              <a:spcPct val="35000"/>
            </a:spcAft>
            <a:buNone/>
          </a:pPr>
          <a:endParaRPr lang="en-US" sz="3700" kern="1200" dirty="0">
            <a:solidFill>
              <a:srgbClr val="F5CDCE"/>
            </a:solidFill>
          </a:endParaRPr>
        </a:p>
      </dsp:txBody>
      <dsp:txXfrm rot="16200000">
        <a:off x="5884590" y="1073509"/>
        <a:ext cx="2483129" cy="656718"/>
      </dsp:txXfrm>
    </dsp:sp>
    <dsp:sp modelId="{0AACC5B3-0B8E-4A68-9069-F25C3BFEA3EA}">
      <dsp:nvSpPr>
        <dsp:cNvPr id="0" name=""/>
        <dsp:cNvSpPr/>
      </dsp:nvSpPr>
      <dsp:spPr>
        <a:xfrm rot="5400000">
          <a:off x="6610298" y="1539630"/>
          <a:ext cx="579036" cy="492538"/>
        </a:xfrm>
        <a:prstGeom prst="flowChartExtract">
          <a:avLst/>
        </a:prstGeom>
        <a:solidFill>
          <a:schemeClr val="tx1">
            <a:lumMod val="65000"/>
            <a:lumOff val="3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85456B-AF19-4102-9799-3110A3F565EA}">
      <dsp:nvSpPr>
        <dsp:cNvPr id="0" name=""/>
        <dsp:cNvSpPr/>
      </dsp:nvSpPr>
      <dsp:spPr>
        <a:xfrm>
          <a:off x="7454514" y="160303"/>
          <a:ext cx="2446275" cy="30282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ClrTx/>
            <a:buSzTx/>
            <a:buFont typeface="Wingdings" panose="05000000000000000000" pitchFamily="2" charset="2"/>
            <a:buNone/>
          </a:pPr>
          <a:endParaRPr kumimoji="1" lang="en-US" sz="20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ClrTx/>
            <a:buSzTx/>
            <a:buFont typeface="Wingdings" panose="05000000000000000000" pitchFamily="2" charset="2"/>
            <a:buNone/>
          </a:pPr>
          <a:r>
            <a:rPr kumimoji="1" lang="en-US" sz="20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Finally, we have saved our cleaned data in different file formats (csv, NPZ, </a:t>
          </a:r>
          <a:r>
            <a:rPr kumimoji="1" lang="en-US" sz="2000" b="0" i="0" u="none" strike="noStrike" kern="120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pkl</a:t>
          </a:r>
          <a:r>
            <a:rPr kumimoji="1" lang="en-US" sz="20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sz="2000" b="0" i="0" u="none" strike="noStrike" kern="120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ipynb</a:t>
          </a:r>
          <a:r>
            <a:rPr kumimoji="1" lang="en-US" sz="20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1" lang="en-US" sz="2000" b="0" i="0" u="none" strike="noStrike" kern="1200" cap="none" spc="0" normalizeH="0" baseline="0" noProof="0" dirty="0" err="1">
              <a:ln>
                <a:noFill/>
              </a:ln>
              <a:solidFill>
                <a:srgbClr val="002060"/>
              </a:solidFill>
              <a:effectLst/>
              <a:uLnTx/>
              <a:uFillTx/>
              <a:latin typeface="Times New Roman" panose="02020603050405020304" pitchFamily="18" charset="0"/>
              <a:cs typeface="Times New Roman" panose="02020603050405020304" pitchFamily="18" charset="0"/>
            </a:rPr>
            <a:t>sql</a:t>
          </a:r>
          <a:r>
            <a:rPr kumimoji="1" lang="en-US" sz="20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a:t>
          </a:r>
          <a:endParaRPr lang="en-US" sz="2000" kern="1200" dirty="0">
            <a:solidFill>
              <a:srgbClr val="002060"/>
            </a:solidFill>
          </a:endParaRPr>
        </a:p>
      </dsp:txBody>
      <dsp:txXfrm>
        <a:off x="7454514" y="160303"/>
        <a:ext cx="2446275" cy="302820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198BBB-7476-4A4D-B433-DAB0991391C9}"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Freeform: Shape 6">
            <a:extLst>
              <a:ext uri="{FF2B5EF4-FFF2-40B4-BE49-F238E27FC236}">
                <a16:creationId xmlns:a16="http://schemas.microsoft.com/office/drawing/2014/main" id="{9D3C1706-6C08-3DB1-C011-468A1950DBC6}"/>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C658ADD-DE24-F7C5-E034-DF926B2BCE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8711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BD2C5-2A89-497C-A2F2-D0BBD6AC2CF4}"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599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07DE3-6441-4C84-ACC7-1C83B6392A55}"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2833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ED60D-C011-4A40-BA7E-3887A24AC0FB}"/>
              </a:ext>
            </a:extLst>
          </p:cNvPr>
          <p:cNvSpPr>
            <a:spLocks noGrp="1"/>
          </p:cNvSpPr>
          <p:nvPr>
            <p:ph type="dt" sz="half" idx="10"/>
          </p:nvPr>
        </p:nvSpPr>
        <p:spPr/>
        <p:txBody>
          <a:bodyPr/>
          <a:lstStyle/>
          <a:p>
            <a:fld id="{E87B787B-EEF3-4EA1-8C9A-5E23C9E4F686}" type="datetime1">
              <a:rPr lang="en-US" smtClean="0"/>
              <a:t>3/22/2023</a:t>
            </a:fld>
            <a:endParaRPr lang="en-US"/>
          </a:p>
        </p:txBody>
      </p:sp>
      <p:sp>
        <p:nvSpPr>
          <p:cNvPr id="3" name="Footer Placeholder 2">
            <a:extLst>
              <a:ext uri="{FF2B5EF4-FFF2-40B4-BE49-F238E27FC236}">
                <a16:creationId xmlns:a16="http://schemas.microsoft.com/office/drawing/2014/main" id="{7AFF24EA-1102-4FC6-9E5A-A6B4940784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F28A4-4C01-4A6C-BD96-C0BCC96558C5}"/>
              </a:ext>
            </a:extLst>
          </p:cNvPr>
          <p:cNvSpPr>
            <a:spLocks noGrp="1"/>
          </p:cNvSpPr>
          <p:nvPr>
            <p:ph type="sldNum" sz="quarter" idx="12"/>
          </p:nvPr>
        </p:nvSpPr>
        <p:spPr/>
        <p:txBody>
          <a:bodyPr/>
          <a:lstStyle/>
          <a:p>
            <a:fld id="{3E1CB647-46C4-472D-91BE-68C988E85430}" type="slidenum">
              <a:rPr lang="en-US" smtClean="0"/>
              <a:t>‹#›</a:t>
            </a:fld>
            <a:endParaRPr lang="en-US"/>
          </a:p>
        </p:txBody>
      </p:sp>
      <p:sp>
        <p:nvSpPr>
          <p:cNvPr id="6" name="Picture Placeholder 5">
            <a:extLst>
              <a:ext uri="{FF2B5EF4-FFF2-40B4-BE49-F238E27FC236}">
                <a16:creationId xmlns:a16="http://schemas.microsoft.com/office/drawing/2014/main" id="{7CCBDA8B-7DE9-4658-985A-07758343543A}"/>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1002764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CB273-D2C3-42E2-B584-FC23BDD82BBD}"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611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AE885-28DD-452F-9117-31FBEA8AA124}" type="datetime1">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Freeform: Shape 6">
            <a:extLst>
              <a:ext uri="{FF2B5EF4-FFF2-40B4-BE49-F238E27FC236}">
                <a16:creationId xmlns:a16="http://schemas.microsoft.com/office/drawing/2014/main" id="{6DC495B5-5904-3D42-DD50-BEAF547018D6}"/>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3CA5CBD-F198-60DC-4FCB-ECA2EC242BF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B8B39C2-605D-1B46-E9E9-1C20D4569619}"/>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20D431AC-A99A-57F8-2492-0D7C24ED8AEE}"/>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F4082AA-D0B7-602A-B287-2070E5B296DB}"/>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07E5A26-5758-48CD-EA32-D9C22F7CB4A7}"/>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45553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2383D-EB7D-4DD0-8512-C28AA437157A}" type="datetime1">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1571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EA0D1-A95C-4BD1-811C-5F7F48DE4B7C}" type="datetime1">
              <a:rPr lang="en-US" smtClean="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E4CB3AED-F729-A877-0793-FDE9015997F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0ECD9813-12D0-7F5B-75D7-B15576B0DE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0CEDA191-7428-C529-8F8D-03237C51543F}"/>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E02F24ED-A802-259A-47EC-85C1163192F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67947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C5299-4FAA-442C-AA08-69C8E00F555F}" type="datetime1">
              <a:rPr lang="en-US" smtClean="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F11516D8-054E-97FE-C808-98C450A05370}"/>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6FFA0211-D608-10DF-70BE-823DEB7874C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6673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FA2AD-EF05-469B-9CD5-BB135201AA56}" type="datetime1">
              <a:rPr lang="en-US" smtClean="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690A7BD7-1F47-5E82-D635-50B9644AC44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E0A0F9F1-8BF7-CE47-E5F6-414D1FA4FA5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9692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987890-0722-44D5-ADF2-E5EE677054F6}" type="datetime1">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536DA515-1A99-50F6-E4BF-08035BEE907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3049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D7A67-6061-431F-8F6A-479D9828A25E}" type="datetime1">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3BAD9080-D201-CAB4-D230-59CE41FFA55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85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AB469-7A6C-458D-BC7C-5A1A099AED7C}" type="datetime1">
              <a:rPr lang="en-US" smtClean="0"/>
              <a:t>3/22/2023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34719732"/>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655" r:id="rId13"/>
    <p:sldLayoutId id="214748365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D8E34E-494B-0CFC-DF0B-3A9F1B9AFED6}"/>
              </a:ext>
            </a:extLst>
          </p:cNvPr>
          <p:cNvSpPr txBox="1"/>
          <p:nvPr/>
        </p:nvSpPr>
        <p:spPr>
          <a:xfrm>
            <a:off x="3098088" y="971353"/>
            <a:ext cx="6783553" cy="923330"/>
          </a:xfrm>
          <a:prstGeom prst="rect">
            <a:avLst/>
          </a:prstGeom>
          <a:noFill/>
        </p:spPr>
        <p:txBody>
          <a:bodyPr wrap="square" rtlCol="0">
            <a:spAutoFit/>
          </a:bodyPr>
          <a:lstStyle/>
          <a:p>
            <a:r>
              <a:rPr lang="en-US" sz="5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MEU- Mobile KSD</a:t>
            </a:r>
            <a:endParaRPr lang="en-IN" sz="5400" dirty="0">
              <a:solidFill>
                <a:srgbClr val="002060"/>
              </a:solidFill>
              <a:latin typeface="Amasis MT Pro Medium" panose="020B0604020202020204" pitchFamily="18" charset="0"/>
            </a:endParaRPr>
          </a:p>
        </p:txBody>
      </p:sp>
      <p:sp>
        <p:nvSpPr>
          <p:cNvPr id="7" name="TextBox 6">
            <a:extLst>
              <a:ext uri="{FF2B5EF4-FFF2-40B4-BE49-F238E27FC236}">
                <a16:creationId xmlns:a16="http://schemas.microsoft.com/office/drawing/2014/main" id="{95D86101-C8B5-4DE3-6ED9-7FE44044D9B1}"/>
              </a:ext>
            </a:extLst>
          </p:cNvPr>
          <p:cNvSpPr txBox="1"/>
          <p:nvPr/>
        </p:nvSpPr>
        <p:spPr>
          <a:xfrm>
            <a:off x="6893626" y="4563208"/>
            <a:ext cx="6724290" cy="1323439"/>
          </a:xfrm>
          <a:prstGeom prst="rect">
            <a:avLst/>
          </a:prstGeom>
          <a:noFill/>
        </p:spPr>
        <p:txBody>
          <a:bodyPr wrap="square">
            <a:spAutoFit/>
          </a:bodyPr>
          <a:lstStyle/>
          <a:p>
            <a:pPr marL="0" marR="0">
              <a:spcBef>
                <a:spcPts val="0"/>
              </a:spcBef>
              <a:spcAft>
                <a:spcPts val="0"/>
              </a:spcAft>
            </a:pPr>
            <a:r>
              <a:rPr lang="en-US" sz="2000" b="1" dirty="0">
                <a:solidFill>
                  <a:srgbClr val="002060"/>
                </a:solidFill>
                <a:effectLst/>
                <a:latin typeface="Times New Roman"/>
                <a:ea typeface="Calibri"/>
                <a:cs typeface="Times New Roman"/>
              </a:rPr>
              <a:t>Varshitha Pendyala -2244279</a:t>
            </a:r>
          </a:p>
          <a:p>
            <a:r>
              <a:rPr lang="en-US" sz="2000" b="1" dirty="0" err="1">
                <a:solidFill>
                  <a:srgbClr val="002060"/>
                </a:solidFill>
                <a:latin typeface="Times New Roman"/>
                <a:ea typeface="Calibri"/>
                <a:cs typeface="Times New Roman"/>
              </a:rPr>
              <a:t>Deekshitha</a:t>
            </a:r>
            <a:r>
              <a:rPr lang="en-US" sz="2000" b="1" dirty="0">
                <a:solidFill>
                  <a:srgbClr val="002060"/>
                </a:solidFill>
                <a:latin typeface="Times New Roman"/>
                <a:ea typeface="Calibri"/>
                <a:cs typeface="Times New Roman"/>
              </a:rPr>
              <a:t> </a:t>
            </a:r>
            <a:r>
              <a:rPr lang="en-US" sz="2000" b="1" dirty="0" err="1">
                <a:solidFill>
                  <a:srgbClr val="002060"/>
                </a:solidFill>
                <a:latin typeface="Times New Roman"/>
                <a:ea typeface="Calibri"/>
                <a:cs typeface="Times New Roman"/>
              </a:rPr>
              <a:t>Teegala</a:t>
            </a:r>
            <a:r>
              <a:rPr lang="en-US" sz="2000" b="1" dirty="0">
                <a:solidFill>
                  <a:srgbClr val="002060"/>
                </a:solidFill>
                <a:latin typeface="Times New Roman"/>
                <a:ea typeface="Calibri"/>
                <a:cs typeface="Times New Roman"/>
              </a:rPr>
              <a:t> - 2247690</a:t>
            </a:r>
            <a:endParaRPr lang="en-US"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Shiva Sai Ram Prasad </a:t>
            </a:r>
            <a:r>
              <a:rPr lang="en-US" sz="2000" b="1"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Yelipeddi</a:t>
            </a:r>
            <a:r>
              <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- 2250576</a:t>
            </a:r>
          </a:p>
          <a:p>
            <a:pPr marL="0" marR="0">
              <a:spcBef>
                <a:spcPts val="0"/>
              </a:spcBef>
              <a:spcAft>
                <a:spcPts val="0"/>
              </a:spcAft>
            </a:pPr>
            <a:r>
              <a:rPr lang="en-US" sz="2000" b="1" dirty="0">
                <a:solidFill>
                  <a:srgbClr val="002060"/>
                </a:solidFill>
                <a:latin typeface="Times New Roman"/>
                <a:ea typeface="Calibri"/>
                <a:cs typeface="Times New Roman"/>
              </a:rPr>
              <a:t>Venkata Satya Reddy </a:t>
            </a:r>
            <a:r>
              <a:rPr lang="en-US" sz="2000" b="1" dirty="0" err="1">
                <a:solidFill>
                  <a:srgbClr val="002060"/>
                </a:solidFill>
                <a:latin typeface="Times New Roman"/>
                <a:ea typeface="Calibri"/>
                <a:cs typeface="Times New Roman"/>
              </a:rPr>
              <a:t>Kallam</a:t>
            </a:r>
            <a:r>
              <a:rPr lang="en-US" sz="2000" b="1" dirty="0">
                <a:solidFill>
                  <a:srgbClr val="002060"/>
                </a:solidFill>
                <a:latin typeface="Times New Roman"/>
                <a:ea typeface="Calibri"/>
                <a:cs typeface="Times New Roman"/>
              </a:rPr>
              <a:t> - 2249009</a:t>
            </a:r>
            <a:endParaRPr lang="en-US" sz="2000" b="1" dirty="0">
              <a:solidFill>
                <a:srgbClr val="002060"/>
              </a:solidFill>
              <a:effectLst/>
              <a:latin typeface="Times New Roman"/>
              <a:ea typeface="Calibri"/>
              <a:cs typeface="Times New Roman"/>
            </a:endParaRPr>
          </a:p>
        </p:txBody>
      </p:sp>
      <p:sp>
        <p:nvSpPr>
          <p:cNvPr id="9" name="TextBox 8">
            <a:extLst>
              <a:ext uri="{FF2B5EF4-FFF2-40B4-BE49-F238E27FC236}">
                <a16:creationId xmlns:a16="http://schemas.microsoft.com/office/drawing/2014/main" id="{EC1C5CE8-5510-B737-67B7-82DD7509720C}"/>
              </a:ext>
            </a:extLst>
          </p:cNvPr>
          <p:cNvSpPr txBox="1"/>
          <p:nvPr/>
        </p:nvSpPr>
        <p:spPr>
          <a:xfrm>
            <a:off x="2701506" y="2203798"/>
            <a:ext cx="6788988" cy="2708434"/>
          </a:xfrm>
          <a:prstGeom prst="rect">
            <a:avLst/>
          </a:prstGeom>
          <a:noFill/>
        </p:spPr>
        <p:txBody>
          <a:bodyPr wrap="square">
            <a:spAutoFit/>
          </a:bodyPr>
          <a:lstStyle/>
          <a:p>
            <a:pPr marL="34290" indent="0" algn="ctr" eaLnBrk="1" hangingPunct="1">
              <a:buNone/>
            </a:pPr>
            <a:r>
              <a:rPr kumimoji="1" lang="en-US" sz="4000" b="1" dirty="0">
                <a:solidFill>
                  <a:srgbClr val="002060"/>
                </a:solidFill>
                <a:latin typeface="Times New Roman" panose="02020603050405020304" pitchFamily="18" charset="0"/>
                <a:ea typeface="+mj-ea"/>
                <a:cs typeface="Times New Roman" panose="02020603050405020304" pitchFamily="18" charset="0"/>
              </a:rPr>
              <a:t>Semester Project Part 2 </a:t>
            </a:r>
          </a:p>
          <a:p>
            <a:pPr marL="34290" indent="0" algn="ctr" eaLnBrk="1" hangingPunct="1">
              <a:buNone/>
            </a:pPr>
            <a:r>
              <a:rPr kumimoji="1" lang="en-US" altLang="zh-CN" sz="4000" b="1" dirty="0">
                <a:solidFill>
                  <a:srgbClr val="002060"/>
                </a:solidFill>
                <a:latin typeface="Times New Roman" panose="02020603050405020304" pitchFamily="18" charset="0"/>
                <a:ea typeface="+mj-ea"/>
                <a:cs typeface="Times New Roman" panose="02020603050405020304" pitchFamily="18" charset="0"/>
              </a:rPr>
              <a:t>Group</a:t>
            </a:r>
            <a:r>
              <a:rPr kumimoji="1" lang="en-US" altLang="zh-CN" sz="4000" b="1" dirty="0">
                <a:solidFill>
                  <a:srgbClr val="002060"/>
                </a:solidFill>
                <a:latin typeface="Times New Roman" panose="02020603050405020304" pitchFamily="18" charset="0"/>
                <a:cs typeface="Times New Roman" panose="02020603050405020304" pitchFamily="18" charset="0"/>
              </a:rPr>
              <a:t> </a:t>
            </a:r>
            <a:r>
              <a:rPr kumimoji="1" lang="en-US" altLang="zh-CN" sz="4000" b="1" dirty="0">
                <a:solidFill>
                  <a:srgbClr val="002060"/>
                </a:solidFill>
                <a:latin typeface="Times New Roman" panose="02020603050405020304" pitchFamily="18" charset="0"/>
                <a:ea typeface="+mj-ea"/>
                <a:cs typeface="Times New Roman" panose="02020603050405020304" pitchFamily="18" charset="0"/>
              </a:rPr>
              <a:t>16</a:t>
            </a:r>
            <a:endParaRPr kumimoji="1" lang="tr-TR" altLang="zh-CN" sz="4000" b="1" dirty="0">
              <a:solidFill>
                <a:srgbClr val="002060"/>
              </a:solidFill>
              <a:latin typeface="Times New Roman" panose="02020603050405020304" pitchFamily="18" charset="0"/>
              <a:ea typeface="+mj-ea"/>
              <a:cs typeface="Times New Roman" panose="02020603050405020304" pitchFamily="18" charset="0"/>
            </a:endParaRPr>
          </a:p>
          <a:p>
            <a:pPr algn="ctr" eaLnBrk="1" hangingPunct="1"/>
            <a:endParaRPr kumimoji="1" lang="tr-TR" altLang="zh-CN" sz="1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1800" dirty="0">
              <a:solidFill>
                <a:srgbClr val="002060"/>
              </a:solidFill>
              <a:latin typeface="Arial" panose="020B0604020202020204" pitchFamily="34" charset="0"/>
              <a:cs typeface="Arial" panose="020B0604020202020204" pitchFamily="34" charset="0"/>
            </a:endParaRPr>
          </a:p>
          <a:p>
            <a:pPr algn="ctr" eaLnBrk="1" hangingPunct="1"/>
            <a:endParaRPr kumimoji="1" lang="tr-TR" altLang="zh-CN" sz="1800" dirty="0">
              <a:solidFill>
                <a:srgbClr val="002060"/>
              </a:solidFill>
              <a:latin typeface="Arial" panose="020B0604020202020204" pitchFamily="34" charset="0"/>
              <a:cs typeface="Arial" panose="020B0604020202020204" pitchFamily="34" charset="0"/>
            </a:endParaRPr>
          </a:p>
          <a:p>
            <a:pPr algn="ctr" eaLnBrk="1" hangingPunct="1"/>
            <a:endParaRPr kumimoji="1" lang="en-US" altLang="zh-CN" dirty="0">
              <a:solidFill>
                <a:srgbClr val="002060"/>
              </a:solidFill>
              <a:latin typeface="Arial" panose="020B0604020202020204" pitchFamily="34" charset="0"/>
              <a:cs typeface="Arial" panose="020B0604020202020204" pitchFamily="34" charset="0"/>
            </a:endParaRPr>
          </a:p>
          <a:p>
            <a:pPr algn="ctr" eaLnBrk="1" hangingPunct="1"/>
            <a:endParaRPr kumimoji="1" lang="zh-CN" altLang="en-US" dirty="0">
              <a:solidFill>
                <a:srgbClr val="00206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FC2182-2BC1-C6F2-2063-2AD6DB215BB4}"/>
              </a:ext>
            </a:extLst>
          </p:cNvPr>
          <p:cNvSpPr>
            <a:spLocks noGrp="1"/>
          </p:cNvSpPr>
          <p:nvPr>
            <p:ph type="sldNum" sz="quarter" idx="12"/>
          </p:nvPr>
        </p:nvSpPr>
        <p:spPr/>
        <p:txBody>
          <a:bodyPr/>
          <a:lstStyle/>
          <a:p>
            <a:fld id="{3E1CB647-46C4-472D-91BE-68C988E85430}" type="slidenum">
              <a:rPr lang="en-US" sz="1600" b="1" smtClean="0">
                <a:solidFill>
                  <a:schemeClr val="tx1"/>
                </a:solidFill>
              </a:rPr>
              <a:t>1</a:t>
            </a:fld>
            <a:endParaRPr lang="en-US" b="1" dirty="0">
              <a:solidFill>
                <a:schemeClr val="tx1"/>
              </a:solidFill>
            </a:endParaRPr>
          </a:p>
        </p:txBody>
      </p:sp>
    </p:spTree>
    <p:extLst>
      <p:ext uri="{BB962C8B-B14F-4D97-AF65-F5344CB8AC3E}">
        <p14:creationId xmlns:p14="http://schemas.microsoft.com/office/powerpoint/2010/main" val="168235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1374-F500-CB87-E327-72D83B77F612}"/>
              </a:ext>
            </a:extLst>
          </p:cNvPr>
          <p:cNvSpPr>
            <a:spLocks noGrp="1"/>
          </p:cNvSpPr>
          <p:nvPr>
            <p:ph type="title"/>
          </p:nvPr>
        </p:nvSpPr>
        <p:spPr>
          <a:xfrm>
            <a:off x="838199" y="365125"/>
            <a:ext cx="10899531" cy="5991225"/>
          </a:xfrm>
        </p:spPr>
        <p:txBody>
          <a:bodyPr>
            <a:normAutofit fontScale="90000"/>
          </a:bodyPr>
          <a:lstStyle/>
          <a:p>
            <a:pPr algn="l"/>
            <a:br>
              <a:rPr lang="en-US" b="1" i="0" dirty="0">
                <a:solidFill>
                  <a:srgbClr val="002060"/>
                </a:solidFill>
                <a:latin typeface="Times New Roman" panose="02020603050405020304" pitchFamily="18" charset="0"/>
                <a:cs typeface="Times New Roman" panose="02020603050405020304" pitchFamily="18" charset="0"/>
              </a:rPr>
            </a:br>
            <a:br>
              <a:rPr lang="en-US" b="1" i="0" dirty="0">
                <a:solidFill>
                  <a:srgbClr val="002060"/>
                </a:solidFill>
                <a:latin typeface="Times New Roman" panose="02020603050405020304" pitchFamily="18" charset="0"/>
                <a:cs typeface="Times New Roman" panose="02020603050405020304" pitchFamily="18" charset="0"/>
              </a:rPr>
            </a:br>
            <a:br>
              <a:rPr lang="en-US" b="1" i="0" dirty="0">
                <a:solidFill>
                  <a:srgbClr val="002060"/>
                </a:solidFill>
                <a:latin typeface="Times New Roman" panose="02020603050405020304" pitchFamily="18" charset="0"/>
                <a:cs typeface="Times New Roman" panose="02020603050405020304" pitchFamily="18" charset="0"/>
              </a:rPr>
            </a:br>
            <a:r>
              <a:rPr lang="en-US" b="1" i="0" dirty="0">
                <a:solidFill>
                  <a:srgbClr val="002060"/>
                </a:solidFill>
                <a:latin typeface="Times New Roman" panose="02020603050405020304" pitchFamily="18" charset="0"/>
                <a:cs typeface="Times New Roman" panose="02020603050405020304" pitchFamily="18" charset="0"/>
              </a:rPr>
              <a:t>Problem Statement</a:t>
            </a:r>
            <a:br>
              <a:rPr lang="en-US" sz="2800" dirty="0">
                <a:solidFill>
                  <a:srgbClr val="002060"/>
                </a:solidFill>
                <a:latin typeface="Times New Roman" panose="02020603050405020304" pitchFamily="18" charset="0"/>
                <a:cs typeface="Times New Roman" panose="02020603050405020304" pitchFamily="18" charset="0"/>
              </a:rPr>
            </a:br>
            <a:br>
              <a:rPr lang="en-US" sz="2800" dirty="0">
                <a:solidFill>
                  <a:srgbClr val="002060"/>
                </a:solidFill>
                <a:latin typeface="Times New Roman" panose="02020603050405020304" pitchFamily="18" charset="0"/>
                <a:cs typeface="Times New Roman" panose="02020603050405020304" pitchFamily="18" charset="0"/>
              </a:rPr>
            </a:br>
            <a:r>
              <a:rPr lang="en-US" sz="2200" b="0" i="0" dirty="0">
                <a:solidFill>
                  <a:srgbClr val="002060"/>
                </a:solidFill>
                <a:latin typeface="Times New Roman" panose="02020603050405020304" pitchFamily="18" charset="0"/>
                <a:cs typeface="Times New Roman" panose="02020603050405020304" pitchFamily="18" charset="0"/>
              </a:rPr>
              <a:t>The problem being addressed in this study is the inadequate knowledge of the usage patterns and service preferences of Iranian mobile users, which hinders the development of knowledge services that effectively meet their needs and preferences.</a:t>
            </a:r>
            <a:br>
              <a:rPr lang="en-US" sz="2200" b="0" i="0" dirty="0">
                <a:solidFill>
                  <a:srgbClr val="002060"/>
                </a:solidFill>
                <a:latin typeface="Times New Roman" panose="02020603050405020304" pitchFamily="18" charset="0"/>
                <a:cs typeface="Times New Roman" panose="02020603050405020304" pitchFamily="18" charset="0"/>
              </a:rPr>
            </a:br>
            <a:br>
              <a:rPr lang="en-US" sz="2200" b="0" i="0" dirty="0">
                <a:solidFill>
                  <a:srgbClr val="002060"/>
                </a:solidFill>
                <a:latin typeface="Times New Roman" panose="02020603050405020304" pitchFamily="18" charset="0"/>
                <a:cs typeface="Times New Roman" panose="02020603050405020304" pitchFamily="18" charset="0"/>
              </a:rPr>
            </a:br>
            <a:r>
              <a:rPr lang="en-US" sz="2200" dirty="0">
                <a:solidFill>
                  <a:srgbClr val="002060"/>
                </a:solidFill>
                <a:latin typeface="Times New Roman" panose="02020603050405020304" pitchFamily="18" charset="0"/>
                <a:cs typeface="Times New Roman" panose="02020603050405020304" pitchFamily="18" charset="0"/>
              </a:rPr>
              <a:t>In this Phase 2, we performed classification using four different models :</a:t>
            </a:r>
            <a:br>
              <a:rPr lang="en-US" sz="2200" dirty="0">
                <a:solidFill>
                  <a:srgbClr val="002060"/>
                </a:solidFill>
                <a:latin typeface="Times New Roman" panose="02020603050405020304" pitchFamily="18" charset="0"/>
                <a:cs typeface="Times New Roman" panose="02020603050405020304" pitchFamily="18" charset="0"/>
              </a:rPr>
            </a:br>
            <a:r>
              <a:rPr lang="en-US" sz="2200" dirty="0">
                <a:solidFill>
                  <a:srgbClr val="002060"/>
                </a:solidFill>
                <a:latin typeface="Times New Roman" panose="02020603050405020304" pitchFamily="18" charset="0"/>
                <a:cs typeface="Times New Roman" panose="02020603050405020304" pitchFamily="18" charset="0"/>
              </a:rPr>
              <a:t>- Linear Classification</a:t>
            </a:r>
            <a:br>
              <a:rPr lang="en-US" sz="2200" dirty="0">
                <a:solidFill>
                  <a:srgbClr val="002060"/>
                </a:solidFill>
                <a:latin typeface="Times New Roman" panose="02020603050405020304" pitchFamily="18" charset="0"/>
                <a:cs typeface="Times New Roman" panose="02020603050405020304" pitchFamily="18" charset="0"/>
              </a:rPr>
            </a:br>
            <a:r>
              <a:rPr lang="en-US" sz="2200" dirty="0">
                <a:solidFill>
                  <a:srgbClr val="002060"/>
                </a:solidFill>
                <a:latin typeface="Times New Roman" panose="02020603050405020304" pitchFamily="18" charset="0"/>
                <a:cs typeface="Times New Roman" panose="02020603050405020304" pitchFamily="18" charset="0"/>
              </a:rPr>
              <a:t>- KNN</a:t>
            </a:r>
            <a:br>
              <a:rPr lang="en-US" sz="2200" dirty="0">
                <a:solidFill>
                  <a:srgbClr val="002060"/>
                </a:solidFill>
                <a:latin typeface="Times New Roman" panose="02020603050405020304" pitchFamily="18" charset="0"/>
                <a:cs typeface="Times New Roman" panose="02020603050405020304" pitchFamily="18" charset="0"/>
              </a:rPr>
            </a:br>
            <a:r>
              <a:rPr lang="en-US" sz="2200" dirty="0">
                <a:solidFill>
                  <a:srgbClr val="002060"/>
                </a:solidFill>
                <a:latin typeface="Times New Roman" panose="02020603050405020304" pitchFamily="18" charset="0"/>
                <a:cs typeface="Times New Roman" panose="02020603050405020304" pitchFamily="18" charset="0"/>
              </a:rPr>
              <a:t>- Random Forest</a:t>
            </a:r>
            <a:br>
              <a:rPr lang="en-US" sz="2200" dirty="0">
                <a:solidFill>
                  <a:srgbClr val="002060"/>
                </a:solidFill>
                <a:latin typeface="Times New Roman" panose="02020603050405020304" pitchFamily="18" charset="0"/>
                <a:cs typeface="Times New Roman" panose="02020603050405020304" pitchFamily="18" charset="0"/>
              </a:rPr>
            </a:br>
            <a:r>
              <a:rPr lang="en-US" sz="2200" dirty="0">
                <a:solidFill>
                  <a:srgbClr val="002060"/>
                </a:solidFill>
                <a:latin typeface="Times New Roman" panose="02020603050405020304" pitchFamily="18" charset="0"/>
                <a:cs typeface="Times New Roman" panose="02020603050405020304" pitchFamily="18" charset="0"/>
              </a:rPr>
              <a:t>- Decision Tree</a:t>
            </a:r>
            <a:br>
              <a:rPr lang="en-US" sz="2200" dirty="0">
                <a:solidFill>
                  <a:srgbClr val="002060"/>
                </a:solidFill>
                <a:latin typeface="Times New Roman" panose="02020603050405020304" pitchFamily="18" charset="0"/>
                <a:cs typeface="Times New Roman" panose="02020603050405020304" pitchFamily="18" charset="0"/>
              </a:rPr>
            </a:br>
            <a:br>
              <a:rPr lang="en-US" sz="1600" dirty="0">
                <a:solidFill>
                  <a:srgbClr val="002060"/>
                </a:solidFill>
                <a:latin typeface="Times New Roman" panose="02020603050405020304" pitchFamily="18" charset="0"/>
                <a:cs typeface="Times New Roman" panose="02020603050405020304" pitchFamily="18" charset="0"/>
              </a:rPr>
            </a:br>
            <a:br>
              <a:rPr lang="en-US" sz="1600" dirty="0">
                <a:solidFill>
                  <a:srgbClr val="002060"/>
                </a:solidFill>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Baseline - naive model</a:t>
            </a:r>
            <a:br>
              <a:rPr lang="en-US" sz="4000" b="1" i="0" dirty="0">
                <a:solidFill>
                  <a:srgbClr val="002060"/>
                </a:solidFill>
                <a:effectLst/>
                <a:latin typeface="Times New Roman" panose="02020603050405020304" pitchFamily="18" charset="0"/>
                <a:cs typeface="Times New Roman" panose="02020603050405020304" pitchFamily="18" charset="0"/>
              </a:rPr>
            </a:br>
            <a:r>
              <a:rPr lang="en-US" sz="2200" b="0" i="0" dirty="0">
                <a:solidFill>
                  <a:srgbClr val="002060"/>
                </a:solidFill>
                <a:effectLst/>
                <a:latin typeface="Times New Roman" panose="02020603050405020304" pitchFamily="18" charset="0"/>
                <a:cs typeface="Times New Roman" panose="02020603050405020304" pitchFamily="18" charset="0"/>
              </a:rPr>
              <a:t>It is a simple model that serves as a benchmark for evaluating more complex models. A naive model is often the simplest possible model that can be used to make predictions or classifications.</a:t>
            </a:r>
            <a:br>
              <a:rPr lang="en-US" sz="2200" b="0" i="0" dirty="0">
                <a:solidFill>
                  <a:srgbClr val="002060"/>
                </a:solidFill>
                <a:effectLst/>
                <a:latin typeface="Times New Roman" panose="02020603050405020304" pitchFamily="18" charset="0"/>
                <a:cs typeface="Times New Roman" panose="02020603050405020304" pitchFamily="18" charset="0"/>
              </a:rPr>
            </a:br>
            <a:br>
              <a:rPr lang="en-US" sz="1600" dirty="0">
                <a:solidFill>
                  <a:srgbClr val="002060"/>
                </a:solidFill>
              </a:rPr>
            </a:br>
            <a:br>
              <a:rPr lang="en-US" sz="2800" dirty="0">
                <a:solidFill>
                  <a:srgbClr val="002060"/>
                </a:solidFill>
                <a:latin typeface="Times New Roman" panose="02020603050405020304" pitchFamily="18" charset="0"/>
                <a:cs typeface="Times New Roman" panose="02020603050405020304" pitchFamily="18" charset="0"/>
              </a:rPr>
            </a:br>
            <a:br>
              <a:rPr lang="en-US" sz="2800" dirty="0">
                <a:solidFill>
                  <a:srgbClr val="002060"/>
                </a:solidFill>
                <a:latin typeface="Times New Roman" panose="02020603050405020304" pitchFamily="18" charset="0"/>
                <a:cs typeface="Times New Roman" panose="02020603050405020304" pitchFamily="18" charset="0"/>
              </a:rPr>
            </a:br>
            <a:br>
              <a:rPr lang="en-US" sz="2800" dirty="0">
                <a:solidFill>
                  <a:srgbClr val="002060"/>
                </a:solidFill>
                <a:latin typeface="Times New Roman" panose="02020603050405020304" pitchFamily="18" charset="0"/>
                <a:cs typeface="Times New Roman" panose="02020603050405020304" pitchFamily="18" charset="0"/>
              </a:rPr>
            </a:br>
            <a:br>
              <a:rPr lang="en-US" sz="2800" dirty="0">
                <a:solidFill>
                  <a:srgbClr val="002060"/>
                </a:solidFill>
                <a:latin typeface="Times New Roman" panose="02020603050405020304" pitchFamily="18" charset="0"/>
                <a:cs typeface="Times New Roman" panose="02020603050405020304" pitchFamily="18" charset="0"/>
              </a:rPr>
            </a:b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1C6DF-2B2E-3BEC-7B7B-EF3BF4C17743}"/>
              </a:ext>
            </a:extLst>
          </p:cNvPr>
          <p:cNvSpPr>
            <a:spLocks noGrp="1"/>
          </p:cNvSpPr>
          <p:nvPr>
            <p:ph type="sldNum" sz="quarter" idx="12"/>
          </p:nvPr>
        </p:nvSpPr>
        <p:spPr/>
        <p:txBody>
          <a:bodyPr/>
          <a:lstStyle/>
          <a:p>
            <a:fld id="{48F63A3B-78C7-47BE-AE5E-E10140E04643}" type="slidenum">
              <a:rPr lang="en-US" sz="1600" b="1" smtClean="0">
                <a:solidFill>
                  <a:schemeClr val="tx1"/>
                </a:solidFill>
              </a:rPr>
              <a:t>2</a:t>
            </a:fld>
            <a:endParaRPr lang="en-US" b="1" dirty="0">
              <a:solidFill>
                <a:schemeClr val="tx1"/>
              </a:solidFill>
            </a:endParaRPr>
          </a:p>
        </p:txBody>
      </p:sp>
    </p:spTree>
    <p:extLst>
      <p:ext uri="{BB962C8B-B14F-4D97-AF65-F5344CB8AC3E}">
        <p14:creationId xmlns:p14="http://schemas.microsoft.com/office/powerpoint/2010/main" val="39712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BEA7-50AA-E313-38F1-DD41CA2CB11B}"/>
              </a:ext>
            </a:extLst>
          </p:cNvPr>
          <p:cNvSpPr>
            <a:spLocks noGrp="1"/>
          </p:cNvSpPr>
          <p:nvPr>
            <p:ph type="title"/>
          </p:nvPr>
        </p:nvSpPr>
        <p:spPr>
          <a:xfrm>
            <a:off x="266700" y="205811"/>
            <a:ext cx="10515600" cy="1325563"/>
          </a:xfrm>
        </p:spPr>
        <p:txBody>
          <a:bodyPr>
            <a:normAutofit/>
          </a:bodyPr>
          <a:lstStyle/>
          <a:p>
            <a:r>
              <a:rPr lang="en-US" sz="4000" b="1" dirty="0">
                <a:solidFill>
                  <a:srgbClr val="002060"/>
                </a:solidFill>
                <a:latin typeface="Times New Roman" panose="02020603050405020304" pitchFamily="18" charset="0"/>
                <a:ea typeface="+mn-ea"/>
                <a:cs typeface="Times New Roman" panose="02020603050405020304" pitchFamily="18" charset="0"/>
              </a:rPr>
              <a:t>Recap of Part 1</a:t>
            </a:r>
          </a:p>
        </p:txBody>
      </p:sp>
      <p:sp>
        <p:nvSpPr>
          <p:cNvPr id="3" name="Content Placeholder 2">
            <a:extLst>
              <a:ext uri="{FF2B5EF4-FFF2-40B4-BE49-F238E27FC236}">
                <a16:creationId xmlns:a16="http://schemas.microsoft.com/office/drawing/2014/main" id="{5E40AFAD-0A3A-9139-8275-29FD20442ADC}"/>
              </a:ext>
            </a:extLst>
          </p:cNvPr>
          <p:cNvSpPr>
            <a:spLocks noGrp="1"/>
          </p:cNvSpPr>
          <p:nvPr>
            <p:ph idx="1"/>
          </p:nvPr>
        </p:nvSpPr>
        <p:spPr>
          <a:xfrm>
            <a:off x="773875" y="1438095"/>
            <a:ext cx="10515600" cy="4351338"/>
          </a:xfrm>
        </p:spPr>
        <p:txBody>
          <a:bodyPr>
            <a:normAutofit/>
          </a:bodyPr>
          <a:lstStyle/>
          <a:p>
            <a:pPr algn="just"/>
            <a:endParaRPr lang="tr-TR" sz="1800" dirty="0">
              <a:solidFill>
                <a:srgbClr val="002060"/>
              </a:solidFill>
              <a:latin typeface="Times New Roman" panose="02020603050405020304" pitchFamily="18" charset="0"/>
              <a:ea typeface="+mj-ea"/>
              <a:cs typeface="Times New Roman" panose="02020603050405020304" pitchFamily="18" charset="0"/>
            </a:endParaRPr>
          </a:p>
          <a:p>
            <a:pPr marL="0" indent="0">
              <a:buNone/>
            </a:pPr>
            <a:endParaRPr lang="en-US" sz="1800" dirty="0"/>
          </a:p>
        </p:txBody>
      </p:sp>
      <p:sp>
        <p:nvSpPr>
          <p:cNvPr id="5" name="Slide Number Placeholder 4">
            <a:extLst>
              <a:ext uri="{FF2B5EF4-FFF2-40B4-BE49-F238E27FC236}">
                <a16:creationId xmlns:a16="http://schemas.microsoft.com/office/drawing/2014/main" id="{329FE3F3-408A-4EEF-2B18-6079945BD9F5}"/>
              </a:ext>
            </a:extLst>
          </p:cNvPr>
          <p:cNvSpPr>
            <a:spLocks noGrp="1"/>
          </p:cNvSpPr>
          <p:nvPr>
            <p:ph type="sldNum" sz="quarter" idx="12"/>
          </p:nvPr>
        </p:nvSpPr>
        <p:spPr/>
        <p:txBody>
          <a:bodyPr/>
          <a:lstStyle/>
          <a:p>
            <a:fld id="{48F63A3B-78C7-47BE-AE5E-E10140E04643}" type="slidenum">
              <a:rPr lang="en-US" sz="1600" b="1" smtClean="0">
                <a:solidFill>
                  <a:schemeClr val="tx1"/>
                </a:solidFill>
              </a:rPr>
              <a:pPr/>
              <a:t>3</a:t>
            </a:fld>
            <a:endParaRPr lang="en-US" b="1" dirty="0">
              <a:solidFill>
                <a:schemeClr val="tx1"/>
              </a:solidFill>
            </a:endParaRPr>
          </a:p>
        </p:txBody>
      </p:sp>
      <p:graphicFrame>
        <p:nvGraphicFramePr>
          <p:cNvPr id="11" name="Diagram 10">
            <a:extLst>
              <a:ext uri="{FF2B5EF4-FFF2-40B4-BE49-F238E27FC236}">
                <a16:creationId xmlns:a16="http://schemas.microsoft.com/office/drawing/2014/main" id="{F47E2470-3302-BCB6-5E95-4D95AFD04286}"/>
              </a:ext>
            </a:extLst>
          </p:cNvPr>
          <p:cNvGraphicFramePr/>
          <p:nvPr>
            <p:extLst>
              <p:ext uri="{D42A27DB-BD31-4B8C-83A1-F6EECF244321}">
                <p14:modId xmlns:p14="http://schemas.microsoft.com/office/powerpoint/2010/main" val="3551560671"/>
              </p:ext>
            </p:extLst>
          </p:nvPr>
        </p:nvGraphicFramePr>
        <p:xfrm>
          <a:off x="902525" y="1531374"/>
          <a:ext cx="10082150" cy="4258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BC0E755-171F-A305-F116-81FBE306130E}"/>
              </a:ext>
            </a:extLst>
          </p:cNvPr>
          <p:cNvSpPr txBox="1"/>
          <p:nvPr/>
        </p:nvSpPr>
        <p:spPr>
          <a:xfrm flipH="1">
            <a:off x="902525" y="5379522"/>
            <a:ext cx="9310254" cy="1015663"/>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Remarks from part - 1:</a:t>
            </a:r>
          </a:p>
          <a:p>
            <a:pPr marL="285750" indent="-285750">
              <a:buFontTx/>
              <a:buChar char="-"/>
            </a:pPr>
            <a:r>
              <a:rPr lang="en-US" sz="2000" dirty="0">
                <a:solidFill>
                  <a:srgbClr val="002060"/>
                </a:solidFill>
                <a:latin typeface="Times New Roman" panose="02020603050405020304" pitchFamily="18" charset="0"/>
                <a:cs typeface="Times New Roman" panose="02020603050405020304" pitchFamily="18" charset="0"/>
              </a:rPr>
              <a:t>Added the slide numbers for all the slides.</a:t>
            </a:r>
          </a:p>
          <a:p>
            <a:pPr marL="285750" indent="-285750">
              <a:buFontTx/>
              <a:buChar char="-"/>
            </a:pPr>
            <a:r>
              <a:rPr lang="en-US" sz="2000" dirty="0">
                <a:solidFill>
                  <a:srgbClr val="002060"/>
                </a:solidFill>
                <a:latin typeface="Times New Roman" panose="02020603050405020304" pitchFamily="18" charset="0"/>
                <a:cs typeface="Times New Roman" panose="02020603050405020304" pitchFamily="18" charset="0"/>
              </a:rPr>
              <a:t>Reduced the text on the slides.</a:t>
            </a:r>
          </a:p>
        </p:txBody>
      </p:sp>
    </p:spTree>
    <p:extLst>
      <p:ext uri="{BB962C8B-B14F-4D97-AF65-F5344CB8AC3E}">
        <p14:creationId xmlns:p14="http://schemas.microsoft.com/office/powerpoint/2010/main" val="164785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F8FF-0464-2D7B-8440-238445C55AA5}"/>
              </a:ext>
            </a:extLst>
          </p:cNvPr>
          <p:cNvSpPr>
            <a:spLocks noGrp="1"/>
          </p:cNvSpPr>
          <p:nvPr>
            <p:ph type="title"/>
          </p:nvPr>
        </p:nvSpPr>
        <p:spPr>
          <a:xfrm>
            <a:off x="244175" y="196420"/>
            <a:ext cx="10515600" cy="1325563"/>
          </a:xfrm>
        </p:spPr>
        <p:txBody>
          <a:bodyPr>
            <a:normAutofit/>
          </a:bodyPr>
          <a:lstStyle/>
          <a:p>
            <a:r>
              <a:rPr lang="en-US" b="1" dirty="0">
                <a:solidFill>
                  <a:srgbClr val="002060"/>
                </a:solidFill>
                <a:latin typeface="Times New Roman" panose="02020603050405020304" pitchFamily="18" charset="0"/>
                <a:ea typeface="+mn-ea"/>
                <a:cs typeface="Times New Roman" panose="02020603050405020304" pitchFamily="18" charset="0"/>
              </a:rPr>
              <a:t>Linear Classification</a:t>
            </a:r>
          </a:p>
        </p:txBody>
      </p:sp>
      <p:sp>
        <p:nvSpPr>
          <p:cNvPr id="5" name="Slide Number Placeholder 4">
            <a:extLst>
              <a:ext uri="{FF2B5EF4-FFF2-40B4-BE49-F238E27FC236}">
                <a16:creationId xmlns:a16="http://schemas.microsoft.com/office/drawing/2014/main" id="{D4065A29-52F6-BD23-3201-E5E674A29BC2}"/>
              </a:ext>
            </a:extLst>
          </p:cNvPr>
          <p:cNvSpPr>
            <a:spLocks noGrp="1"/>
          </p:cNvSpPr>
          <p:nvPr>
            <p:ph type="sldNum" sz="quarter" idx="12"/>
          </p:nvPr>
        </p:nvSpPr>
        <p:spPr/>
        <p:txBody>
          <a:bodyPr/>
          <a:lstStyle/>
          <a:p>
            <a:fld id="{48F63A3B-78C7-47BE-AE5E-E10140E04643}" type="slidenum">
              <a:rPr lang="en-US" sz="1600" b="1" smtClean="0">
                <a:solidFill>
                  <a:schemeClr val="tx1"/>
                </a:solidFill>
              </a:rPr>
              <a:pPr/>
              <a:t>4</a:t>
            </a:fld>
            <a:endParaRPr lang="en-US" b="1" dirty="0">
              <a:solidFill>
                <a:schemeClr val="tx1"/>
              </a:solidFill>
            </a:endParaRPr>
          </a:p>
        </p:txBody>
      </p:sp>
      <p:pic>
        <p:nvPicPr>
          <p:cNvPr id="12" name="Picture 11" descr="Chart, line chart&#10;&#10;Description automatically generated">
            <a:extLst>
              <a:ext uri="{FF2B5EF4-FFF2-40B4-BE49-F238E27FC236}">
                <a16:creationId xmlns:a16="http://schemas.microsoft.com/office/drawing/2014/main" id="{CB77A154-81D6-D13B-6238-7A6921DAC922}"/>
              </a:ext>
            </a:extLst>
          </p:cNvPr>
          <p:cNvPicPr>
            <a:picLocks noChangeAspect="1"/>
          </p:cNvPicPr>
          <p:nvPr/>
        </p:nvPicPr>
        <p:blipFill>
          <a:blip r:embed="rId2"/>
          <a:stretch>
            <a:fillRect/>
          </a:stretch>
        </p:blipFill>
        <p:spPr>
          <a:xfrm>
            <a:off x="6872297" y="3889517"/>
            <a:ext cx="4191024" cy="2968483"/>
          </a:xfrm>
          <a:prstGeom prst="rect">
            <a:avLst/>
          </a:prstGeom>
        </p:spPr>
      </p:pic>
      <p:pic>
        <p:nvPicPr>
          <p:cNvPr id="7" name="Content Placeholder 6" descr="Chart&#10;&#10;Description automatically generated">
            <a:extLst>
              <a:ext uri="{FF2B5EF4-FFF2-40B4-BE49-F238E27FC236}">
                <a16:creationId xmlns:a16="http://schemas.microsoft.com/office/drawing/2014/main" id="{EDFDFFA1-CFCA-01EC-A1D6-87D759C82C7B}"/>
              </a:ext>
            </a:extLst>
          </p:cNvPr>
          <p:cNvPicPr>
            <a:picLocks noGrp="1" noChangeAspect="1"/>
          </p:cNvPicPr>
          <p:nvPr>
            <p:ph idx="1"/>
          </p:nvPr>
        </p:nvPicPr>
        <p:blipFill>
          <a:blip r:embed="rId3"/>
          <a:stretch>
            <a:fillRect/>
          </a:stretch>
        </p:blipFill>
        <p:spPr>
          <a:xfrm>
            <a:off x="145403" y="1752764"/>
            <a:ext cx="5174301" cy="4603586"/>
          </a:xfrm>
        </p:spPr>
      </p:pic>
      <p:pic>
        <p:nvPicPr>
          <p:cNvPr id="4" name="Picture 3">
            <a:extLst>
              <a:ext uri="{FF2B5EF4-FFF2-40B4-BE49-F238E27FC236}">
                <a16:creationId xmlns:a16="http://schemas.microsoft.com/office/drawing/2014/main" id="{EEFA8D36-8B32-66C2-07EB-2908E5C34FDF}"/>
              </a:ext>
            </a:extLst>
          </p:cNvPr>
          <p:cNvPicPr>
            <a:picLocks noChangeAspect="1"/>
          </p:cNvPicPr>
          <p:nvPr/>
        </p:nvPicPr>
        <p:blipFill>
          <a:blip r:embed="rId4"/>
          <a:stretch>
            <a:fillRect/>
          </a:stretch>
        </p:blipFill>
        <p:spPr>
          <a:xfrm>
            <a:off x="5618748" y="196420"/>
            <a:ext cx="6208010" cy="3693097"/>
          </a:xfrm>
          <a:prstGeom prst="rect">
            <a:avLst/>
          </a:prstGeom>
        </p:spPr>
      </p:pic>
    </p:spTree>
    <p:extLst>
      <p:ext uri="{BB962C8B-B14F-4D97-AF65-F5344CB8AC3E}">
        <p14:creationId xmlns:p14="http://schemas.microsoft.com/office/powerpoint/2010/main" val="200318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7D95-DF98-B399-72AC-255790005C06}"/>
              </a:ext>
            </a:extLst>
          </p:cNvPr>
          <p:cNvSpPr>
            <a:spLocks noGrp="1"/>
          </p:cNvSpPr>
          <p:nvPr>
            <p:ph type="title"/>
          </p:nvPr>
        </p:nvSpPr>
        <p:spPr>
          <a:xfrm>
            <a:off x="255270" y="270267"/>
            <a:ext cx="10515600" cy="1325563"/>
          </a:xfrm>
        </p:spPr>
        <p:txBody>
          <a:bodyPr>
            <a:normAutofit/>
          </a:bodyPr>
          <a:lstStyle/>
          <a:p>
            <a:r>
              <a:rPr lang="en-US" b="1" dirty="0">
                <a:solidFill>
                  <a:srgbClr val="002060"/>
                </a:solidFill>
                <a:latin typeface="Times New Roman" panose="02020603050405020304" pitchFamily="18" charset="0"/>
                <a:ea typeface="+mn-ea"/>
                <a:cs typeface="Times New Roman" panose="02020603050405020304" pitchFamily="18" charset="0"/>
              </a:rPr>
              <a:t>K Nearest Neighbors</a:t>
            </a:r>
          </a:p>
        </p:txBody>
      </p:sp>
      <p:sp>
        <p:nvSpPr>
          <p:cNvPr id="5" name="Slide Number Placeholder 4">
            <a:extLst>
              <a:ext uri="{FF2B5EF4-FFF2-40B4-BE49-F238E27FC236}">
                <a16:creationId xmlns:a16="http://schemas.microsoft.com/office/drawing/2014/main" id="{A8EBAC8F-5D0E-75FE-9E97-D230BE85B2DD}"/>
              </a:ext>
            </a:extLst>
          </p:cNvPr>
          <p:cNvSpPr>
            <a:spLocks noGrp="1"/>
          </p:cNvSpPr>
          <p:nvPr>
            <p:ph type="sldNum" sz="quarter" idx="12"/>
          </p:nvPr>
        </p:nvSpPr>
        <p:spPr/>
        <p:txBody>
          <a:bodyPr/>
          <a:lstStyle/>
          <a:p>
            <a:fld id="{48F63A3B-78C7-47BE-AE5E-E10140E04643}" type="slidenum">
              <a:rPr lang="en-US" sz="1600" b="1" smtClean="0">
                <a:solidFill>
                  <a:schemeClr val="tx1"/>
                </a:solidFill>
              </a:rPr>
              <a:pPr/>
              <a:t>5</a:t>
            </a:fld>
            <a:endParaRPr lang="en-US" b="1" dirty="0">
              <a:solidFill>
                <a:schemeClr val="tx1"/>
              </a:solidFill>
            </a:endParaRPr>
          </a:p>
        </p:txBody>
      </p:sp>
      <p:pic>
        <p:nvPicPr>
          <p:cNvPr id="10" name="Picture 9" descr="Chart, line chart&#10;&#10;Description automatically generated">
            <a:extLst>
              <a:ext uri="{FF2B5EF4-FFF2-40B4-BE49-F238E27FC236}">
                <a16:creationId xmlns:a16="http://schemas.microsoft.com/office/drawing/2014/main" id="{4763F20F-2E77-F45E-F3E9-2B4A0F0DA85B}"/>
              </a:ext>
            </a:extLst>
          </p:cNvPr>
          <p:cNvPicPr>
            <a:picLocks noChangeAspect="1"/>
          </p:cNvPicPr>
          <p:nvPr/>
        </p:nvPicPr>
        <p:blipFill>
          <a:blip r:embed="rId2"/>
          <a:stretch>
            <a:fillRect/>
          </a:stretch>
        </p:blipFill>
        <p:spPr>
          <a:xfrm>
            <a:off x="7085038" y="4154684"/>
            <a:ext cx="4007709" cy="2703316"/>
          </a:xfrm>
          <a:prstGeom prst="rect">
            <a:avLst/>
          </a:prstGeom>
        </p:spPr>
      </p:pic>
      <p:pic>
        <p:nvPicPr>
          <p:cNvPr id="1026" name="Picture 2">
            <a:extLst>
              <a:ext uri="{FF2B5EF4-FFF2-40B4-BE49-F238E27FC236}">
                <a16:creationId xmlns:a16="http://schemas.microsoft.com/office/drawing/2014/main" id="{6E66696F-0B2E-BD2B-8F79-F52AC38B8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35" y="1891408"/>
            <a:ext cx="5646687" cy="4660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1D5EEE6-A804-92E7-DF72-01E64913A60C}"/>
              </a:ext>
            </a:extLst>
          </p:cNvPr>
          <p:cNvPicPr>
            <a:picLocks noChangeAspect="1"/>
          </p:cNvPicPr>
          <p:nvPr/>
        </p:nvPicPr>
        <p:blipFill rotWithShape="1">
          <a:blip r:embed="rId4"/>
          <a:srcRect l="8247"/>
          <a:stretch/>
        </p:blipFill>
        <p:spPr>
          <a:xfrm>
            <a:off x="6090725" y="172771"/>
            <a:ext cx="5817526" cy="2131042"/>
          </a:xfrm>
          <a:prstGeom prst="rect">
            <a:avLst/>
          </a:prstGeom>
        </p:spPr>
      </p:pic>
      <p:pic>
        <p:nvPicPr>
          <p:cNvPr id="11" name="Picture 10">
            <a:extLst>
              <a:ext uri="{FF2B5EF4-FFF2-40B4-BE49-F238E27FC236}">
                <a16:creationId xmlns:a16="http://schemas.microsoft.com/office/drawing/2014/main" id="{6E4A365C-AD39-3BA3-1B08-F8ABD9774931}"/>
              </a:ext>
            </a:extLst>
          </p:cNvPr>
          <p:cNvPicPr>
            <a:picLocks noChangeAspect="1"/>
          </p:cNvPicPr>
          <p:nvPr/>
        </p:nvPicPr>
        <p:blipFill rotWithShape="1">
          <a:blip r:embed="rId5"/>
          <a:srcRect l="9765"/>
          <a:stretch/>
        </p:blipFill>
        <p:spPr>
          <a:xfrm>
            <a:off x="6090724" y="2259007"/>
            <a:ext cx="4785456" cy="1956733"/>
          </a:xfrm>
          <a:prstGeom prst="rect">
            <a:avLst/>
          </a:prstGeom>
        </p:spPr>
      </p:pic>
    </p:spTree>
    <p:extLst>
      <p:ext uri="{BB962C8B-B14F-4D97-AF65-F5344CB8AC3E}">
        <p14:creationId xmlns:p14="http://schemas.microsoft.com/office/powerpoint/2010/main" val="394163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8757-0815-5996-BAEF-4EB13A40FD03}"/>
              </a:ext>
            </a:extLst>
          </p:cNvPr>
          <p:cNvSpPr>
            <a:spLocks noGrp="1"/>
          </p:cNvSpPr>
          <p:nvPr>
            <p:ph type="title"/>
          </p:nvPr>
        </p:nvSpPr>
        <p:spPr>
          <a:xfrm>
            <a:off x="227759" y="255801"/>
            <a:ext cx="10515600" cy="1325563"/>
          </a:xfrm>
        </p:spPr>
        <p:txBody>
          <a:bodyPr>
            <a:normAutofit/>
          </a:bodyPr>
          <a:lstStyle/>
          <a:p>
            <a:r>
              <a:rPr lang="en-US" dirty="0">
                <a:solidFill>
                  <a:srgbClr val="002060"/>
                </a:solidFill>
                <a:latin typeface="Amasis MT Pro Medium" panose="020B0604020202020204" pitchFamily="18" charset="0"/>
                <a:ea typeface="+mn-ea"/>
                <a:cs typeface="+mn-cs"/>
              </a:rPr>
              <a:t>  </a:t>
            </a:r>
            <a:r>
              <a:rPr lang="en-US" b="1" dirty="0">
                <a:solidFill>
                  <a:srgbClr val="002060"/>
                </a:solidFill>
                <a:latin typeface="Times New Roman" panose="02020603050405020304" pitchFamily="18" charset="0"/>
                <a:ea typeface="+mn-ea"/>
                <a:cs typeface="Times New Roman" panose="02020603050405020304" pitchFamily="18" charset="0"/>
              </a:rPr>
              <a:t>Random Forest</a:t>
            </a:r>
          </a:p>
        </p:txBody>
      </p:sp>
      <p:sp>
        <p:nvSpPr>
          <p:cNvPr id="3" name="Content Placeholder 2">
            <a:extLst>
              <a:ext uri="{FF2B5EF4-FFF2-40B4-BE49-F238E27FC236}">
                <a16:creationId xmlns:a16="http://schemas.microsoft.com/office/drawing/2014/main" id="{EA5D7FF0-8D5A-E9C7-6B6F-06CDD36C9620}"/>
              </a:ext>
            </a:extLst>
          </p:cNvPr>
          <p:cNvSpPr>
            <a:spLocks noGrp="1"/>
          </p:cNvSpPr>
          <p:nvPr>
            <p:ph idx="1"/>
          </p:nvPr>
        </p:nvSpPr>
        <p:spPr>
          <a:xfrm>
            <a:off x="494215" y="1370452"/>
            <a:ext cx="6608417" cy="2585941"/>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574445C-4980-9FD5-5F33-AB5B058669B4}"/>
              </a:ext>
            </a:extLst>
          </p:cNvPr>
          <p:cNvSpPr>
            <a:spLocks noGrp="1"/>
          </p:cNvSpPr>
          <p:nvPr>
            <p:ph type="sldNum" sz="quarter" idx="12"/>
          </p:nvPr>
        </p:nvSpPr>
        <p:spPr/>
        <p:txBody>
          <a:bodyPr/>
          <a:lstStyle/>
          <a:p>
            <a:fld id="{48F63A3B-78C7-47BE-AE5E-E10140E04643}" type="slidenum">
              <a:rPr lang="en-US" sz="1600" b="1" smtClean="0">
                <a:solidFill>
                  <a:schemeClr val="tx1"/>
                </a:solidFill>
              </a:rPr>
              <a:pPr/>
              <a:t>6</a:t>
            </a:fld>
            <a:endParaRPr lang="en-US" b="1" dirty="0">
              <a:solidFill>
                <a:schemeClr val="tx1"/>
              </a:solidFill>
            </a:endParaRPr>
          </a:p>
        </p:txBody>
      </p:sp>
      <p:pic>
        <p:nvPicPr>
          <p:cNvPr id="10" name="Picture 9" descr="Chart, line chart&#10;&#10;Description automatically generated">
            <a:extLst>
              <a:ext uri="{FF2B5EF4-FFF2-40B4-BE49-F238E27FC236}">
                <a16:creationId xmlns:a16="http://schemas.microsoft.com/office/drawing/2014/main" id="{C629ABA0-3261-63C3-A10B-FF5BB733945C}"/>
              </a:ext>
            </a:extLst>
          </p:cNvPr>
          <p:cNvPicPr>
            <a:picLocks noChangeAspect="1"/>
          </p:cNvPicPr>
          <p:nvPr/>
        </p:nvPicPr>
        <p:blipFill>
          <a:blip r:embed="rId2"/>
          <a:stretch>
            <a:fillRect/>
          </a:stretch>
        </p:blipFill>
        <p:spPr>
          <a:xfrm>
            <a:off x="6924785" y="4227692"/>
            <a:ext cx="3996419" cy="2630308"/>
          </a:xfrm>
          <a:prstGeom prst="rect">
            <a:avLst/>
          </a:prstGeom>
        </p:spPr>
      </p:pic>
      <p:pic>
        <p:nvPicPr>
          <p:cNvPr id="2050" name="Picture 2">
            <a:extLst>
              <a:ext uri="{FF2B5EF4-FFF2-40B4-BE49-F238E27FC236}">
                <a16:creationId xmlns:a16="http://schemas.microsoft.com/office/drawing/2014/main" id="{D98B907C-2901-AD2F-AB38-E7D146018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66" y="1742721"/>
            <a:ext cx="5616132" cy="49447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30B45A8-6A1E-8AAD-D17D-669F6CECD2E2}"/>
              </a:ext>
            </a:extLst>
          </p:cNvPr>
          <p:cNvPicPr>
            <a:picLocks noChangeAspect="1"/>
          </p:cNvPicPr>
          <p:nvPr/>
        </p:nvPicPr>
        <p:blipFill rotWithShape="1">
          <a:blip r:embed="rId4"/>
          <a:srcRect l="7322"/>
          <a:stretch/>
        </p:blipFill>
        <p:spPr>
          <a:xfrm>
            <a:off x="6000752" y="255801"/>
            <a:ext cx="5844487" cy="3988694"/>
          </a:xfrm>
          <a:prstGeom prst="rect">
            <a:avLst/>
          </a:prstGeom>
        </p:spPr>
      </p:pic>
    </p:spTree>
    <p:extLst>
      <p:ext uri="{BB962C8B-B14F-4D97-AF65-F5344CB8AC3E}">
        <p14:creationId xmlns:p14="http://schemas.microsoft.com/office/powerpoint/2010/main" val="284686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E101-D3A1-15F5-87C1-4C057868B9A9}"/>
              </a:ext>
            </a:extLst>
          </p:cNvPr>
          <p:cNvSpPr>
            <a:spLocks noGrp="1"/>
          </p:cNvSpPr>
          <p:nvPr>
            <p:ph type="title"/>
          </p:nvPr>
        </p:nvSpPr>
        <p:spPr>
          <a:xfrm>
            <a:off x="213360" y="169272"/>
            <a:ext cx="10515600" cy="1325563"/>
          </a:xfrm>
        </p:spPr>
        <p:txBody>
          <a:bodyPr>
            <a:normAutofit/>
          </a:bodyPr>
          <a:lstStyle/>
          <a:p>
            <a:r>
              <a:rPr lang="en-US" b="1" dirty="0">
                <a:solidFill>
                  <a:srgbClr val="002060"/>
                </a:solidFill>
                <a:latin typeface="Times New Roman" panose="02020603050405020304" pitchFamily="18" charset="0"/>
                <a:ea typeface="+mn-ea"/>
                <a:cs typeface="Times New Roman" panose="02020603050405020304" pitchFamily="18" charset="0"/>
              </a:rPr>
              <a:t>Decision Tree</a:t>
            </a:r>
          </a:p>
        </p:txBody>
      </p:sp>
      <p:sp>
        <p:nvSpPr>
          <p:cNvPr id="5" name="Slide Number Placeholder 4">
            <a:extLst>
              <a:ext uri="{FF2B5EF4-FFF2-40B4-BE49-F238E27FC236}">
                <a16:creationId xmlns:a16="http://schemas.microsoft.com/office/drawing/2014/main" id="{EF0D591A-4690-7F30-E3A5-A86FB6A8C721}"/>
              </a:ext>
            </a:extLst>
          </p:cNvPr>
          <p:cNvSpPr>
            <a:spLocks noGrp="1"/>
          </p:cNvSpPr>
          <p:nvPr>
            <p:ph type="sldNum" sz="quarter" idx="12"/>
          </p:nvPr>
        </p:nvSpPr>
        <p:spPr/>
        <p:txBody>
          <a:bodyPr/>
          <a:lstStyle/>
          <a:p>
            <a:fld id="{48F63A3B-78C7-47BE-AE5E-E10140E04643}" type="slidenum">
              <a:rPr lang="en-US" sz="1600" b="1" smtClean="0">
                <a:solidFill>
                  <a:schemeClr val="tx1"/>
                </a:solidFill>
              </a:rPr>
              <a:pPr/>
              <a:t>7</a:t>
            </a:fld>
            <a:endParaRPr lang="en-US" b="1" dirty="0">
              <a:solidFill>
                <a:schemeClr val="tx1"/>
              </a:solidFill>
            </a:endParaRPr>
          </a:p>
        </p:txBody>
      </p:sp>
      <p:pic>
        <p:nvPicPr>
          <p:cNvPr id="10" name="Picture 9" descr="Chart, line chart&#10;&#10;Description automatically generated">
            <a:extLst>
              <a:ext uri="{FF2B5EF4-FFF2-40B4-BE49-F238E27FC236}">
                <a16:creationId xmlns:a16="http://schemas.microsoft.com/office/drawing/2014/main" id="{8FB24328-DEA4-73A3-D89E-03120A989163}"/>
              </a:ext>
            </a:extLst>
          </p:cNvPr>
          <p:cNvPicPr>
            <a:picLocks noChangeAspect="1"/>
          </p:cNvPicPr>
          <p:nvPr/>
        </p:nvPicPr>
        <p:blipFill>
          <a:blip r:embed="rId2"/>
          <a:stretch>
            <a:fillRect/>
          </a:stretch>
        </p:blipFill>
        <p:spPr>
          <a:xfrm>
            <a:off x="7282266" y="4370119"/>
            <a:ext cx="3666471" cy="2487881"/>
          </a:xfrm>
          <a:prstGeom prst="rect">
            <a:avLst/>
          </a:prstGeom>
        </p:spPr>
      </p:pic>
      <p:pic>
        <p:nvPicPr>
          <p:cNvPr id="3074" name="Picture 2">
            <a:extLst>
              <a:ext uri="{FF2B5EF4-FFF2-40B4-BE49-F238E27FC236}">
                <a16:creationId xmlns:a16="http://schemas.microsoft.com/office/drawing/2014/main" id="{169343D4-BC2E-234E-1935-24CD1E3E2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 y="1494835"/>
            <a:ext cx="5702443" cy="49810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D65190D-C189-290A-270E-2108E5DF4EC2}"/>
              </a:ext>
            </a:extLst>
          </p:cNvPr>
          <p:cNvPicPr>
            <a:picLocks noChangeAspect="1"/>
          </p:cNvPicPr>
          <p:nvPr/>
        </p:nvPicPr>
        <p:blipFill rotWithShape="1">
          <a:blip r:embed="rId4"/>
          <a:srcRect l="9059"/>
          <a:stretch/>
        </p:blipFill>
        <p:spPr>
          <a:xfrm>
            <a:off x="5920061" y="180400"/>
            <a:ext cx="6116517" cy="4189719"/>
          </a:xfrm>
          <a:prstGeom prst="rect">
            <a:avLst/>
          </a:prstGeom>
        </p:spPr>
      </p:pic>
    </p:spTree>
    <p:extLst>
      <p:ext uri="{BB962C8B-B14F-4D97-AF65-F5344CB8AC3E}">
        <p14:creationId xmlns:p14="http://schemas.microsoft.com/office/powerpoint/2010/main" val="41306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195B-1304-BA00-DC35-72E87FCADEDB}"/>
              </a:ext>
            </a:extLst>
          </p:cNvPr>
          <p:cNvSpPr>
            <a:spLocks noGrp="1"/>
          </p:cNvSpPr>
          <p:nvPr>
            <p:ph type="title"/>
          </p:nvPr>
        </p:nvSpPr>
        <p:spPr>
          <a:xfrm>
            <a:off x="255270" y="388189"/>
            <a:ext cx="11718194" cy="1142479"/>
          </a:xfrm>
        </p:spPr>
        <p:txBody>
          <a:bodyPr>
            <a:normAutofit fontScale="90000"/>
          </a:bodyPr>
          <a:lstStyle/>
          <a:p>
            <a:r>
              <a:rPr lang="en-US" sz="3600" b="1" i="0" dirty="0">
                <a:solidFill>
                  <a:srgbClr val="002060"/>
                </a:solidFill>
                <a:effectLst/>
                <a:latin typeface="Times New Roman" panose="02020603050405020304" pitchFamily="18" charset="0"/>
                <a:cs typeface="Times New Roman" panose="02020603050405020304" pitchFamily="18" charset="0"/>
              </a:rPr>
              <a:t>Comparision of accuracy scores of the four models on the test data</a:t>
            </a:r>
            <a:br>
              <a:rPr lang="en-US" b="1" i="0" dirty="0">
                <a:solidFill>
                  <a:srgbClr val="002060"/>
                </a:solidFill>
                <a:effectLst/>
                <a:latin typeface="Helvetica Neue"/>
              </a:rPr>
            </a:br>
            <a:endParaRPr lang="en-US" b="1" dirty="0">
              <a:solidFill>
                <a:srgbClr val="002060"/>
              </a:solidFill>
              <a:latin typeface="Times New Roman" panose="02020603050405020304" pitchFamily="18" charset="0"/>
              <a:ea typeface="+mn-ea"/>
              <a:cs typeface="Times New Roman" panose="02020603050405020304" pitchFamily="18" charset="0"/>
            </a:endParaRPr>
          </a:p>
        </p:txBody>
      </p:sp>
      <p:sp>
        <p:nvSpPr>
          <p:cNvPr id="5" name="Slide Number Placeholder 4">
            <a:extLst>
              <a:ext uri="{FF2B5EF4-FFF2-40B4-BE49-F238E27FC236}">
                <a16:creationId xmlns:a16="http://schemas.microsoft.com/office/drawing/2014/main" id="{A22F84CB-AB68-9B3A-2008-7CF5C837B244}"/>
              </a:ext>
            </a:extLst>
          </p:cNvPr>
          <p:cNvSpPr>
            <a:spLocks noGrp="1"/>
          </p:cNvSpPr>
          <p:nvPr>
            <p:ph type="sldNum" sz="quarter" idx="12"/>
          </p:nvPr>
        </p:nvSpPr>
        <p:spPr/>
        <p:txBody>
          <a:bodyPr/>
          <a:lstStyle/>
          <a:p>
            <a:fld id="{48F63A3B-78C7-47BE-AE5E-E10140E04643}" type="slidenum">
              <a:rPr lang="en-US" sz="1600" b="1" smtClean="0">
                <a:solidFill>
                  <a:schemeClr val="tx1"/>
                </a:solidFill>
              </a:rPr>
              <a:pPr/>
              <a:t>8</a:t>
            </a:fld>
            <a:endParaRPr lang="en-US" b="1" dirty="0">
              <a:solidFill>
                <a:schemeClr val="tx1"/>
              </a:solidFill>
            </a:endParaRPr>
          </a:p>
        </p:txBody>
      </p:sp>
      <p:pic>
        <p:nvPicPr>
          <p:cNvPr id="4098" name="Picture 2">
            <a:extLst>
              <a:ext uri="{FF2B5EF4-FFF2-40B4-BE49-F238E27FC236}">
                <a16:creationId xmlns:a16="http://schemas.microsoft.com/office/drawing/2014/main" id="{A290871F-EFCD-C4EC-7158-F86783106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453" y="1982816"/>
            <a:ext cx="7086099" cy="4596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D3DC56-169C-3A71-6EA5-F1DFE03BC636}"/>
              </a:ext>
            </a:extLst>
          </p:cNvPr>
          <p:cNvSpPr txBox="1"/>
          <p:nvPr/>
        </p:nvSpPr>
        <p:spPr>
          <a:xfrm>
            <a:off x="454262" y="1208349"/>
            <a:ext cx="11053917" cy="400110"/>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For our dataset, we got the best accuracy score of 95.57 for the Random Forest classification model.</a:t>
            </a:r>
          </a:p>
        </p:txBody>
      </p:sp>
    </p:spTree>
    <p:extLst>
      <p:ext uri="{BB962C8B-B14F-4D97-AF65-F5344CB8AC3E}">
        <p14:creationId xmlns:p14="http://schemas.microsoft.com/office/powerpoint/2010/main" val="299186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2713</TotalTime>
  <Words>301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Amasis MT Pro Medium</vt:lpstr>
      <vt:lpstr>Arial</vt:lpstr>
      <vt:lpstr>Calibri</vt:lpstr>
      <vt:lpstr>Calibri Light</vt:lpstr>
      <vt:lpstr>Helvetica Neue</vt:lpstr>
      <vt:lpstr>Times New Roman</vt:lpstr>
      <vt:lpstr>Wingdings</vt:lpstr>
      <vt:lpstr>Office Theme</vt:lpstr>
      <vt:lpstr>PowerPoint Presentation</vt:lpstr>
      <vt:lpstr>   Problem Statement  The problem being addressed in this study is the inadequate knowledge of the usage patterns and service preferences of Iranian mobile users, which hinders the development of knowledge services that effectively meet their needs and preferences.  In this Phase 2, we performed classification using four different models : - Linear Classification - KNN - Random Forest - Decision Tree   Baseline - naive model It is a simple model that serves as a benchmark for evaluating more complex models. A naive model is often the simplest possible model that can be used to make predictions or classifications.      </vt:lpstr>
      <vt:lpstr>Recap of Part 1</vt:lpstr>
      <vt:lpstr>Linear Classification</vt:lpstr>
      <vt:lpstr>K Nearest Neighbors</vt:lpstr>
      <vt:lpstr>  Random Forest</vt:lpstr>
      <vt:lpstr>Decision Tree</vt:lpstr>
      <vt:lpstr>Comparision of accuracy scores of the four models on the test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Heist Ransomware Address Dataset</dc:title>
  <dc:subject/>
  <dc:creator>Suresh Mandadapu</dc:creator>
  <cp:lastModifiedBy>KALLAM, VENKATA SATYA REDDY</cp:lastModifiedBy>
  <cp:revision>35</cp:revision>
  <dcterms:created xsi:type="dcterms:W3CDTF">2022-10-01T21:45:35Z</dcterms:created>
  <dcterms:modified xsi:type="dcterms:W3CDTF">2023-03-22T05:55:42Z</dcterms:modified>
</cp:coreProperties>
</file>