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4"/>
  </p:sldMasterIdLst>
  <p:notesMasterIdLst>
    <p:notesMasterId r:id="rId12"/>
  </p:notesMasterIdLst>
  <p:sldIdLst>
    <p:sldId id="256" r:id="rId5"/>
    <p:sldId id="257" r:id="rId6"/>
    <p:sldId id="258" r:id="rId7"/>
    <p:sldId id="259" r:id="rId8"/>
    <p:sldId id="260" r:id="rId9"/>
    <p:sldId id="261" r:id="rId10"/>
    <p:sldId id="262"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7B03C72-28DF-2043-B219-3762CDEFC827}">
          <p14:sldIdLst>
            <p14:sldId id="256"/>
            <p14:sldId id="257"/>
            <p14:sldId id="258"/>
            <p14:sldId id="259"/>
            <p14:sldId id="260"/>
            <p14:sldId id="261"/>
            <p14:sldId id="262"/>
          </p14:sldIdLst>
        </p14:section>
        <p14:section name="Untitled Section" id="{BF820143-263C-CB43-A818-EB4B20B46B4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092B"/>
    <a:srgbClr val="00281F"/>
    <a:srgbClr val="0066FF"/>
    <a:srgbClr val="7B1222"/>
    <a:srgbClr val="D08E24"/>
    <a:srgbClr val="FDF4BD"/>
    <a:srgbClr val="8B651D"/>
    <a:srgbClr val="0098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69626B-DDDA-4834-B1C1-FF51E4D2297E}" v="24" dt="2023-02-20T05:48:43.876"/>
    <p1510:client id="{6E02392F-FDC0-420E-AFEF-01DC385DB707}" v="1" dt="2023-02-20T05:22:55.646"/>
    <p1510:client id="{8A874234-775A-431F-BDBE-91F72869E3D2}" v="12" dt="2022-10-03T01:46:31.650"/>
    <p1510:client id="{9E438E9E-E5B0-4D72-B1E7-07EBCAF442FE}" v="7" dt="2023-02-20T05:49:47.178"/>
    <p1510:client id="{B95EF8C4-1AB1-93EC-DC95-30A0D8892D15}" v="12" dt="2022-10-03T04:28:56.934"/>
    <p1510:client id="{F8099E16-BA43-4B41-B4C9-3B2E8CDEEEE0}" v="132" dt="2022-10-03T04:04:33.928"/>
    <p1510:client id="{FDE02264-53F5-4535-8E47-99D09DFC4723}" v="68" dt="2023-02-19T03:54:42.4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824" y="21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08E18D-152E-4952-BE09-18C6C274C7B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8CFA5297-6508-47F5-B406-E8AA982F6F5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D174788-CCC6-4BB2-8D5E-B4EF2533F821}" type="datetimeFigureOut">
              <a:rPr lang="en-US"/>
              <a:pPr>
                <a:defRPr/>
              </a:pPr>
              <a:t>2/19/2023</a:t>
            </a:fld>
            <a:endParaRPr lang="en-US"/>
          </a:p>
        </p:txBody>
      </p:sp>
      <p:sp>
        <p:nvSpPr>
          <p:cNvPr id="4" name="Slide Image Placeholder 3">
            <a:extLst>
              <a:ext uri="{FF2B5EF4-FFF2-40B4-BE49-F238E27FC236}">
                <a16:creationId xmlns:a16="http://schemas.microsoft.com/office/drawing/2014/main" id="{33D46C54-BCCF-421E-9049-A6F987D6D0FE}"/>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4749D88-396A-4F3A-BC97-232FD4D2974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38C93E1-AB89-41B6-9079-0EFE8308053A}"/>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09B66A14-9B8B-455B-BA2C-18E118F8E59B}"/>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D641450F-76D2-45AB-A057-6CD756CB527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pPr>
              <a:defRPr/>
            </a:pPr>
            <a:fld id="{2BE0BD23-553A-4FD8-8A46-1DFB92D61D16}" type="datetime1">
              <a:rPr lang="en-US" smtClean="0"/>
              <a:t>2/19/2023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pPr>
              <a:defRPr/>
            </a:pPr>
            <a:r>
              <a:rPr lang="en-US"/>
              <a:t>Module 3</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a:defRPr/>
            </a:pPr>
            <a:fld id="{2A21221E-38D9-4848-BC58-93117FFF105B}" type="slidenum">
              <a:rPr lang="en-US" smtClean="0"/>
              <a:pPr>
                <a:defRPr/>
              </a:pPr>
              <a:t>‹#›</a:t>
            </a:fld>
            <a:endParaRPr lang="en-US"/>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229890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2BE0BD23-553A-4FD8-8A46-1DFB92D61D16}" type="datetime1">
              <a:rPr lang="en-US" smtClean="0"/>
              <a:t>2/19/2023</a:t>
            </a:fld>
            <a:endParaRPr lang="en-US"/>
          </a:p>
        </p:txBody>
      </p:sp>
      <p:sp>
        <p:nvSpPr>
          <p:cNvPr id="5" name="Footer Placeholder 4"/>
          <p:cNvSpPr>
            <a:spLocks noGrp="1"/>
          </p:cNvSpPr>
          <p:nvPr>
            <p:ph type="ftr" sz="quarter" idx="11"/>
          </p:nvPr>
        </p:nvSpPr>
        <p:spPr/>
        <p:txBody>
          <a:bodyPr/>
          <a:lstStyle/>
          <a:p>
            <a:pPr>
              <a:defRPr/>
            </a:pPr>
            <a:r>
              <a:rPr lang="en-US"/>
              <a:t>Module 3</a:t>
            </a:r>
          </a:p>
        </p:txBody>
      </p:sp>
      <p:sp>
        <p:nvSpPr>
          <p:cNvPr id="6" name="Slide Number Placeholder 5"/>
          <p:cNvSpPr>
            <a:spLocks noGrp="1"/>
          </p:cNvSpPr>
          <p:nvPr>
            <p:ph type="sldNum" sz="quarter" idx="12"/>
          </p:nvPr>
        </p:nvSpPr>
        <p:spPr/>
        <p:txBody>
          <a:bodyPr/>
          <a:lstStyle/>
          <a:p>
            <a:pPr>
              <a:defRPr/>
            </a:pPr>
            <a:fld id="{2A21221E-38D9-4848-BC58-93117FFF105B}" type="slidenum">
              <a:rPr lang="en-US" smtClean="0"/>
              <a:pPr>
                <a:defRPr/>
              </a:pPr>
              <a:t>‹#›</a:t>
            </a:fld>
            <a:endParaRPr lang="en-US"/>
          </a:p>
        </p:txBody>
      </p:sp>
    </p:spTree>
    <p:extLst>
      <p:ext uri="{BB962C8B-B14F-4D97-AF65-F5344CB8AC3E}">
        <p14:creationId xmlns:p14="http://schemas.microsoft.com/office/powerpoint/2010/main" val="27899083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2BE0BD23-553A-4FD8-8A46-1DFB92D61D16}" type="datetime1">
              <a:rPr lang="en-US" smtClean="0"/>
              <a:t>2/19/2023</a:t>
            </a:fld>
            <a:endParaRPr lang="en-US"/>
          </a:p>
        </p:txBody>
      </p:sp>
      <p:sp>
        <p:nvSpPr>
          <p:cNvPr id="5" name="Footer Placeholder 4"/>
          <p:cNvSpPr>
            <a:spLocks noGrp="1"/>
          </p:cNvSpPr>
          <p:nvPr>
            <p:ph type="ftr" sz="quarter" idx="11"/>
          </p:nvPr>
        </p:nvSpPr>
        <p:spPr/>
        <p:txBody>
          <a:bodyPr/>
          <a:lstStyle/>
          <a:p>
            <a:pPr>
              <a:defRPr/>
            </a:pPr>
            <a:r>
              <a:rPr lang="en-US"/>
              <a:t>Module 3</a:t>
            </a:r>
          </a:p>
        </p:txBody>
      </p:sp>
      <p:sp>
        <p:nvSpPr>
          <p:cNvPr id="6" name="Slide Number Placeholder 5"/>
          <p:cNvSpPr>
            <a:spLocks noGrp="1"/>
          </p:cNvSpPr>
          <p:nvPr>
            <p:ph type="sldNum" sz="quarter" idx="12"/>
          </p:nvPr>
        </p:nvSpPr>
        <p:spPr/>
        <p:txBody>
          <a:bodyPr/>
          <a:lstStyle/>
          <a:p>
            <a:pPr>
              <a:defRPr/>
            </a:pPr>
            <a:fld id="{2A21221E-38D9-4848-BC58-93117FFF105B}" type="slidenum">
              <a:rPr lang="en-US" smtClean="0"/>
              <a:pPr>
                <a:defRPr/>
              </a:pPr>
              <a:t>‹#›</a:t>
            </a:fld>
            <a:endParaRPr lang="en-US"/>
          </a:p>
        </p:txBody>
      </p:sp>
    </p:spTree>
    <p:extLst>
      <p:ext uri="{BB962C8B-B14F-4D97-AF65-F5344CB8AC3E}">
        <p14:creationId xmlns:p14="http://schemas.microsoft.com/office/powerpoint/2010/main" val="274607513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79"/>
          </a:xfrm>
          <a:prstGeom prst="rect">
            <a:avLst/>
          </a:prstGeom>
        </p:spPr>
        <p:txBody>
          <a:bodyPr wrap="square" lIns="0" tIns="0" rIns="0" bIns="0">
            <a:spAutoFit/>
          </a:bodyPr>
          <a:lstStyle>
            <a:lvl1pPr>
              <a:defRPr/>
            </a:lvl1pPr>
          </a:lstStyle>
          <a:p>
            <a:r>
              <a:rPr lang="en-US"/>
              <a:t>Click to edit Master title style</a:t>
            </a:r>
            <a:endParaRPr/>
          </a:p>
        </p:txBody>
      </p:sp>
      <p:sp>
        <p:nvSpPr>
          <p:cNvPr id="3" name="Holder 3"/>
          <p:cNvSpPr>
            <a:spLocks noGrp="1"/>
          </p:cNvSpPr>
          <p:nvPr>
            <p:ph type="subTitle" idx="4"/>
          </p:nvPr>
        </p:nvSpPr>
        <p:spPr>
          <a:xfrm>
            <a:off x="1371600" y="3840480"/>
            <a:ext cx="6400799"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a:defRPr/>
            </a:pPr>
            <a:r>
              <a:rPr lang="en-US"/>
              <a:t>Module 3</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a:defRPr/>
            </a:pPr>
            <a:fld id="{7A4B4E97-3DFA-428C-9B9C-7164C3693E06}" type="datetime1">
              <a:rPr lang="en-US" smtClean="0"/>
              <a:t>2/19/2023</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a:defRPr/>
            </a:pPr>
            <a:fld id="{F4E28402-9C56-4B4C-BB34-EF9E51C6AA5E}" type="slidenum">
              <a:rPr lang="en-US" smtClean="0"/>
              <a:pPr>
                <a:defRPr/>
              </a:pPr>
              <a:t>‹#›</a:t>
            </a:fld>
            <a:endParaRPr lang="en-US"/>
          </a:p>
        </p:txBody>
      </p:sp>
    </p:spTree>
    <p:extLst>
      <p:ext uri="{BB962C8B-B14F-4D97-AF65-F5344CB8AC3E}">
        <p14:creationId xmlns:p14="http://schemas.microsoft.com/office/powerpoint/2010/main" val="1786215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C4A7FD-3B94-49E7-8A69-7708F6AF86D6}" type="datetime1">
              <a:rPr lang="en-US" smtClean="0"/>
              <a:t>2/19/2023</a:t>
            </a:fld>
            <a:endParaRPr lang="en-US"/>
          </a:p>
        </p:txBody>
      </p:sp>
      <p:sp>
        <p:nvSpPr>
          <p:cNvPr id="5" name="Footer Placeholder 4"/>
          <p:cNvSpPr>
            <a:spLocks noGrp="1"/>
          </p:cNvSpPr>
          <p:nvPr>
            <p:ph type="ftr" sz="quarter" idx="11"/>
          </p:nvPr>
        </p:nvSpPr>
        <p:spPr/>
        <p:txBody>
          <a:bodyPr/>
          <a:lstStyle/>
          <a:p>
            <a:pPr marL="12700">
              <a:lnSpc>
                <a:spcPct val="100000"/>
              </a:lnSpc>
            </a:pPr>
            <a:r>
              <a:rPr lang="en-US" spc="-10"/>
              <a:t>Module 3</a:t>
            </a:r>
          </a:p>
        </p:txBody>
      </p:sp>
      <p:sp>
        <p:nvSpPr>
          <p:cNvPr id="6" name="Slide Number Placeholder 5"/>
          <p:cNvSpPr>
            <a:spLocks noGrp="1"/>
          </p:cNvSpPr>
          <p:nvPr>
            <p:ph type="sldNum" sz="quarter" idx="12"/>
          </p:nvPr>
        </p:nvSpPr>
        <p:spPr/>
        <p:txBody>
          <a:bodyPr/>
          <a:lstStyle/>
          <a:p>
            <a:pPr marL="121920">
              <a:lnSpc>
                <a:spcPct val="100000"/>
              </a:lnSpc>
            </a:pPr>
            <a:fld id="{81D60167-4931-47E6-BA6A-407CBD079E47}" type="slidenum">
              <a:rPr lang="en-US" spc="-10" smtClean="0"/>
              <a:t>‹#›</a:t>
            </a:fld>
            <a:endParaRPr lang="en-US" spc="-10"/>
          </a:p>
        </p:txBody>
      </p:sp>
    </p:spTree>
    <p:extLst>
      <p:ext uri="{BB962C8B-B14F-4D97-AF65-F5344CB8AC3E}">
        <p14:creationId xmlns:p14="http://schemas.microsoft.com/office/powerpoint/2010/main" val="3276735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2BE0BD23-553A-4FD8-8A46-1DFB92D61D16}" type="datetime1">
              <a:rPr lang="en-US" smtClean="0"/>
              <a:t>2/19/2023</a:t>
            </a:fld>
            <a:endParaRPr lang="en-US"/>
          </a:p>
        </p:txBody>
      </p:sp>
      <p:sp>
        <p:nvSpPr>
          <p:cNvPr id="5" name="Footer Placeholder 4"/>
          <p:cNvSpPr>
            <a:spLocks noGrp="1"/>
          </p:cNvSpPr>
          <p:nvPr>
            <p:ph type="ftr" sz="quarter" idx="11"/>
          </p:nvPr>
        </p:nvSpPr>
        <p:spPr/>
        <p:txBody>
          <a:bodyPr/>
          <a:lstStyle/>
          <a:p>
            <a:pPr>
              <a:defRPr/>
            </a:pPr>
            <a:r>
              <a:rPr lang="en-US"/>
              <a:t>Module 3</a:t>
            </a:r>
          </a:p>
        </p:txBody>
      </p:sp>
      <p:sp>
        <p:nvSpPr>
          <p:cNvPr id="6" name="Slide Number Placeholder 5"/>
          <p:cNvSpPr>
            <a:spLocks noGrp="1"/>
          </p:cNvSpPr>
          <p:nvPr>
            <p:ph type="sldNum" sz="quarter" idx="12"/>
          </p:nvPr>
        </p:nvSpPr>
        <p:spPr/>
        <p:txBody>
          <a:bodyPr/>
          <a:lstStyle/>
          <a:p>
            <a:pPr>
              <a:defRPr/>
            </a:pPr>
            <a:fld id="{2A21221E-38D9-4848-BC58-93117FFF105B}" type="slidenum">
              <a:rPr lang="en-US" smtClean="0"/>
              <a:pPr>
                <a:defRPr/>
              </a:pPr>
              <a:t>‹#›</a:t>
            </a:fld>
            <a:endParaRPr lang="en-US"/>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450087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2BE0BD23-553A-4FD8-8A46-1DFB92D61D16}" type="datetime1">
              <a:rPr lang="en-US" smtClean="0"/>
              <a:t>2/19/2023</a:t>
            </a:fld>
            <a:endParaRPr lang="en-US"/>
          </a:p>
        </p:txBody>
      </p:sp>
      <p:sp>
        <p:nvSpPr>
          <p:cNvPr id="6" name="Footer Placeholder 5"/>
          <p:cNvSpPr>
            <a:spLocks noGrp="1"/>
          </p:cNvSpPr>
          <p:nvPr>
            <p:ph type="ftr" sz="quarter" idx="11"/>
          </p:nvPr>
        </p:nvSpPr>
        <p:spPr/>
        <p:txBody>
          <a:bodyPr/>
          <a:lstStyle/>
          <a:p>
            <a:pPr>
              <a:defRPr/>
            </a:pPr>
            <a:r>
              <a:rPr lang="en-US"/>
              <a:t>Module 3</a:t>
            </a:r>
          </a:p>
        </p:txBody>
      </p:sp>
      <p:sp>
        <p:nvSpPr>
          <p:cNvPr id="7" name="Slide Number Placeholder 6"/>
          <p:cNvSpPr>
            <a:spLocks noGrp="1"/>
          </p:cNvSpPr>
          <p:nvPr>
            <p:ph type="sldNum" sz="quarter" idx="12"/>
          </p:nvPr>
        </p:nvSpPr>
        <p:spPr/>
        <p:txBody>
          <a:bodyPr/>
          <a:lstStyle/>
          <a:p>
            <a:pPr>
              <a:defRPr/>
            </a:pPr>
            <a:fld id="{2A21221E-38D9-4848-BC58-93117FFF105B}" type="slidenum">
              <a:rPr lang="en-US" smtClean="0"/>
              <a:pPr>
                <a:defRPr/>
              </a:pPr>
              <a:t>‹#›</a:t>
            </a:fld>
            <a:endParaRPr lang="en-US"/>
          </a:p>
        </p:txBody>
      </p:sp>
    </p:spTree>
    <p:extLst>
      <p:ext uri="{BB962C8B-B14F-4D97-AF65-F5344CB8AC3E}">
        <p14:creationId xmlns:p14="http://schemas.microsoft.com/office/powerpoint/2010/main" val="2543248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2BE0BD23-553A-4FD8-8A46-1DFB92D61D16}" type="datetime1">
              <a:rPr lang="en-US" smtClean="0"/>
              <a:t>2/19/2023</a:t>
            </a:fld>
            <a:endParaRPr lang="en-US"/>
          </a:p>
        </p:txBody>
      </p:sp>
      <p:sp>
        <p:nvSpPr>
          <p:cNvPr id="8" name="Footer Placeholder 7"/>
          <p:cNvSpPr>
            <a:spLocks noGrp="1"/>
          </p:cNvSpPr>
          <p:nvPr>
            <p:ph type="ftr" sz="quarter" idx="11"/>
          </p:nvPr>
        </p:nvSpPr>
        <p:spPr/>
        <p:txBody>
          <a:bodyPr/>
          <a:lstStyle/>
          <a:p>
            <a:pPr>
              <a:defRPr/>
            </a:pPr>
            <a:r>
              <a:rPr lang="en-US"/>
              <a:t>Module 3</a:t>
            </a:r>
          </a:p>
        </p:txBody>
      </p:sp>
      <p:sp>
        <p:nvSpPr>
          <p:cNvPr id="9" name="Slide Number Placeholder 8"/>
          <p:cNvSpPr>
            <a:spLocks noGrp="1"/>
          </p:cNvSpPr>
          <p:nvPr>
            <p:ph type="sldNum" sz="quarter" idx="12"/>
          </p:nvPr>
        </p:nvSpPr>
        <p:spPr/>
        <p:txBody>
          <a:bodyPr/>
          <a:lstStyle/>
          <a:p>
            <a:pPr>
              <a:defRPr/>
            </a:pPr>
            <a:fld id="{2A21221E-38D9-4848-BC58-93117FFF105B}" type="slidenum">
              <a:rPr lang="en-US" smtClean="0"/>
              <a:pPr>
                <a:defRPr/>
              </a:pPr>
              <a:t>‹#›</a:t>
            </a:fld>
            <a:endParaRPr lang="en-US"/>
          </a:p>
        </p:txBody>
      </p:sp>
    </p:spTree>
    <p:extLst>
      <p:ext uri="{BB962C8B-B14F-4D97-AF65-F5344CB8AC3E}">
        <p14:creationId xmlns:p14="http://schemas.microsoft.com/office/powerpoint/2010/main" val="119378553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57B10822-C090-40C6-86F9-04FC377398B2}" type="datetime1">
              <a:rPr lang="en-US" smtClean="0"/>
              <a:t>2/19/2023</a:t>
            </a:fld>
            <a:endParaRPr lang="en-US"/>
          </a:p>
        </p:txBody>
      </p:sp>
      <p:sp>
        <p:nvSpPr>
          <p:cNvPr id="4" name="Footer Placeholder 3"/>
          <p:cNvSpPr>
            <a:spLocks noGrp="1"/>
          </p:cNvSpPr>
          <p:nvPr>
            <p:ph type="ftr" sz="quarter" idx="11"/>
          </p:nvPr>
        </p:nvSpPr>
        <p:spPr/>
        <p:txBody>
          <a:bodyPr/>
          <a:lstStyle/>
          <a:p>
            <a:pPr>
              <a:defRPr/>
            </a:pPr>
            <a:r>
              <a:rPr lang="en-US"/>
              <a:t>Module 3</a:t>
            </a:r>
          </a:p>
        </p:txBody>
      </p:sp>
      <p:sp>
        <p:nvSpPr>
          <p:cNvPr id="5" name="Slide Number Placeholder 4"/>
          <p:cNvSpPr>
            <a:spLocks noGrp="1"/>
          </p:cNvSpPr>
          <p:nvPr>
            <p:ph type="sldNum" sz="quarter" idx="12"/>
          </p:nvPr>
        </p:nvSpPr>
        <p:spPr/>
        <p:txBody>
          <a:bodyPr/>
          <a:lstStyle/>
          <a:p>
            <a:pPr marL="121920">
              <a:lnSpc>
                <a:spcPct val="100000"/>
              </a:lnSpc>
            </a:pPr>
            <a:fld id="{81D60167-4931-47E6-BA6A-407CBD079E47}" type="slidenum">
              <a:rPr lang="en-US" spc="-10" smtClean="0"/>
              <a:t>‹#›</a:t>
            </a:fld>
            <a:endParaRPr lang="en-US" spc="-10"/>
          </a:p>
        </p:txBody>
      </p:sp>
    </p:spTree>
    <p:extLst>
      <p:ext uri="{BB962C8B-B14F-4D97-AF65-F5344CB8AC3E}">
        <p14:creationId xmlns:p14="http://schemas.microsoft.com/office/powerpoint/2010/main" val="1899082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1D715E1-5DD5-4359-BB47-D5F468E09603}" type="datetime1">
              <a:rPr lang="en-US" smtClean="0"/>
              <a:t>2/19/2023</a:t>
            </a:fld>
            <a:endParaRPr lang="en-US"/>
          </a:p>
        </p:txBody>
      </p:sp>
      <p:sp>
        <p:nvSpPr>
          <p:cNvPr id="3" name="Footer Placeholder 2"/>
          <p:cNvSpPr>
            <a:spLocks noGrp="1"/>
          </p:cNvSpPr>
          <p:nvPr>
            <p:ph type="ftr" sz="quarter" idx="11"/>
          </p:nvPr>
        </p:nvSpPr>
        <p:spPr/>
        <p:txBody>
          <a:bodyPr/>
          <a:lstStyle/>
          <a:p>
            <a:pPr>
              <a:defRPr/>
            </a:pPr>
            <a:r>
              <a:rPr lang="en-US"/>
              <a:t>Module 3</a:t>
            </a:r>
          </a:p>
        </p:txBody>
      </p:sp>
      <p:sp>
        <p:nvSpPr>
          <p:cNvPr id="4" name="Slide Number Placeholder 3"/>
          <p:cNvSpPr>
            <a:spLocks noGrp="1"/>
          </p:cNvSpPr>
          <p:nvPr>
            <p:ph type="sldNum" sz="quarter" idx="12"/>
          </p:nvPr>
        </p:nvSpPr>
        <p:spPr/>
        <p:txBody>
          <a:bodyPr/>
          <a:lstStyle/>
          <a:p>
            <a:pPr marL="121920">
              <a:lnSpc>
                <a:spcPct val="100000"/>
              </a:lnSpc>
            </a:pPr>
            <a:fld id="{81D60167-4931-47E6-BA6A-407CBD079E47}" type="slidenum">
              <a:rPr lang="en-US" spc="-10" smtClean="0"/>
              <a:t>‹#›</a:t>
            </a:fld>
            <a:endParaRPr lang="en-US" spc="-10"/>
          </a:p>
        </p:txBody>
      </p:sp>
    </p:spTree>
    <p:extLst>
      <p:ext uri="{BB962C8B-B14F-4D97-AF65-F5344CB8AC3E}">
        <p14:creationId xmlns:p14="http://schemas.microsoft.com/office/powerpoint/2010/main" val="1028656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BE0BD23-553A-4FD8-8A46-1DFB92D61D16}" type="datetime1">
              <a:rPr lang="en-US" smtClean="0"/>
              <a:t>2/19/2023</a:t>
            </a:fld>
            <a:endParaRPr lang="en-US"/>
          </a:p>
        </p:txBody>
      </p:sp>
      <p:sp>
        <p:nvSpPr>
          <p:cNvPr id="6" name="Footer Placeholder 5"/>
          <p:cNvSpPr>
            <a:spLocks noGrp="1"/>
          </p:cNvSpPr>
          <p:nvPr>
            <p:ph type="ftr" sz="quarter" idx="11"/>
          </p:nvPr>
        </p:nvSpPr>
        <p:spPr/>
        <p:txBody>
          <a:bodyPr/>
          <a:lstStyle/>
          <a:p>
            <a:pPr>
              <a:defRPr/>
            </a:pPr>
            <a:r>
              <a:rPr lang="en-US"/>
              <a:t>Module 3</a:t>
            </a:r>
          </a:p>
        </p:txBody>
      </p:sp>
      <p:sp>
        <p:nvSpPr>
          <p:cNvPr id="7" name="Slide Number Placeholder 6"/>
          <p:cNvSpPr>
            <a:spLocks noGrp="1"/>
          </p:cNvSpPr>
          <p:nvPr>
            <p:ph type="sldNum" sz="quarter" idx="12"/>
          </p:nvPr>
        </p:nvSpPr>
        <p:spPr/>
        <p:txBody>
          <a:bodyPr/>
          <a:lstStyle/>
          <a:p>
            <a:pPr>
              <a:defRPr/>
            </a:pPr>
            <a:fld id="{2A21221E-38D9-4848-BC58-93117FFF105B}" type="slidenum">
              <a:rPr lang="en-US" smtClean="0"/>
              <a:pPr>
                <a:defRPr/>
              </a:pPr>
              <a:t>‹#›</a:t>
            </a:fld>
            <a:endParaRPr lang="en-US"/>
          </a:p>
        </p:txBody>
      </p:sp>
    </p:spTree>
    <p:extLst>
      <p:ext uri="{BB962C8B-B14F-4D97-AF65-F5344CB8AC3E}">
        <p14:creationId xmlns:p14="http://schemas.microsoft.com/office/powerpoint/2010/main" val="370784255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BE0BD23-553A-4FD8-8A46-1DFB92D61D16}" type="datetime1">
              <a:rPr lang="en-US" smtClean="0"/>
              <a:t>2/19/2023</a:t>
            </a:fld>
            <a:endParaRPr lang="en-US"/>
          </a:p>
        </p:txBody>
      </p:sp>
      <p:sp>
        <p:nvSpPr>
          <p:cNvPr id="6" name="Footer Placeholder 5"/>
          <p:cNvSpPr>
            <a:spLocks noGrp="1"/>
          </p:cNvSpPr>
          <p:nvPr>
            <p:ph type="ftr" sz="quarter" idx="11"/>
          </p:nvPr>
        </p:nvSpPr>
        <p:spPr/>
        <p:txBody>
          <a:bodyPr/>
          <a:lstStyle/>
          <a:p>
            <a:pPr>
              <a:defRPr/>
            </a:pPr>
            <a:r>
              <a:rPr lang="en-US"/>
              <a:t>Module 3</a:t>
            </a:r>
          </a:p>
        </p:txBody>
      </p:sp>
      <p:sp>
        <p:nvSpPr>
          <p:cNvPr id="7" name="Slide Number Placeholder 6"/>
          <p:cNvSpPr>
            <a:spLocks noGrp="1"/>
          </p:cNvSpPr>
          <p:nvPr>
            <p:ph type="sldNum" sz="quarter" idx="12"/>
          </p:nvPr>
        </p:nvSpPr>
        <p:spPr/>
        <p:txBody>
          <a:bodyPr/>
          <a:lstStyle/>
          <a:p>
            <a:pPr>
              <a:defRPr/>
            </a:pPr>
            <a:fld id="{2A21221E-38D9-4848-BC58-93117FFF105B}" type="slidenum">
              <a:rPr lang="en-US" smtClean="0"/>
              <a:pPr>
                <a:defRPr/>
              </a:pPr>
              <a:t>‹#›</a:t>
            </a:fld>
            <a:endParaRPr lang="en-US"/>
          </a:p>
        </p:txBody>
      </p:sp>
    </p:spTree>
    <p:extLst>
      <p:ext uri="{BB962C8B-B14F-4D97-AF65-F5344CB8AC3E}">
        <p14:creationId xmlns:p14="http://schemas.microsoft.com/office/powerpoint/2010/main" val="404208530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pPr>
              <a:defRPr/>
            </a:pPr>
            <a:fld id="{2BE0BD23-553A-4FD8-8A46-1DFB92D61D16}" type="datetime1">
              <a:rPr lang="en-US" smtClean="0"/>
              <a:t>2/19/2023</a:t>
            </a:fld>
            <a:endParaRPr lang="en-US"/>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pPr>
              <a:defRPr/>
            </a:pPr>
            <a:r>
              <a:rPr lang="en-US"/>
              <a:t>Module 3</a:t>
            </a:r>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pPr>
              <a:defRPr/>
            </a:pPr>
            <a:fld id="{2A21221E-38D9-4848-BC58-93117FFF105B}" type="slidenum">
              <a:rPr lang="en-US" smtClean="0"/>
              <a:pPr>
                <a:defRPr/>
              </a:pPr>
              <a:t>‹#›</a:t>
            </a:fld>
            <a:endParaRPr lang="en-US"/>
          </a:p>
        </p:txBody>
      </p:sp>
    </p:spTree>
    <p:extLst>
      <p:ext uri="{BB962C8B-B14F-4D97-AF65-F5344CB8AC3E}">
        <p14:creationId xmlns:p14="http://schemas.microsoft.com/office/powerpoint/2010/main" val="3730320265"/>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Lst>
  <p:hf hdr="0" ftr="0" dt="0"/>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2">
            <a:extLst>
              <a:ext uri="{FF2B5EF4-FFF2-40B4-BE49-F238E27FC236}">
                <a16:creationId xmlns:a16="http://schemas.microsoft.com/office/drawing/2014/main" id="{A94947EB-C48A-4868-82AB-10EE3CA672EE}"/>
              </a:ext>
            </a:extLst>
          </p:cNvPr>
          <p:cNvSpPr>
            <a:spLocks noGrp="1" noChangeArrowheads="1"/>
          </p:cNvSpPr>
          <p:nvPr>
            <p:ph type="ctrTitle"/>
          </p:nvPr>
        </p:nvSpPr>
        <p:spPr>
          <a:xfrm>
            <a:off x="1085357" y="191606"/>
            <a:ext cx="6959187" cy="1107996"/>
          </a:xfrm>
        </p:spPr>
        <p:txBody>
          <a:bodyPr/>
          <a:lstStyle/>
          <a:p>
            <a:pPr algn="ctr" eaLnBrk="1" hangingPunct="1"/>
            <a:br>
              <a:rPr kumimoji="1" lang="zh-CN" altLang="en-US" dirty="0">
                <a:latin typeface="Arial" panose="020B0604020202020204" pitchFamily="34" charset="0"/>
                <a:cs typeface="Arial" panose="020B0604020202020204" pitchFamily="34" charset="0"/>
              </a:rPr>
            </a:br>
            <a:r>
              <a:rPr lang="en-US"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MEU- Mobile KSD</a:t>
            </a:r>
            <a:endParaRPr lang="en-US" altLang="en-US"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99" name="副标题 2">
            <a:extLst>
              <a:ext uri="{FF2B5EF4-FFF2-40B4-BE49-F238E27FC236}">
                <a16:creationId xmlns:a16="http://schemas.microsoft.com/office/drawing/2014/main" id="{64377409-5CA2-4475-BF89-405759DE8D91}"/>
              </a:ext>
            </a:extLst>
          </p:cNvPr>
          <p:cNvSpPr>
            <a:spLocks noGrp="1" noChangeArrowheads="1"/>
          </p:cNvSpPr>
          <p:nvPr>
            <p:ph type="subTitle" idx="4"/>
          </p:nvPr>
        </p:nvSpPr>
        <p:spPr>
          <a:xfrm>
            <a:off x="631372" y="1712686"/>
            <a:ext cx="7750628" cy="1343782"/>
          </a:xfrm>
        </p:spPr>
        <p:txBody>
          <a:bodyPr/>
          <a:lstStyle/>
          <a:p>
            <a:pPr marL="34290" indent="0" algn="ctr" eaLnBrk="1" hangingPunct="1">
              <a:buNone/>
            </a:pPr>
            <a:r>
              <a:rPr kumimoji="1" lang="en-US" sz="2800" b="1" dirty="0">
                <a:solidFill>
                  <a:srgbClr val="002060"/>
                </a:solidFill>
                <a:latin typeface="Times New Roman" panose="02020603050405020304" pitchFamily="18" charset="0"/>
                <a:ea typeface="+mj-ea"/>
                <a:cs typeface="Times New Roman" panose="02020603050405020304" pitchFamily="18" charset="0"/>
              </a:rPr>
              <a:t>Semester Project Part 1 </a:t>
            </a:r>
          </a:p>
          <a:p>
            <a:pPr marL="34290" indent="0" algn="ctr" eaLnBrk="1" hangingPunct="1">
              <a:buNone/>
            </a:pPr>
            <a:r>
              <a:rPr kumimoji="1" lang="en-US" altLang="zh-CN" sz="2800" b="1" dirty="0">
                <a:solidFill>
                  <a:srgbClr val="002060"/>
                </a:solidFill>
                <a:latin typeface="Times New Roman" panose="02020603050405020304" pitchFamily="18" charset="0"/>
                <a:ea typeface="+mj-ea"/>
                <a:cs typeface="Times New Roman" panose="02020603050405020304" pitchFamily="18" charset="0"/>
              </a:rPr>
              <a:t>Group</a:t>
            </a:r>
            <a:r>
              <a:rPr kumimoji="1" lang="en-US" altLang="zh-CN" sz="2800" b="1" dirty="0">
                <a:solidFill>
                  <a:srgbClr val="002060"/>
                </a:solidFill>
                <a:latin typeface="Times New Roman" panose="02020603050405020304" pitchFamily="18" charset="0"/>
                <a:cs typeface="Times New Roman" panose="02020603050405020304" pitchFamily="18" charset="0"/>
              </a:rPr>
              <a:t> </a:t>
            </a:r>
            <a:r>
              <a:rPr kumimoji="1" lang="en-US" altLang="zh-CN" sz="2800" b="1" dirty="0">
                <a:solidFill>
                  <a:srgbClr val="002060"/>
                </a:solidFill>
                <a:latin typeface="Times New Roman" panose="02020603050405020304" pitchFamily="18" charset="0"/>
                <a:ea typeface="+mj-ea"/>
                <a:cs typeface="Times New Roman" panose="02020603050405020304" pitchFamily="18" charset="0"/>
              </a:rPr>
              <a:t>16</a:t>
            </a:r>
            <a:endParaRPr kumimoji="1" lang="tr-TR" altLang="zh-CN" sz="2800" b="1" dirty="0">
              <a:solidFill>
                <a:srgbClr val="002060"/>
              </a:solidFill>
              <a:latin typeface="Times New Roman" panose="02020603050405020304" pitchFamily="18" charset="0"/>
              <a:ea typeface="+mj-ea"/>
              <a:cs typeface="Times New Roman" panose="02020603050405020304" pitchFamily="18" charset="0"/>
            </a:endParaRPr>
          </a:p>
          <a:p>
            <a:pPr algn="ctr" eaLnBrk="1" hangingPunct="1"/>
            <a:endParaRPr kumimoji="1" lang="tr-TR" altLang="zh-CN" sz="2800" dirty="0">
              <a:solidFill>
                <a:srgbClr val="002060"/>
              </a:solidFill>
              <a:latin typeface="Arial" panose="020B0604020202020204" pitchFamily="34" charset="0"/>
              <a:cs typeface="Arial" panose="020B0604020202020204" pitchFamily="34" charset="0"/>
            </a:endParaRPr>
          </a:p>
          <a:p>
            <a:pPr algn="ctr" eaLnBrk="1" hangingPunct="1"/>
            <a:endParaRPr kumimoji="1" lang="tr-TR" altLang="zh-CN" sz="2800" dirty="0">
              <a:solidFill>
                <a:srgbClr val="002060"/>
              </a:solidFill>
              <a:latin typeface="Arial" panose="020B0604020202020204" pitchFamily="34" charset="0"/>
              <a:cs typeface="Arial" panose="020B0604020202020204" pitchFamily="34" charset="0"/>
            </a:endParaRPr>
          </a:p>
          <a:p>
            <a:pPr algn="ctr" eaLnBrk="1" hangingPunct="1"/>
            <a:endParaRPr kumimoji="1" lang="tr-TR" altLang="zh-CN" sz="2800" dirty="0">
              <a:solidFill>
                <a:srgbClr val="002060"/>
              </a:solidFill>
              <a:latin typeface="Arial" panose="020B0604020202020204" pitchFamily="34" charset="0"/>
              <a:cs typeface="Arial" panose="020B0604020202020204" pitchFamily="34" charset="0"/>
            </a:endParaRPr>
          </a:p>
          <a:p>
            <a:pPr algn="ctr" eaLnBrk="1" hangingPunct="1"/>
            <a:endParaRPr kumimoji="1" lang="en-US" altLang="zh-CN" dirty="0">
              <a:solidFill>
                <a:srgbClr val="002060"/>
              </a:solidFill>
              <a:latin typeface="Arial" panose="020B0604020202020204" pitchFamily="34" charset="0"/>
              <a:cs typeface="Arial" panose="020B0604020202020204" pitchFamily="34" charset="0"/>
            </a:endParaRPr>
          </a:p>
          <a:p>
            <a:pPr algn="ctr" eaLnBrk="1" hangingPunct="1"/>
            <a:endParaRPr kumimoji="1" lang="zh-CN" altLang="en-US" dirty="0">
              <a:solidFill>
                <a:srgbClr val="00206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7"/>
          </p:nvPr>
        </p:nvSpPr>
        <p:spPr/>
        <p:txBody>
          <a:bodyPr/>
          <a:lstStyle/>
          <a:p>
            <a:pPr>
              <a:defRPr/>
            </a:pPr>
            <a:fld id="{F4E28402-9C56-4B4C-BB34-EF9E51C6AA5E}" type="slidenum">
              <a:rPr lang="en-US" smtClean="0"/>
              <a:pPr>
                <a:defRPr/>
              </a:pPr>
              <a:t>1</a:t>
            </a:fld>
            <a:endParaRPr lang="en-US"/>
          </a:p>
        </p:txBody>
      </p:sp>
      <p:sp>
        <p:nvSpPr>
          <p:cNvPr id="3" name="TextBox 2">
            <a:extLst>
              <a:ext uri="{FF2B5EF4-FFF2-40B4-BE49-F238E27FC236}">
                <a16:creationId xmlns:a16="http://schemas.microsoft.com/office/drawing/2014/main" id="{D35D155E-6F67-C192-5636-9A4CEDEDA117}"/>
              </a:ext>
            </a:extLst>
          </p:cNvPr>
          <p:cNvSpPr txBox="1"/>
          <p:nvPr/>
        </p:nvSpPr>
        <p:spPr>
          <a:xfrm>
            <a:off x="4196862" y="4233334"/>
            <a:ext cx="4600006" cy="1477328"/>
          </a:xfrm>
          <a:prstGeom prst="rect">
            <a:avLst/>
          </a:prstGeom>
          <a:noFill/>
        </p:spPr>
        <p:txBody>
          <a:bodyPr wrap="square" lIns="91440" tIns="45720" rIns="91440" bIns="45720" rtlCol="0" anchor="t">
            <a:spAutoFit/>
          </a:bodyPr>
          <a:lstStyle/>
          <a:p>
            <a:pPr marL="0" marR="0">
              <a:spcBef>
                <a:spcPts val="0"/>
              </a:spcBef>
              <a:spcAft>
                <a:spcPts val="0"/>
              </a:spcAft>
            </a:pPr>
            <a:r>
              <a:rPr lang="en-US" sz="1800" b="1" dirty="0">
                <a:solidFill>
                  <a:srgbClr val="002060"/>
                </a:solidFill>
                <a:effectLst/>
                <a:latin typeface="Times New Roman"/>
                <a:ea typeface="Calibri"/>
                <a:cs typeface="Times New Roman"/>
              </a:rPr>
              <a:t>Varshitha Pendyala -2244279</a:t>
            </a:r>
          </a:p>
          <a:p>
            <a:r>
              <a:rPr lang="en-US" b="1" dirty="0">
                <a:solidFill>
                  <a:srgbClr val="002060"/>
                </a:solidFill>
                <a:latin typeface="Times New Roman"/>
                <a:ea typeface="Calibri"/>
                <a:cs typeface="Times New Roman"/>
              </a:rPr>
              <a:t>Deekshitha </a:t>
            </a:r>
            <a:r>
              <a:rPr lang="en-US" b="1" dirty="0" err="1">
                <a:solidFill>
                  <a:srgbClr val="002060"/>
                </a:solidFill>
                <a:latin typeface="Times New Roman"/>
                <a:ea typeface="Calibri"/>
                <a:cs typeface="Times New Roman"/>
              </a:rPr>
              <a:t>Teegala</a:t>
            </a:r>
            <a:r>
              <a:rPr lang="en-US" b="1" dirty="0">
                <a:solidFill>
                  <a:srgbClr val="002060"/>
                </a:solidFill>
                <a:latin typeface="Times New Roman"/>
                <a:ea typeface="Calibri"/>
                <a:cs typeface="Times New Roman"/>
              </a:rPr>
              <a:t> - 2247690</a:t>
            </a:r>
            <a:endParaRPr lang="en-US"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Shiva Sai Ram Prasad </a:t>
            </a:r>
            <a:r>
              <a:rPr lang="en-US" sz="1800" b="1"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Yelipeddi</a:t>
            </a:r>
            <a:r>
              <a:rPr lang="en-US" sz="1800" b="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- 2250576</a:t>
            </a:r>
            <a:endParaRPr lang="en-US"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r>
              <a:rPr lang="en-US" b="1" dirty="0">
                <a:solidFill>
                  <a:srgbClr val="002060"/>
                </a:solidFill>
                <a:latin typeface="Times New Roman"/>
                <a:ea typeface="Calibri"/>
                <a:cs typeface="Times New Roman"/>
              </a:rPr>
              <a:t>Venkata Satya Reddy </a:t>
            </a:r>
            <a:r>
              <a:rPr lang="en-US" b="1" dirty="0" err="1">
                <a:solidFill>
                  <a:srgbClr val="002060"/>
                </a:solidFill>
                <a:latin typeface="Times New Roman"/>
                <a:ea typeface="Calibri"/>
                <a:cs typeface="Times New Roman"/>
              </a:rPr>
              <a:t>Kallam</a:t>
            </a:r>
            <a:r>
              <a:rPr lang="en-US" b="1" dirty="0">
                <a:solidFill>
                  <a:srgbClr val="002060"/>
                </a:solidFill>
                <a:latin typeface="Times New Roman"/>
                <a:ea typeface="Calibri"/>
                <a:cs typeface="Times New Roman"/>
              </a:rPr>
              <a:t> - 2249009</a:t>
            </a:r>
            <a:endParaRPr lang="en-US" sz="1800" b="1" dirty="0">
              <a:solidFill>
                <a:srgbClr val="002060"/>
              </a:solidFill>
              <a:effectLst/>
              <a:latin typeface="Times New Roman"/>
              <a:ea typeface="Calibri"/>
              <a:cs typeface="Times New Roman"/>
            </a:endParaRPr>
          </a:p>
          <a:p>
            <a:endParaRPr lang="en-US" dirty="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21D84-F664-3C69-52EF-5CA3D667F939}"/>
              </a:ext>
            </a:extLst>
          </p:cNvPr>
          <p:cNvSpPr>
            <a:spLocks noGrp="1"/>
          </p:cNvSpPr>
          <p:nvPr>
            <p:ph type="title"/>
          </p:nvPr>
        </p:nvSpPr>
        <p:spPr>
          <a:xfrm>
            <a:off x="1192974" y="722293"/>
            <a:ext cx="7611363" cy="461665"/>
          </a:xfrm>
        </p:spPr>
        <p:txBody>
          <a:bodyPr>
            <a:normAutofit fontScale="90000"/>
          </a:bodyPr>
          <a:lstStyle/>
          <a:p>
            <a:r>
              <a:rPr kumimoji="1" lang="en-US" altLang="zh-CN" sz="3000" b="1" dirty="0">
                <a:solidFill>
                  <a:srgbClr val="002060"/>
                </a:solidFill>
                <a:latin typeface="Times New Roman" panose="02020603050405020304" pitchFamily="18" charset="0"/>
                <a:cs typeface="Times New Roman" panose="02020603050405020304" pitchFamily="18" charset="0"/>
              </a:rPr>
              <a:t>What is the dataset we have selected</a:t>
            </a:r>
            <a:r>
              <a:rPr kumimoji="1" lang="tr-TR" altLang="zh-CN" sz="3000" b="1" dirty="0">
                <a:solidFill>
                  <a:srgbClr val="002060"/>
                </a:solidFill>
                <a:latin typeface="Times New Roman" panose="02020603050405020304" pitchFamily="18" charset="0"/>
                <a:cs typeface="Times New Roman" panose="02020603050405020304" pitchFamily="18" charset="0"/>
              </a:rPr>
              <a:t>?</a:t>
            </a:r>
            <a:endParaRPr lang="en-US" sz="3000" b="1" dirty="0">
              <a:solidFill>
                <a:srgbClr val="00206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7B8AA15-7255-0972-E033-E2CFF1B930A3}"/>
              </a:ext>
            </a:extLst>
          </p:cNvPr>
          <p:cNvSpPr>
            <a:spLocks noGrp="1"/>
          </p:cNvSpPr>
          <p:nvPr>
            <p:ph idx="1"/>
          </p:nvPr>
        </p:nvSpPr>
        <p:spPr>
          <a:xfrm>
            <a:off x="328246" y="1447801"/>
            <a:ext cx="8561754" cy="5329664"/>
          </a:xfrm>
        </p:spPr>
        <p:txBody>
          <a:bodyPr wrap="square" lIns="0" tIns="0" rIns="0" bIns="0" anchor="t">
            <a:spAutoFit/>
          </a:bodyPr>
          <a:lstStyle/>
          <a:p>
            <a:pPr marL="34290" indent="0">
              <a:buNone/>
            </a:pPr>
            <a:r>
              <a:rPr kumimoji="1" lang="en-US" dirty="0">
                <a:solidFill>
                  <a:srgbClr val="002060"/>
                </a:solidFill>
                <a:latin typeface="Times New Roman" panose="02020603050405020304" pitchFamily="18" charset="0"/>
                <a:ea typeface="+mj-ea"/>
                <a:cs typeface="Times New Roman" panose="02020603050405020304" pitchFamily="18" charset="0"/>
              </a:rPr>
              <a:t>Name of the Data Set</a:t>
            </a:r>
            <a:r>
              <a:rPr lang="en-US" dirty="0">
                <a:solidFill>
                  <a:srgbClr val="002060"/>
                </a:solidFill>
                <a:latin typeface="Times New Roman" panose="02020603050405020304" pitchFamily="18" charset="0"/>
                <a:cs typeface="Times New Roman" panose="02020603050405020304" pitchFamily="18" charset="0"/>
              </a:rPr>
              <a:t>: </a:t>
            </a:r>
            <a:r>
              <a:rPr lang="en-US"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MEU- Mobile KSD</a:t>
            </a:r>
            <a:endParaRPr lang="tr-TR" i="0" dirty="0">
              <a:solidFill>
                <a:srgbClr val="002060"/>
              </a:solidFill>
              <a:effectLst/>
              <a:latin typeface="Times New Roman" panose="02020603050405020304" pitchFamily="18" charset="0"/>
              <a:cs typeface="Times New Roman" panose="02020603050405020304" pitchFamily="18" charset="0"/>
            </a:endParaRPr>
          </a:p>
          <a:p>
            <a:pPr marL="34290" indent="0">
              <a:buNone/>
            </a:pPr>
            <a:r>
              <a:rPr kumimoji="1" lang="en-US" dirty="0">
                <a:solidFill>
                  <a:srgbClr val="002060"/>
                </a:solidFill>
                <a:latin typeface="Times New Roman" panose="02020603050405020304" pitchFamily="18" charset="0"/>
                <a:ea typeface="+mj-ea"/>
                <a:cs typeface="Times New Roman" panose="02020603050405020304" pitchFamily="18" charset="0"/>
              </a:rPr>
              <a:t>Category: </a:t>
            </a:r>
            <a:r>
              <a:rPr lang="en-US" b="0" i="0" dirty="0">
                <a:solidFill>
                  <a:srgbClr val="002060"/>
                </a:solidFill>
                <a:effectLst/>
                <a:latin typeface="Times New Roman" panose="02020603050405020304" pitchFamily="18" charset="0"/>
                <a:cs typeface="Times New Roman" panose="02020603050405020304" pitchFamily="18" charset="0"/>
              </a:rPr>
              <a:t>Classification</a:t>
            </a:r>
            <a:br>
              <a:rPr lang="en-US" b="0" i="0" dirty="0">
                <a:solidFill>
                  <a:srgbClr val="002060"/>
                </a:solidFill>
                <a:effectLst/>
                <a:latin typeface="Times New Roman" panose="02020603050405020304" pitchFamily="18" charset="0"/>
                <a:cs typeface="Times New Roman" panose="02020603050405020304" pitchFamily="18" charset="0"/>
              </a:rPr>
            </a:br>
            <a:r>
              <a:rPr kumimoji="1" lang="en-US" dirty="0">
                <a:solidFill>
                  <a:srgbClr val="002060"/>
                </a:solidFill>
                <a:latin typeface="Times New Roman" panose="02020603050405020304" pitchFamily="18" charset="0"/>
                <a:ea typeface="+mj-ea"/>
                <a:cs typeface="Times New Roman" panose="02020603050405020304" pitchFamily="18" charset="0"/>
              </a:rPr>
              <a:t>Number of Instances: 2856</a:t>
            </a:r>
            <a:br>
              <a:rPr lang="en-US" b="0" i="0" dirty="0">
                <a:solidFill>
                  <a:srgbClr val="002060"/>
                </a:solidFill>
                <a:effectLst/>
                <a:latin typeface="Times New Roman" panose="02020603050405020304" pitchFamily="18" charset="0"/>
                <a:cs typeface="Times New Roman" panose="02020603050405020304" pitchFamily="18" charset="0"/>
              </a:rPr>
            </a:br>
            <a:r>
              <a:rPr kumimoji="1" lang="en-US" dirty="0">
                <a:solidFill>
                  <a:srgbClr val="002060"/>
                </a:solidFill>
                <a:latin typeface="Times New Roman" panose="02020603050405020304" pitchFamily="18" charset="0"/>
                <a:ea typeface="+mj-ea"/>
                <a:cs typeface="Times New Roman" panose="02020603050405020304" pitchFamily="18" charset="0"/>
              </a:rPr>
              <a:t>Number of Attributes: 71</a:t>
            </a:r>
          </a:p>
          <a:p>
            <a:pPr marL="34290" indent="0">
              <a:buNone/>
            </a:pPr>
            <a:endParaRPr lang="en-US" b="0" i="0" dirty="0">
              <a:solidFill>
                <a:srgbClr val="002060"/>
              </a:solidFill>
              <a:effectLst/>
              <a:latin typeface="Times New Roman" panose="02020603050405020304" pitchFamily="18" charset="0"/>
              <a:cs typeface="Times New Roman" panose="02020603050405020304" pitchFamily="18" charset="0"/>
            </a:endParaRPr>
          </a:p>
          <a:p>
            <a:pPr marL="34290" indent="0">
              <a:buNone/>
            </a:pPr>
            <a:r>
              <a:rPr kumimoji="1" lang="en-US" b="1" dirty="0">
                <a:solidFill>
                  <a:srgbClr val="002060"/>
                </a:solidFill>
                <a:latin typeface="Times New Roman" panose="02020603050405020304" pitchFamily="18" charset="0"/>
                <a:ea typeface="+mj-ea"/>
                <a:cs typeface="Times New Roman" panose="02020603050405020304" pitchFamily="18" charset="0"/>
              </a:rPr>
              <a:t>Name of the Attributes </a:t>
            </a:r>
            <a:r>
              <a:rPr kumimoji="1" lang="en-US" dirty="0">
                <a:solidFill>
                  <a:srgbClr val="002060"/>
                </a:solidFill>
                <a:latin typeface="Times New Roman" panose="02020603050405020304" pitchFamily="18" charset="0"/>
                <a:ea typeface="+mj-ea"/>
                <a:cs typeface="Times New Roman" panose="02020603050405020304" pitchFamily="18" charset="0"/>
              </a:rPr>
              <a:t>: </a:t>
            </a:r>
            <a:r>
              <a:rPr lang="en-US" b="0" i="0" dirty="0">
                <a:solidFill>
                  <a:srgbClr val="123654"/>
                </a:solidFill>
                <a:effectLst/>
                <a:latin typeface="Times New Roman" panose="02020603050405020304" pitchFamily="18" charset="0"/>
                <a:cs typeface="Times New Roman" panose="02020603050405020304" pitchFamily="18" charset="0"/>
              </a:rPr>
              <a:t>Hold (H), Up-Down (UD), Down-Down (DD), Pressure (P), Finger-Area (A), Averages of Hold (AH), Pressure (AP) and Finger Area (AFA). There are 71 features because each feature has a set of feature elements corresponding to the typed characters.</a:t>
            </a:r>
            <a:endParaRPr kumimoji="1" lang="tr-TR" dirty="0">
              <a:solidFill>
                <a:srgbClr val="002060"/>
              </a:solidFill>
              <a:latin typeface="Times New Roman" panose="02020603050405020304" pitchFamily="18" charset="0"/>
              <a:ea typeface="+mj-ea"/>
              <a:cs typeface="Times New Roman" panose="02020603050405020304" pitchFamily="18" charset="0"/>
            </a:endParaRPr>
          </a:p>
          <a:p>
            <a:pPr>
              <a:buFont typeface="Wingdings" panose="05000000000000000000" pitchFamily="2" charset="2"/>
              <a:buChar char="Ø"/>
            </a:pPr>
            <a:endParaRPr kumimoji="1" lang="tr-TR" dirty="0">
              <a:solidFill>
                <a:srgbClr val="002060"/>
              </a:solidFill>
              <a:latin typeface="Times New Roman" panose="02020603050405020304" pitchFamily="18" charset="0"/>
              <a:ea typeface="+mj-ea"/>
              <a:cs typeface="Times New Roman" panose="02020603050405020304" pitchFamily="18" charset="0"/>
            </a:endParaRPr>
          </a:p>
          <a:p>
            <a:pPr marL="34290" indent="0">
              <a:buNone/>
            </a:pPr>
            <a:r>
              <a:rPr kumimoji="1" lang="en-US" b="1" dirty="0">
                <a:solidFill>
                  <a:srgbClr val="002060"/>
                </a:solidFill>
                <a:latin typeface="Times New Roman" panose="02020603050405020304" pitchFamily="18" charset="0"/>
                <a:ea typeface="+mj-ea"/>
                <a:cs typeface="Times New Roman" panose="02020603050405020304" pitchFamily="18" charset="0"/>
              </a:rPr>
              <a:t>What is the problem to be solved?</a:t>
            </a:r>
            <a:endParaRPr kumimoji="1" lang="tr-TR" b="1" dirty="0">
              <a:solidFill>
                <a:srgbClr val="002060"/>
              </a:solidFill>
              <a:latin typeface="Times New Roman" panose="02020603050405020304" pitchFamily="18" charset="0"/>
              <a:ea typeface="+mj-ea"/>
              <a:cs typeface="Times New Roman" panose="02020603050405020304" pitchFamily="18" charset="0"/>
            </a:endParaRPr>
          </a:p>
          <a:p>
            <a:pPr marL="34290" indent="0" algn="just">
              <a:buNone/>
            </a:pPr>
            <a:r>
              <a:rPr lang="en-US" dirty="0">
                <a:solidFill>
                  <a:srgbClr val="002060"/>
                </a:solidFill>
                <a:latin typeface="Times New Roman" panose="02020603050405020304" pitchFamily="18" charset="0"/>
                <a:cs typeface="Times New Roman" panose="02020603050405020304" pitchFamily="18" charset="0"/>
              </a:rPr>
              <a:t>It was aimed to solve the lack of understanding about the mobile device usage patterns and service preferences of Iranian mobile users. The study sought to collect data from this population in order to design knowledge services that better meet their needs and preferences.</a:t>
            </a:r>
            <a:endParaRPr lang="tr-TR" i="0" dirty="0">
              <a:solidFill>
                <a:srgbClr val="00206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i="0" dirty="0">
              <a:solidFill>
                <a:srgbClr val="002060"/>
              </a:solidFill>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A950E70-8349-2AAD-158B-80DEA9455E90}"/>
              </a:ext>
            </a:extLst>
          </p:cNvPr>
          <p:cNvSpPr>
            <a:spLocks noGrp="1"/>
          </p:cNvSpPr>
          <p:nvPr>
            <p:ph type="sldNum" sz="quarter" idx="12"/>
          </p:nvPr>
        </p:nvSpPr>
        <p:spPr/>
        <p:txBody>
          <a:bodyPr/>
          <a:lstStyle/>
          <a:p>
            <a:pPr marL="121920">
              <a:lnSpc>
                <a:spcPct val="100000"/>
              </a:lnSpc>
            </a:pPr>
            <a:fld id="{81D60167-4931-47E6-BA6A-407CBD079E47}" type="slidenum">
              <a:rPr lang="tr-TR" spc="-10" smtClean="0"/>
              <a:t>2</a:t>
            </a:fld>
            <a:endParaRPr lang="tr-TR" spc="-10"/>
          </a:p>
        </p:txBody>
      </p:sp>
    </p:spTree>
    <p:extLst>
      <p:ext uri="{BB962C8B-B14F-4D97-AF65-F5344CB8AC3E}">
        <p14:creationId xmlns:p14="http://schemas.microsoft.com/office/powerpoint/2010/main" val="2735616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3A7EE-B5F6-0FF1-B6CE-807DCE41DA41}"/>
              </a:ext>
            </a:extLst>
          </p:cNvPr>
          <p:cNvSpPr>
            <a:spLocks noGrp="1"/>
          </p:cNvSpPr>
          <p:nvPr>
            <p:ph type="title"/>
          </p:nvPr>
        </p:nvSpPr>
        <p:spPr>
          <a:xfrm>
            <a:off x="1233995" y="677313"/>
            <a:ext cx="7506398" cy="461665"/>
          </a:xfrm>
        </p:spPr>
        <p:txBody>
          <a:bodyPr>
            <a:normAutofit fontScale="90000"/>
          </a:bodyPr>
          <a:lstStyle/>
          <a:p>
            <a:r>
              <a:rPr lang="en-US" sz="3000" b="1" dirty="0">
                <a:solidFill>
                  <a:srgbClr val="002060"/>
                </a:solidFill>
                <a:latin typeface="Times New Roman" panose="02020603050405020304" pitchFamily="18" charset="0"/>
                <a:cs typeface="Times New Roman" panose="02020603050405020304" pitchFamily="18" charset="0"/>
              </a:rPr>
              <a:t>Why did we find this dataset interesting?</a:t>
            </a:r>
            <a:endParaRPr lang="tr-TR" sz="3000" b="1" dirty="0">
              <a:solidFill>
                <a:srgbClr val="00206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252611D-BBEE-6F2D-33D6-01EAC26F64CB}"/>
              </a:ext>
            </a:extLst>
          </p:cNvPr>
          <p:cNvSpPr>
            <a:spLocks noGrp="1"/>
          </p:cNvSpPr>
          <p:nvPr>
            <p:ph idx="1"/>
          </p:nvPr>
        </p:nvSpPr>
        <p:spPr>
          <a:xfrm>
            <a:off x="293076" y="1572699"/>
            <a:ext cx="8342351" cy="5089323"/>
          </a:xfrm>
        </p:spPr>
        <p:txBody>
          <a:bodyPr>
            <a:normAutofit/>
          </a:bodyPr>
          <a:lstStyle/>
          <a:p>
            <a:pPr marL="0" indent="0" algn="just">
              <a:buNone/>
            </a:pPr>
            <a:r>
              <a:rPr lang="en-US" dirty="0">
                <a:solidFill>
                  <a:srgbClr val="002060"/>
                </a:solidFill>
                <a:latin typeface="Times New Roman" panose="02020603050405020304" pitchFamily="18" charset="0"/>
                <a:cs typeface="Times New Roman" panose="02020603050405020304" pitchFamily="18" charset="0"/>
              </a:rPr>
              <a:t>The MEU-Mobile KSD data set is interesting because it provides valuable insights into mobile device usage patterns and service preferences of Iranian mobile users, includes a wide range of attributes for detailed analysis, and provides a valuable resource for researchers and developers in the field of mobile services and technologies.</a:t>
            </a:r>
          </a:p>
          <a:p>
            <a:pPr marL="0" indent="0" algn="just">
              <a:buNone/>
            </a:pPr>
            <a:endParaRPr lang="en-US" dirty="0">
              <a:solidFill>
                <a:srgbClr val="002060"/>
              </a:solidFill>
              <a:latin typeface="Times New Roman" panose="02020603050405020304" pitchFamily="18" charset="0"/>
              <a:cs typeface="Times New Roman" panose="02020603050405020304" pitchFamily="18" charset="0"/>
            </a:endParaRPr>
          </a:p>
          <a:p>
            <a:pPr marL="0" indent="0" algn="just">
              <a:buNone/>
            </a:pPr>
            <a:r>
              <a:rPr lang="tr-TR" b="1" dirty="0">
                <a:solidFill>
                  <a:srgbClr val="002060"/>
                </a:solidFill>
                <a:latin typeface="Times New Roman" panose="02020603050405020304" pitchFamily="18" charset="0"/>
                <a:ea typeface="+mj-ea"/>
                <a:cs typeface="Times New Roman" panose="02020603050405020304" pitchFamily="18" charset="0"/>
              </a:rPr>
              <a:t>Is</a:t>
            </a:r>
            <a:r>
              <a:rPr lang="en-US" b="1" dirty="0">
                <a:solidFill>
                  <a:srgbClr val="002060"/>
                </a:solidFill>
                <a:latin typeface="Times New Roman" panose="02020603050405020304" pitchFamily="18" charset="0"/>
                <a:ea typeface="+mj-ea"/>
                <a:cs typeface="Times New Roman" panose="02020603050405020304" pitchFamily="18" charset="0"/>
              </a:rPr>
              <a:t> it structured or unstructured? Why?</a:t>
            </a:r>
          </a:p>
          <a:p>
            <a:pPr marL="0" indent="0" algn="just">
              <a:buNone/>
            </a:pPr>
            <a:r>
              <a:rPr lang="en-US" b="0" i="0" dirty="0">
                <a:solidFill>
                  <a:srgbClr val="002060"/>
                </a:solidFill>
                <a:effectLst/>
                <a:latin typeface="Times New Roman" panose="02020603050405020304" pitchFamily="18" charset="0"/>
                <a:cs typeface="Times New Roman" panose="02020603050405020304" pitchFamily="18" charset="0"/>
              </a:rPr>
              <a:t>Yes, the MEU-Mobile KSD dataset is a structured dataset. It consists of a table with rows and columns, where each row represents a single survey respondent, and each column represents a variable or attribute related to the respondent's mobile device and service usage. </a:t>
            </a:r>
          </a:p>
          <a:p>
            <a:pPr marL="0" indent="0" algn="just">
              <a:buNone/>
            </a:pPr>
            <a:r>
              <a:rPr lang="en-US" b="0" i="0" dirty="0">
                <a:solidFill>
                  <a:srgbClr val="002060"/>
                </a:solidFill>
                <a:effectLst/>
                <a:latin typeface="Times New Roman" panose="02020603050405020304" pitchFamily="18" charset="0"/>
                <a:cs typeface="Times New Roman" panose="02020603050405020304" pitchFamily="18" charset="0"/>
              </a:rPr>
              <a:t>The variables are all quantitative or categorical in nature and are well-defined, with clear and consistent data types and formats. This makes the dataset easy to work with and analyze using various data analysis and statistical software tools.</a:t>
            </a:r>
            <a:endParaRPr lang="tr-TR" sz="2000" dirty="0">
              <a:solidFill>
                <a:srgbClr val="002060"/>
              </a:solidFill>
              <a:latin typeface="Times New Roman" panose="02020603050405020304" pitchFamily="18" charset="0"/>
              <a:cs typeface="Times New Roman" panose="02020603050405020304" pitchFamily="18" charset="0"/>
            </a:endParaRPr>
          </a:p>
          <a:p>
            <a:pPr algn="just"/>
            <a:endParaRPr lang="tr-TR" sz="3200" dirty="0">
              <a:solidFill>
                <a:srgbClr val="002060"/>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tr-TR" dirty="0">
              <a:solidFill>
                <a:srgbClr val="002060"/>
              </a:solidFill>
              <a:latin typeface="Times New Roman" panose="02020603050405020304" pitchFamily="18" charset="0"/>
              <a:ea typeface="+mj-ea"/>
              <a:cs typeface="Times New Roman" panose="02020603050405020304" pitchFamily="18" charset="0"/>
            </a:endParaRPr>
          </a:p>
          <a:p>
            <a:pPr marL="457200" indent="-457200" algn="just">
              <a:buFont typeface="Arial" panose="020B0604020202020204" pitchFamily="34" charset="0"/>
              <a:buChar char="•"/>
            </a:pP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CF57E3B-D802-95B0-57F9-38DB885A4991}"/>
              </a:ext>
            </a:extLst>
          </p:cNvPr>
          <p:cNvSpPr>
            <a:spLocks noGrp="1"/>
          </p:cNvSpPr>
          <p:nvPr>
            <p:ph type="sldNum" sz="quarter" idx="12"/>
          </p:nvPr>
        </p:nvSpPr>
        <p:spPr/>
        <p:txBody>
          <a:bodyPr/>
          <a:lstStyle/>
          <a:p>
            <a:pPr marL="121920">
              <a:lnSpc>
                <a:spcPct val="100000"/>
              </a:lnSpc>
            </a:pPr>
            <a:fld id="{81D60167-4931-47E6-BA6A-407CBD079E47}" type="slidenum">
              <a:rPr lang="tr-TR" spc="-10" smtClean="0"/>
              <a:t>3</a:t>
            </a:fld>
            <a:endParaRPr lang="tr-TR" spc="-10"/>
          </a:p>
        </p:txBody>
      </p:sp>
    </p:spTree>
    <p:extLst>
      <p:ext uri="{BB962C8B-B14F-4D97-AF65-F5344CB8AC3E}">
        <p14:creationId xmlns:p14="http://schemas.microsoft.com/office/powerpoint/2010/main" val="195663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B086532B-5A3E-44A5-A0C2-22A0DB316C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355" y="243840"/>
            <a:ext cx="879348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5199AA0-E35D-EC41-0D35-32A58B3BC630}"/>
              </a:ext>
            </a:extLst>
          </p:cNvPr>
          <p:cNvSpPr>
            <a:spLocks noGrp="1"/>
          </p:cNvSpPr>
          <p:nvPr>
            <p:ph type="title"/>
          </p:nvPr>
        </p:nvSpPr>
        <p:spPr>
          <a:xfrm>
            <a:off x="530298" y="609600"/>
            <a:ext cx="8369633" cy="1356360"/>
          </a:xfrm>
        </p:spPr>
        <p:txBody>
          <a:bodyPr>
            <a:normAutofit/>
          </a:bodyPr>
          <a:lstStyle/>
          <a:p>
            <a:r>
              <a:rPr lang="en-US" sz="2800" b="1" dirty="0">
                <a:solidFill>
                  <a:srgbClr val="002060"/>
                </a:solidFill>
                <a:latin typeface="Times New Roman"/>
                <a:cs typeface="Tahoma"/>
              </a:rPr>
              <a:t>What are the variables? Is it a multimodal dataset?</a:t>
            </a:r>
            <a:br>
              <a:rPr lang="tr-TR" sz="2800" b="1" dirty="0">
                <a:latin typeface="Abadi" panose="020B0604020104020204" pitchFamily="34" charset="0"/>
                <a:cs typeface="Tahoma"/>
              </a:rPr>
            </a:br>
            <a:endParaRPr lang="tr-TR" sz="2800">
              <a:latin typeface="Abadi" panose="020B0604020104020204" pitchFamily="34" charset="0"/>
            </a:endParaRPr>
          </a:p>
        </p:txBody>
      </p:sp>
      <p:sp>
        <p:nvSpPr>
          <p:cNvPr id="3" name="Text Placeholder 2">
            <a:extLst>
              <a:ext uri="{FF2B5EF4-FFF2-40B4-BE49-F238E27FC236}">
                <a16:creationId xmlns:a16="http://schemas.microsoft.com/office/drawing/2014/main" id="{1B857A36-DDC3-518F-5A82-39C5053C332C}"/>
              </a:ext>
            </a:extLst>
          </p:cNvPr>
          <p:cNvSpPr>
            <a:spLocks noGrp="1"/>
          </p:cNvSpPr>
          <p:nvPr>
            <p:ph idx="1"/>
          </p:nvPr>
        </p:nvSpPr>
        <p:spPr>
          <a:xfrm>
            <a:off x="530298" y="1837006"/>
            <a:ext cx="8088281" cy="4777154"/>
          </a:xfrm>
        </p:spPr>
        <p:txBody>
          <a:bodyPr vert="horz" lIns="91440" tIns="45720" rIns="91440" bIns="45720" rtlCol="0" anchor="t">
            <a:normAutofit/>
          </a:bodyPr>
          <a:lstStyle/>
          <a:p>
            <a:pPr marL="34290" indent="0">
              <a:buNone/>
            </a:pPr>
            <a:r>
              <a:rPr kumimoji="1" lang="en-US" b="1" dirty="0">
                <a:solidFill>
                  <a:srgbClr val="002060"/>
                </a:solidFill>
                <a:latin typeface="Times New Roman"/>
                <a:ea typeface="+mj-ea"/>
                <a:cs typeface="Times New Roman"/>
              </a:rPr>
              <a:t>Variables: </a:t>
            </a:r>
            <a:r>
              <a:rPr lang="en-US" b="0" i="0" dirty="0">
                <a:solidFill>
                  <a:srgbClr val="002060"/>
                </a:solidFill>
                <a:effectLst/>
                <a:latin typeface="Times New Roman"/>
                <a:cs typeface="Times New Roman"/>
              </a:rPr>
              <a:t>The measured features (attributes) are Hold (H), Up-Down (UD), Down-Down (DD), Pressure (P), Finger-Area (A), Averages of Hold (AH), Pressure (AP) and Finger Area (AFA)</a:t>
            </a:r>
            <a:endParaRPr lang="tr-TR" dirty="0">
              <a:solidFill>
                <a:srgbClr val="002060"/>
              </a:solidFill>
              <a:latin typeface="Times New Roman"/>
              <a:ea typeface="+mj-ea"/>
              <a:cs typeface="Tahoma"/>
            </a:endParaRPr>
          </a:p>
          <a:p>
            <a:endParaRPr lang="tr-TR" dirty="0">
              <a:solidFill>
                <a:srgbClr val="002060"/>
              </a:solidFill>
              <a:latin typeface="Times New Roman"/>
              <a:ea typeface="+mj-ea"/>
              <a:cs typeface="Arial"/>
            </a:endParaRPr>
          </a:p>
          <a:p>
            <a:endParaRPr lang="tr-TR" dirty="0">
              <a:solidFill>
                <a:srgbClr val="002060"/>
              </a:solidFill>
              <a:latin typeface="Times New Roman"/>
              <a:ea typeface="+mj-ea"/>
              <a:cs typeface="Arial"/>
            </a:endParaRPr>
          </a:p>
          <a:p>
            <a:endParaRPr lang="tr-TR" dirty="0">
              <a:solidFill>
                <a:srgbClr val="002060"/>
              </a:solidFill>
              <a:latin typeface="Times New Roman"/>
              <a:ea typeface="+mj-ea"/>
              <a:cs typeface="Arial"/>
            </a:endParaRPr>
          </a:p>
          <a:p>
            <a:endParaRPr lang="tr-TR" dirty="0">
              <a:solidFill>
                <a:srgbClr val="002060"/>
              </a:solidFill>
              <a:latin typeface="Times New Roman"/>
              <a:ea typeface="+mj-ea"/>
              <a:cs typeface="Arial"/>
            </a:endParaRPr>
          </a:p>
          <a:p>
            <a:endParaRPr lang="en-US" dirty="0">
              <a:solidFill>
                <a:srgbClr val="002060"/>
              </a:solidFill>
              <a:latin typeface="Times New Roman"/>
              <a:ea typeface="+mj-ea"/>
              <a:cs typeface="Arial"/>
            </a:endParaRPr>
          </a:p>
          <a:p>
            <a:pPr marL="34290" indent="0">
              <a:buNone/>
            </a:pPr>
            <a:endParaRPr lang="tr-TR" dirty="0">
              <a:solidFill>
                <a:srgbClr val="002060"/>
              </a:solidFill>
              <a:latin typeface="Times New Roman"/>
              <a:ea typeface="+mj-ea"/>
              <a:cs typeface="Arial"/>
            </a:endParaRPr>
          </a:p>
          <a:p>
            <a:pPr marL="34290" indent="0">
              <a:buNone/>
            </a:pPr>
            <a:r>
              <a:rPr lang="en-US" b="1" dirty="0">
                <a:solidFill>
                  <a:srgbClr val="002060"/>
                </a:solidFill>
                <a:latin typeface="Times New Roman"/>
                <a:ea typeface="+mn-lt"/>
                <a:cs typeface="+mn-lt"/>
              </a:rPr>
              <a:t>Multimodal</a:t>
            </a:r>
            <a:r>
              <a:rPr lang="en-US" dirty="0">
                <a:solidFill>
                  <a:srgbClr val="002060"/>
                </a:solidFill>
                <a:latin typeface="Times New Roman"/>
                <a:ea typeface="+mn-lt"/>
                <a:cs typeface="+mn-lt"/>
              </a:rPr>
              <a:t> - The thesis appears to be using a multimodal approach by collecting data on multiple features of the user's typing behavior, including timing features, key-press pressure, and finger area, to improve the accuracy of the keystroke dynamics model. </a:t>
            </a:r>
            <a:endParaRPr lang="en-US" dirty="0">
              <a:solidFill>
                <a:srgbClr val="002060"/>
              </a:solidFill>
              <a:latin typeface="Abadi" panose="020B0604020104020204" pitchFamily="34" charset="0"/>
              <a:ea typeface="+mj-ea"/>
              <a:cs typeface="Tahoma"/>
            </a:endParaRPr>
          </a:p>
        </p:txBody>
      </p:sp>
      <p:pic>
        <p:nvPicPr>
          <p:cNvPr id="5" name="Picture 5" descr="Table&#10;&#10;Description automatically generated">
            <a:extLst>
              <a:ext uri="{FF2B5EF4-FFF2-40B4-BE49-F238E27FC236}">
                <a16:creationId xmlns:a16="http://schemas.microsoft.com/office/drawing/2014/main" id="{F1B7B7A9-CE03-F44B-90B2-2083A18952F5}"/>
              </a:ext>
            </a:extLst>
          </p:cNvPr>
          <p:cNvPicPr>
            <a:picLocks noChangeAspect="1"/>
          </p:cNvPicPr>
          <p:nvPr/>
        </p:nvPicPr>
        <p:blipFill rotWithShape="1">
          <a:blip r:embed="rId2"/>
          <a:srcRect l="5388" t="49877" r="2704" b="3741"/>
          <a:stretch/>
        </p:blipFill>
        <p:spPr>
          <a:xfrm>
            <a:off x="1849315" y="2828258"/>
            <a:ext cx="5963164" cy="2089183"/>
          </a:xfrm>
          <a:prstGeom prst="rect">
            <a:avLst/>
          </a:prstGeom>
        </p:spPr>
      </p:pic>
      <p:sp>
        <p:nvSpPr>
          <p:cNvPr id="4" name="Slide Number Placeholder 3">
            <a:extLst>
              <a:ext uri="{FF2B5EF4-FFF2-40B4-BE49-F238E27FC236}">
                <a16:creationId xmlns:a16="http://schemas.microsoft.com/office/drawing/2014/main" id="{C3C110AA-89E4-FDFD-3032-E1E12ED11484}"/>
              </a:ext>
            </a:extLst>
          </p:cNvPr>
          <p:cNvSpPr>
            <a:spLocks noGrp="1"/>
          </p:cNvSpPr>
          <p:nvPr>
            <p:ph type="sldNum" sz="quarter" idx="12"/>
          </p:nvPr>
        </p:nvSpPr>
        <p:spPr>
          <a:xfrm>
            <a:off x="6997147" y="6223828"/>
            <a:ext cx="1279663" cy="365125"/>
          </a:xfrm>
        </p:spPr>
        <p:txBody>
          <a:bodyPr>
            <a:normAutofit/>
          </a:bodyPr>
          <a:lstStyle/>
          <a:p>
            <a:pPr marL="121920">
              <a:spcAft>
                <a:spcPts val="600"/>
              </a:spcAft>
            </a:pPr>
            <a:fld id="{81D60167-4931-47E6-BA6A-407CBD079E47}" type="slidenum">
              <a:rPr lang="tr-TR" spc="-10" smtClean="0"/>
              <a:pPr marL="121920">
                <a:spcAft>
                  <a:spcPts val="600"/>
                </a:spcAft>
              </a:pPr>
              <a:t>4</a:t>
            </a:fld>
            <a:endParaRPr lang="tr-TR" spc="-10"/>
          </a:p>
        </p:txBody>
      </p:sp>
    </p:spTree>
    <p:extLst>
      <p:ext uri="{BB962C8B-B14F-4D97-AF65-F5344CB8AC3E}">
        <p14:creationId xmlns:p14="http://schemas.microsoft.com/office/powerpoint/2010/main" val="1108322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CB591-13AE-73AA-7AB8-046EF17E7E04}"/>
              </a:ext>
            </a:extLst>
          </p:cNvPr>
          <p:cNvSpPr>
            <a:spLocks noGrp="1"/>
          </p:cNvSpPr>
          <p:nvPr>
            <p:ph type="title"/>
          </p:nvPr>
        </p:nvSpPr>
        <p:spPr>
          <a:xfrm>
            <a:off x="1374140" y="618377"/>
            <a:ext cx="6395720" cy="443198"/>
          </a:xfrm>
        </p:spPr>
        <p:txBody>
          <a:bodyPr wrap="square" lIns="0" tIns="0" rIns="0" bIns="0" anchor="t">
            <a:spAutoFit/>
          </a:bodyPr>
          <a:lstStyle/>
          <a:p>
            <a:r>
              <a:rPr lang="en-US" sz="3200" b="1" dirty="0">
                <a:solidFill>
                  <a:srgbClr val="002060"/>
                </a:solidFill>
                <a:latin typeface="Times New Roman" panose="02020603050405020304" pitchFamily="18" charset="0"/>
                <a:cs typeface="Times New Roman" panose="02020603050405020304" pitchFamily="18" charset="0"/>
              </a:rPr>
              <a:t>                Data </a:t>
            </a:r>
            <a:r>
              <a:rPr lang="en-US" sz="3200" b="1" dirty="0" err="1">
                <a:solidFill>
                  <a:srgbClr val="002060"/>
                </a:solidFill>
                <a:latin typeface="Times New Roman" panose="02020603050405020304" pitchFamily="18" charset="0"/>
                <a:cs typeface="Times New Roman" panose="02020603050405020304" pitchFamily="18" charset="0"/>
              </a:rPr>
              <a:t>Clea</a:t>
            </a:r>
            <a:r>
              <a:rPr lang="tr-TR" sz="3200" b="1" dirty="0">
                <a:solidFill>
                  <a:srgbClr val="002060"/>
                </a:solidFill>
                <a:latin typeface="Times New Roman" panose="02020603050405020304" pitchFamily="18" charset="0"/>
                <a:cs typeface="Times New Roman" panose="02020603050405020304" pitchFamily="18" charset="0"/>
              </a:rPr>
              <a:t>n</a:t>
            </a:r>
            <a:r>
              <a:rPr lang="en-US" sz="3200" b="1" dirty="0">
                <a:solidFill>
                  <a:srgbClr val="002060"/>
                </a:solidFill>
                <a:latin typeface="Times New Roman" panose="02020603050405020304" pitchFamily="18" charset="0"/>
                <a:cs typeface="Times New Roman" panose="02020603050405020304" pitchFamily="18" charset="0"/>
              </a:rPr>
              <a:t>in</a:t>
            </a:r>
            <a:r>
              <a:rPr lang="tr-TR" sz="3200" b="1" dirty="0">
                <a:solidFill>
                  <a:srgbClr val="002060"/>
                </a:solidFill>
                <a:latin typeface="Times New Roman" panose="02020603050405020304" pitchFamily="18" charset="0"/>
                <a:cs typeface="Times New Roman" panose="02020603050405020304" pitchFamily="18" charset="0"/>
              </a:rPr>
              <a:t>g</a:t>
            </a:r>
            <a:endParaRPr lang="en-US" sz="3200" b="1" dirty="0">
              <a:solidFill>
                <a:srgbClr val="00206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CA79CF8-C9A9-1FBB-E0A8-D426FAC343DC}"/>
              </a:ext>
            </a:extLst>
          </p:cNvPr>
          <p:cNvSpPr>
            <a:spLocks noGrp="1"/>
          </p:cNvSpPr>
          <p:nvPr>
            <p:ph idx="1"/>
          </p:nvPr>
        </p:nvSpPr>
        <p:spPr>
          <a:xfrm>
            <a:off x="287211" y="1270000"/>
            <a:ext cx="8433456" cy="3688189"/>
          </a:xfrm>
        </p:spPr>
        <p:txBody>
          <a:bodyPr wrap="square" lIns="0" tIns="0" rIns="0" bIns="0" anchor="t">
            <a:spAutoFit/>
          </a:bodyPr>
          <a:lstStyle/>
          <a:p>
            <a:pPr marL="342900" indent="-342900"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There are a few missing values/empty rows in our dataset. So, we dropped those records.</a:t>
            </a:r>
            <a:endParaRPr lang="tr-TR" sz="2000"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tr-TR" sz="2000" dirty="0">
              <a:solidFill>
                <a:srgbClr val="00206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We </a:t>
            </a:r>
            <a:r>
              <a:rPr kumimoji="1" lang="en-US" sz="2000" dirty="0">
                <a:solidFill>
                  <a:srgbClr val="002060"/>
                </a:solidFill>
                <a:latin typeface="Times New Roman" panose="02020603050405020304" pitchFamily="18" charset="0"/>
                <a:ea typeface="+mj-ea"/>
                <a:cs typeface="Times New Roman" panose="02020603050405020304" pitchFamily="18" charset="0"/>
              </a:rPr>
              <a:t>smoothened the noisy data</a:t>
            </a:r>
            <a:r>
              <a:rPr kumimoji="1" lang="tr-TR" sz="2000" dirty="0">
                <a:solidFill>
                  <a:srgbClr val="002060"/>
                </a:solidFill>
                <a:latin typeface="Times New Roman" panose="02020603050405020304" pitchFamily="18" charset="0"/>
                <a:ea typeface="+mj-ea"/>
                <a:cs typeface="Times New Roman" panose="02020603050405020304" pitchFamily="18" charset="0"/>
              </a:rPr>
              <a:t>. </a:t>
            </a:r>
            <a:r>
              <a:rPr kumimoji="1" lang="en-US" sz="2000" dirty="0">
                <a:solidFill>
                  <a:srgbClr val="002060"/>
                </a:solidFill>
                <a:latin typeface="Times New Roman" panose="02020603050405020304" pitchFamily="18" charset="0"/>
                <a:ea typeface="+mj-ea"/>
                <a:cs typeface="Times New Roman" panose="02020603050405020304" pitchFamily="18" charset="0"/>
              </a:rPr>
              <a:t>For the outliers, we can't discard them without conclusive evidence.</a:t>
            </a:r>
            <a:r>
              <a:rPr kumimoji="1" lang="tr-TR" sz="2000" dirty="0">
                <a:solidFill>
                  <a:srgbClr val="002060"/>
                </a:solidFill>
                <a:latin typeface="Times New Roman" panose="02020603050405020304" pitchFamily="18" charset="0"/>
                <a:ea typeface="+mj-ea"/>
                <a:cs typeface="Times New Roman" panose="02020603050405020304" pitchFamily="18" charset="0"/>
              </a:rPr>
              <a:t> </a:t>
            </a:r>
            <a:r>
              <a:rPr kumimoji="1" lang="en-US" sz="2000" dirty="0">
                <a:solidFill>
                  <a:srgbClr val="002060"/>
                </a:solidFill>
                <a:latin typeface="Times New Roman" panose="02020603050405020304" pitchFamily="18" charset="0"/>
                <a:ea typeface="+mj-ea"/>
                <a:cs typeface="Times New Roman" panose="02020603050405020304" pitchFamily="18" charset="0"/>
              </a:rPr>
              <a:t>Then</a:t>
            </a:r>
            <a:r>
              <a:rPr kumimoji="1" lang="tr-TR" sz="2000" dirty="0">
                <a:solidFill>
                  <a:srgbClr val="002060"/>
                </a:solidFill>
                <a:latin typeface="Times New Roman" panose="02020603050405020304" pitchFamily="18" charset="0"/>
                <a:ea typeface="+mj-ea"/>
                <a:cs typeface="Times New Roman" panose="02020603050405020304" pitchFamily="18" charset="0"/>
              </a:rPr>
              <a:t>,</a:t>
            </a:r>
            <a:r>
              <a:rPr kumimoji="1" lang="en-US" sz="2000" dirty="0">
                <a:solidFill>
                  <a:srgbClr val="002060"/>
                </a:solidFill>
                <a:latin typeface="Times New Roman" panose="02020603050405020304" pitchFamily="18" charset="0"/>
                <a:ea typeface="+mj-ea"/>
                <a:cs typeface="Times New Roman" panose="02020603050405020304" pitchFamily="18" charset="0"/>
              </a:rPr>
              <a:t> we looked for inconsistencies in the data</a:t>
            </a:r>
            <a:r>
              <a:rPr kumimoji="1" lang="tr-TR" sz="2000" dirty="0">
                <a:solidFill>
                  <a:srgbClr val="002060"/>
                </a:solidFill>
                <a:latin typeface="Times New Roman" panose="02020603050405020304" pitchFamily="18" charset="0"/>
                <a:ea typeface="+mj-ea"/>
                <a:cs typeface="Times New Roman" panose="02020603050405020304" pitchFamily="18" charset="0"/>
              </a:rPr>
              <a:t>.</a:t>
            </a:r>
            <a:endParaRPr lang="tr-TR" sz="2000" dirty="0">
              <a:solidFill>
                <a:srgbClr val="002060"/>
              </a:solidFill>
              <a:latin typeface="Times New Roman" panose="02020603050405020304" pitchFamily="18" charset="0"/>
              <a:ea typeface="+mj-ea"/>
              <a:cs typeface="Times New Roman" panose="02020603050405020304" pitchFamily="18" charset="0"/>
            </a:endParaRPr>
          </a:p>
          <a:p>
            <a:pPr marL="34290" indent="0" algn="just">
              <a:buNone/>
            </a:pPr>
            <a:endParaRPr kumimoji="1" lang="tr-TR" sz="2000" dirty="0">
              <a:solidFill>
                <a:srgbClr val="002060"/>
              </a:solidFill>
              <a:latin typeface="Times New Roman" panose="02020603050405020304" pitchFamily="18" charset="0"/>
              <a:ea typeface="+mj-ea"/>
              <a:cs typeface="Times New Roman" panose="02020603050405020304" pitchFamily="18" charset="0"/>
            </a:endParaRPr>
          </a:p>
          <a:p>
            <a:pPr marL="342900" indent="-342900" algn="just">
              <a:buFont typeface="Wingdings" panose="05000000000000000000" pitchFamily="2" charset="2"/>
              <a:buChar char="Ø"/>
            </a:pPr>
            <a:r>
              <a:rPr lang="en-US" dirty="0">
                <a:solidFill>
                  <a:srgbClr val="002060"/>
                </a:solidFill>
                <a:latin typeface="Times New Roman" panose="02020603050405020304" pitchFamily="18" charset="0"/>
                <a:cs typeface="Times New Roman" panose="02020603050405020304" pitchFamily="18" charset="0"/>
              </a:rPr>
              <a:t>As there are 56 subjects in total and for each subject, we have only 51 records, we cannot afford to lose their significance by dropping the true outliers(which represent natural variation). So, we calculated the IQR, Upper &amp; Lower whiskers for each class in order to detect and smoothen the outliers.</a:t>
            </a:r>
            <a:endParaRPr lang="tr-TR" sz="2000" dirty="0">
              <a:solidFill>
                <a:srgbClr val="002060"/>
              </a:solidFill>
              <a:latin typeface="Abadi" panose="020B0604020104020204" pitchFamily="34" charset="0"/>
            </a:endParaRPr>
          </a:p>
          <a:p>
            <a:endParaRPr lang="en-US" sz="2000" dirty="0">
              <a:solidFill>
                <a:srgbClr val="002060"/>
              </a:solidFill>
              <a:latin typeface="Abadi" panose="020B0604020104020204" pitchFamily="34" charset="0"/>
            </a:endParaRPr>
          </a:p>
        </p:txBody>
      </p:sp>
      <p:sp>
        <p:nvSpPr>
          <p:cNvPr id="4" name="Slide Number Placeholder 3">
            <a:extLst>
              <a:ext uri="{FF2B5EF4-FFF2-40B4-BE49-F238E27FC236}">
                <a16:creationId xmlns:a16="http://schemas.microsoft.com/office/drawing/2014/main" id="{DC59A33E-AC69-8074-D929-85FC992A2D45}"/>
              </a:ext>
            </a:extLst>
          </p:cNvPr>
          <p:cNvSpPr>
            <a:spLocks noGrp="1"/>
          </p:cNvSpPr>
          <p:nvPr>
            <p:ph type="sldNum" sz="quarter" idx="12"/>
          </p:nvPr>
        </p:nvSpPr>
        <p:spPr/>
        <p:txBody>
          <a:bodyPr/>
          <a:lstStyle/>
          <a:p>
            <a:pPr marL="121920">
              <a:lnSpc>
                <a:spcPct val="100000"/>
              </a:lnSpc>
            </a:pPr>
            <a:fld id="{81D60167-4931-47E6-BA6A-407CBD079E47}" type="slidenum">
              <a:rPr lang="tr-TR" spc="-10" smtClean="0"/>
              <a:t>5</a:t>
            </a:fld>
            <a:endParaRPr lang="tr-TR" spc="-10"/>
          </a:p>
        </p:txBody>
      </p:sp>
    </p:spTree>
    <p:extLst>
      <p:ext uri="{BB962C8B-B14F-4D97-AF65-F5344CB8AC3E}">
        <p14:creationId xmlns:p14="http://schemas.microsoft.com/office/powerpoint/2010/main" val="3877244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F126-EB37-FB45-2E22-31ABF3A229BB}"/>
              </a:ext>
            </a:extLst>
          </p:cNvPr>
          <p:cNvSpPr>
            <a:spLocks noGrp="1"/>
          </p:cNvSpPr>
          <p:nvPr>
            <p:ph type="title"/>
          </p:nvPr>
        </p:nvSpPr>
        <p:spPr>
          <a:xfrm>
            <a:off x="1374139" y="492647"/>
            <a:ext cx="6395720" cy="498598"/>
          </a:xfrm>
        </p:spPr>
        <p:txBody>
          <a:bodyPr wrap="square" lIns="0" tIns="0" rIns="0" bIns="0" anchor="t">
            <a:spAutoFit/>
          </a:bodyPr>
          <a:lstStyle/>
          <a:p>
            <a:r>
              <a:rPr lang="en-US" sz="3600" b="1" dirty="0">
                <a:solidFill>
                  <a:srgbClr val="002060"/>
                </a:solidFill>
                <a:latin typeface="Times New Roman" panose="02020603050405020304" pitchFamily="18" charset="0"/>
                <a:cs typeface="Times New Roman" panose="02020603050405020304" pitchFamily="18" charset="0"/>
              </a:rPr>
              <a:t>               Data </a:t>
            </a:r>
            <a:r>
              <a:rPr lang="en-US" sz="3600" b="1" dirty="0" err="1">
                <a:solidFill>
                  <a:srgbClr val="002060"/>
                </a:solidFill>
                <a:latin typeface="Times New Roman" panose="02020603050405020304" pitchFamily="18" charset="0"/>
                <a:cs typeface="Times New Roman" panose="02020603050405020304" pitchFamily="18" charset="0"/>
              </a:rPr>
              <a:t>Cleanin</a:t>
            </a:r>
            <a:r>
              <a:rPr lang="tr-TR" sz="3600" b="1" dirty="0">
                <a:solidFill>
                  <a:srgbClr val="002060"/>
                </a:solidFill>
                <a:latin typeface="Times New Roman" panose="02020603050405020304" pitchFamily="18" charset="0"/>
                <a:cs typeface="Times New Roman" panose="02020603050405020304" pitchFamily="18" charset="0"/>
              </a:rPr>
              <a:t>g</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27790E9-D275-A198-BD91-C4B8BD671754}"/>
              </a:ext>
            </a:extLst>
          </p:cNvPr>
          <p:cNvSpPr>
            <a:spLocks noGrp="1"/>
          </p:cNvSpPr>
          <p:nvPr>
            <p:ph idx="1"/>
          </p:nvPr>
        </p:nvSpPr>
        <p:spPr>
          <a:xfrm>
            <a:off x="403605" y="1895369"/>
            <a:ext cx="5176579" cy="3483005"/>
          </a:xfrm>
        </p:spPr>
        <p:txBody>
          <a:bodyPr wrap="square" lIns="0" tIns="0" rIns="0" bIns="0" anchor="t">
            <a:spAutoFit/>
          </a:bodyPr>
          <a:lstStyle/>
          <a:p>
            <a:pPr marL="342900" indent="-342900" algn="just" defTabSz="914400">
              <a:lnSpc>
                <a:spcPct val="100000"/>
              </a:lnSpc>
              <a:spcBef>
                <a:spcPts val="0"/>
              </a:spcBef>
              <a:buClrTx/>
              <a:buSzTx/>
              <a:buFont typeface="Wingdings" panose="05000000000000000000" pitchFamily="2" charset="2"/>
              <a:buChar char="Ø"/>
              <a:defRPr/>
            </a:pPr>
            <a:r>
              <a:rPr kumimoji="1" lang="en-US" sz="2000" b="0" i="0" u="none" strike="noStrike" kern="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For example,</a:t>
            </a:r>
            <a:r>
              <a:rPr kumimoji="1" lang="en-US" sz="2000" dirty="0">
                <a:solidFill>
                  <a:srgbClr val="002060"/>
                </a:solidFill>
                <a:latin typeface="Times New Roman" panose="02020603050405020304" pitchFamily="18" charset="0"/>
                <a:cs typeface="Times New Roman" panose="02020603050405020304" pitchFamily="18" charset="0"/>
              </a:rPr>
              <a:t> </a:t>
            </a:r>
            <a:r>
              <a:rPr kumimoji="1" lang="en-US" sz="2000" b="0" i="0" u="none" strike="noStrike" kern="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 in the adjacent picture, when observed manually, we could find few outliers(specific to Subject – 9). So, we applied the Quantile based flooring and capping method here and replaced this value with upper whisker (Upper whisker = Q3 + 1.5*IQR).</a:t>
            </a:r>
          </a:p>
          <a:p>
            <a:pPr marL="0" indent="0" algn="just" defTabSz="914400">
              <a:lnSpc>
                <a:spcPct val="100000"/>
              </a:lnSpc>
              <a:spcBef>
                <a:spcPts val="0"/>
              </a:spcBef>
              <a:buClrTx/>
              <a:buSzTx/>
              <a:buNone/>
              <a:defRPr/>
            </a:pPr>
            <a:endParaRPr kumimoji="1" lang="en-US" sz="2000" b="0" i="0" u="none" strike="noStrike" kern="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endParaRPr>
          </a:p>
          <a:p>
            <a:pPr marL="342900" indent="-342900" algn="just" defTabSz="914400">
              <a:lnSpc>
                <a:spcPct val="100000"/>
              </a:lnSpc>
              <a:spcBef>
                <a:spcPts val="0"/>
              </a:spcBef>
              <a:buClrTx/>
              <a:buSzTx/>
              <a:buFont typeface="Wingdings" panose="05000000000000000000" pitchFamily="2" charset="2"/>
              <a:buChar char="Ø"/>
              <a:defRPr/>
            </a:pPr>
            <a:r>
              <a:rPr kumimoji="1" lang="en-US" sz="2000" b="0" i="0" u="none" strike="noStrike" kern="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Finally, we have saved our cleaned data in different file formats (csv, NPZ, </a:t>
            </a:r>
            <a:r>
              <a:rPr kumimoji="1" lang="en-US" sz="2000" b="0" i="0" u="none" strike="noStrike" kern="0" cap="none" spc="0" normalizeH="0" baseline="0" noProof="0" dirty="0" err="1">
                <a:ln>
                  <a:noFill/>
                </a:ln>
                <a:solidFill>
                  <a:srgbClr val="002060"/>
                </a:solidFill>
                <a:effectLst/>
                <a:uLnTx/>
                <a:uFillTx/>
                <a:latin typeface="Times New Roman" panose="02020603050405020304" pitchFamily="18" charset="0"/>
                <a:cs typeface="Times New Roman" panose="02020603050405020304" pitchFamily="18" charset="0"/>
              </a:rPr>
              <a:t>pkl</a:t>
            </a:r>
            <a:r>
              <a:rPr kumimoji="1" lang="en-US" sz="2000" b="0" i="0" u="none" strike="noStrike" kern="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 </a:t>
            </a:r>
            <a:r>
              <a:rPr kumimoji="1" lang="en-US" sz="2000" b="0" i="0" u="none" strike="noStrike" kern="0" cap="none" spc="0" normalizeH="0" baseline="0" noProof="0" dirty="0" err="1">
                <a:ln>
                  <a:noFill/>
                </a:ln>
                <a:solidFill>
                  <a:srgbClr val="002060"/>
                </a:solidFill>
                <a:effectLst/>
                <a:uLnTx/>
                <a:uFillTx/>
                <a:latin typeface="Times New Roman" panose="02020603050405020304" pitchFamily="18" charset="0"/>
                <a:cs typeface="Times New Roman" panose="02020603050405020304" pitchFamily="18" charset="0"/>
              </a:rPr>
              <a:t>ipynb</a:t>
            </a:r>
            <a:r>
              <a:rPr kumimoji="1" lang="en-US" sz="2000" b="0" i="0" u="none" strike="noStrike" kern="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 </a:t>
            </a:r>
            <a:r>
              <a:rPr kumimoji="1" lang="en-US" sz="2000" b="0" i="0" u="none" strike="noStrike" kern="0" cap="none" spc="0" normalizeH="0" baseline="0" noProof="0" dirty="0" err="1">
                <a:ln>
                  <a:noFill/>
                </a:ln>
                <a:solidFill>
                  <a:srgbClr val="002060"/>
                </a:solidFill>
                <a:effectLst/>
                <a:uLnTx/>
                <a:uFillTx/>
                <a:latin typeface="Times New Roman" panose="02020603050405020304" pitchFamily="18" charset="0"/>
                <a:cs typeface="Times New Roman" panose="02020603050405020304" pitchFamily="18" charset="0"/>
              </a:rPr>
              <a:t>sql</a:t>
            </a:r>
            <a:r>
              <a:rPr kumimoji="1" lang="en-US" sz="2000" b="0" i="0" u="none" strike="noStrike" kern="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a:t>
            </a:r>
            <a:endParaRPr lang="en-US" sz="2000" b="0" i="0" u="none" strike="noStrike" kern="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endParaRPr>
          </a:p>
          <a:p>
            <a:endParaRPr lang="en-US" dirty="0">
              <a:solidFill>
                <a:srgbClr val="002060"/>
              </a:solidFill>
            </a:endParaRPr>
          </a:p>
        </p:txBody>
      </p:sp>
      <p:sp>
        <p:nvSpPr>
          <p:cNvPr id="4" name="Slide Number Placeholder 3">
            <a:extLst>
              <a:ext uri="{FF2B5EF4-FFF2-40B4-BE49-F238E27FC236}">
                <a16:creationId xmlns:a16="http://schemas.microsoft.com/office/drawing/2014/main" id="{B725E0DE-5865-9F15-DF47-824949F8A740}"/>
              </a:ext>
            </a:extLst>
          </p:cNvPr>
          <p:cNvSpPr>
            <a:spLocks noGrp="1"/>
          </p:cNvSpPr>
          <p:nvPr>
            <p:ph type="sldNum" sz="quarter" idx="12"/>
          </p:nvPr>
        </p:nvSpPr>
        <p:spPr/>
        <p:txBody>
          <a:bodyPr/>
          <a:lstStyle/>
          <a:p>
            <a:pPr marL="121920">
              <a:lnSpc>
                <a:spcPct val="100000"/>
              </a:lnSpc>
            </a:pPr>
            <a:fld id="{81D60167-4931-47E6-BA6A-407CBD079E47}" type="slidenum">
              <a:rPr lang="tr-TR" spc="-10" smtClean="0"/>
              <a:t>6</a:t>
            </a:fld>
            <a:endParaRPr lang="tr-TR" spc="-10"/>
          </a:p>
        </p:txBody>
      </p:sp>
      <p:pic>
        <p:nvPicPr>
          <p:cNvPr id="6" name="Picture 5">
            <a:extLst>
              <a:ext uri="{FF2B5EF4-FFF2-40B4-BE49-F238E27FC236}">
                <a16:creationId xmlns:a16="http://schemas.microsoft.com/office/drawing/2014/main" id="{8FD5723A-4774-8AAA-8DF0-EA9618119418}"/>
              </a:ext>
            </a:extLst>
          </p:cNvPr>
          <p:cNvPicPr>
            <a:picLocks noChangeAspect="1"/>
          </p:cNvPicPr>
          <p:nvPr/>
        </p:nvPicPr>
        <p:blipFill rotWithShape="1">
          <a:blip r:embed="rId2"/>
          <a:srcRect l="36115" r="32313"/>
          <a:stretch/>
        </p:blipFill>
        <p:spPr>
          <a:xfrm>
            <a:off x="6506626" y="1727907"/>
            <a:ext cx="1946031" cy="3867690"/>
          </a:xfrm>
          <a:prstGeom prst="rect">
            <a:avLst/>
          </a:prstGeom>
          <a:ln w="3175">
            <a:solidFill>
              <a:schemeClr val="tx1"/>
            </a:solidFill>
          </a:ln>
        </p:spPr>
      </p:pic>
    </p:spTree>
    <p:extLst>
      <p:ext uri="{BB962C8B-B14F-4D97-AF65-F5344CB8AC3E}">
        <p14:creationId xmlns:p14="http://schemas.microsoft.com/office/powerpoint/2010/main" val="3227175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178AFD-0149-CF06-4A5D-CA0FFFE85DE8}"/>
              </a:ext>
            </a:extLst>
          </p:cNvPr>
          <p:cNvSpPr>
            <a:spLocks noGrp="1"/>
          </p:cNvSpPr>
          <p:nvPr>
            <p:ph idx="1"/>
          </p:nvPr>
        </p:nvSpPr>
        <p:spPr>
          <a:xfrm>
            <a:off x="2449577" y="2029898"/>
            <a:ext cx="3722624" cy="923330"/>
          </a:xfrm>
        </p:spPr>
        <p:txBody>
          <a:bodyPr>
            <a:normAutofit fontScale="92500"/>
          </a:bodyPr>
          <a:lstStyle/>
          <a:p>
            <a:r>
              <a:rPr lang="en-US" sz="6000">
                <a:solidFill>
                  <a:srgbClr val="3D5150"/>
                </a:solidFill>
                <a:latin typeface="Abadi" panose="020B0604020104020204" pitchFamily="34" charset="0"/>
                <a:ea typeface="+mj-ea"/>
                <a:cs typeface="Tahoma"/>
              </a:rPr>
              <a:t>Thank you</a:t>
            </a:r>
          </a:p>
        </p:txBody>
      </p:sp>
      <p:sp>
        <p:nvSpPr>
          <p:cNvPr id="4" name="Slide Number Placeholder 3">
            <a:extLst>
              <a:ext uri="{FF2B5EF4-FFF2-40B4-BE49-F238E27FC236}">
                <a16:creationId xmlns:a16="http://schemas.microsoft.com/office/drawing/2014/main" id="{BC031143-BB74-F202-4856-7E4F775834F3}"/>
              </a:ext>
            </a:extLst>
          </p:cNvPr>
          <p:cNvSpPr>
            <a:spLocks noGrp="1"/>
          </p:cNvSpPr>
          <p:nvPr>
            <p:ph type="sldNum" sz="quarter" idx="12"/>
          </p:nvPr>
        </p:nvSpPr>
        <p:spPr/>
        <p:txBody>
          <a:bodyPr/>
          <a:lstStyle/>
          <a:p>
            <a:pPr marL="121920">
              <a:lnSpc>
                <a:spcPct val="100000"/>
              </a:lnSpc>
            </a:pPr>
            <a:fld id="{81D60167-4931-47E6-BA6A-407CBD079E47}" type="slidenum">
              <a:rPr lang="tr-TR" spc="-10" smtClean="0"/>
              <a:t>7</a:t>
            </a:fld>
            <a:endParaRPr lang="tr-TR" spc="-10"/>
          </a:p>
        </p:txBody>
      </p:sp>
    </p:spTree>
    <p:extLst>
      <p:ext uri="{BB962C8B-B14F-4D97-AF65-F5344CB8AC3E}">
        <p14:creationId xmlns:p14="http://schemas.microsoft.com/office/powerpoint/2010/main" val="1068685582"/>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F298ABB019B645A4D9A675B0FDF182" ma:contentTypeVersion="6" ma:contentTypeDescription="Create a new document." ma:contentTypeScope="" ma:versionID="5bbdbe271557618c4592cf751676da3a">
  <xsd:schema xmlns:xsd="http://www.w3.org/2001/XMLSchema" xmlns:xs="http://www.w3.org/2001/XMLSchema" xmlns:p="http://schemas.microsoft.com/office/2006/metadata/properties" xmlns:ns2="7f5362e1-ea10-461f-a03f-90b359437da4" xmlns:ns3="2f1125f7-2a70-49ea-9284-34d2df26a3e3" targetNamespace="http://schemas.microsoft.com/office/2006/metadata/properties" ma:root="true" ma:fieldsID="c9d84af1149a01befd779559c77305f6" ns2:_="" ns3:_="">
    <xsd:import namespace="7f5362e1-ea10-461f-a03f-90b359437da4"/>
    <xsd:import namespace="2f1125f7-2a70-49ea-9284-34d2df26a3e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5362e1-ea10-461f-a03f-90b359437d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f1125f7-2a70-49ea-9284-34d2df26a3e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227CFE-D04A-4911-B06D-0F676981EB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5362e1-ea10-461f-a03f-90b359437da4"/>
    <ds:schemaRef ds:uri="2f1125f7-2a70-49ea-9284-34d2df26a3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7192A5-90D8-40DB-8528-AEEF6FEBDF26}">
  <ds:schemaRefs>
    <ds:schemaRef ds:uri="http://schemas.microsoft.com/sharepoint/v3/contenttype/forms"/>
  </ds:schemaRefs>
</ds:datastoreItem>
</file>

<file path=customXml/itemProps3.xml><?xml version="1.0" encoding="utf-8"?>
<ds:datastoreItem xmlns:ds="http://schemas.openxmlformats.org/officeDocument/2006/customXml" ds:itemID="{CA2307C1-A2A7-4A2E-8360-D9F5E9805D3F}">
  <ds:schemaRefs>
    <ds:schemaRef ds:uri="38067a34-77ff-4505-a5bc-9aa4902d0555"/>
    <ds:schemaRef ds:uri="fbc1ee4e-0fc1-4e46-ae09-ead96397034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TM03457444[[fn=Basis]]</Template>
  <TotalTime>133</TotalTime>
  <Words>638</Words>
  <Application>Microsoft Office PowerPoint</Application>
  <PresentationFormat>On-screen Show (4:3)</PresentationFormat>
  <Paragraphs>52</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Abadi</vt:lpstr>
      <vt:lpstr>Arial</vt:lpstr>
      <vt:lpstr>Calibri</vt:lpstr>
      <vt:lpstr>Corbel</vt:lpstr>
      <vt:lpstr>Tahoma</vt:lpstr>
      <vt:lpstr>Times New Roman</vt:lpstr>
      <vt:lpstr>Wingdings</vt:lpstr>
      <vt:lpstr>Basis</vt:lpstr>
      <vt:lpstr> MEU- Mobile KSD</vt:lpstr>
      <vt:lpstr>What is the dataset we have selected?</vt:lpstr>
      <vt:lpstr>Why did we find this dataset interesting?</vt:lpstr>
      <vt:lpstr>What are the variables? Is it a multimodal dataset? </vt:lpstr>
      <vt:lpstr>                Data Cleaning</vt:lpstr>
      <vt:lpstr>               Data Cleaning</vt:lpstr>
      <vt:lpstr>PowerPoint Presentation</vt:lpstr>
    </vt:vector>
  </TitlesOfParts>
  <Company>UH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3 – begin entering text and images here.</dc:title>
  <dc:creator>Nichley, Madeline C</dc:creator>
  <cp:lastModifiedBy>K VENKATA SATYA REDDY</cp:lastModifiedBy>
  <cp:revision>41</cp:revision>
  <dcterms:created xsi:type="dcterms:W3CDTF">2011-04-29T12:25:43Z</dcterms:created>
  <dcterms:modified xsi:type="dcterms:W3CDTF">2023-02-20T05:59:09Z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0x010100CEF298ABB019B645A4D9A675B0FDF182</vt:lpwstr>
  </property>
</Properties>
</file>