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27A7A-9117-4C8E-BBC3-2F57BFF02092}" v="4" dt="2023-07-04T13:51:4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 sai subash" userId="b01ebb3449a05c3d" providerId="LiveId" clId="{15727A7A-9117-4C8E-BBC3-2F57BFF02092}"/>
    <pc:docChg chg="undo custSel addSld modSld">
      <pc:chgData name="venkat sai subash" userId="b01ebb3449a05c3d" providerId="LiveId" clId="{15727A7A-9117-4C8E-BBC3-2F57BFF02092}" dt="2023-07-04T13:54:19.980" v="470" actId="1076"/>
      <pc:docMkLst>
        <pc:docMk/>
      </pc:docMkLst>
      <pc:sldChg chg="addSp delSp modSp new mod setBg">
        <pc:chgData name="venkat sai subash" userId="b01ebb3449a05c3d" providerId="LiveId" clId="{15727A7A-9117-4C8E-BBC3-2F57BFF02092}" dt="2023-07-04T13:54:19.980" v="470" actId="1076"/>
        <pc:sldMkLst>
          <pc:docMk/>
          <pc:sldMk cId="1581631522" sldId="256"/>
        </pc:sldMkLst>
        <pc:spChg chg="del mod">
          <ac:chgData name="venkat sai subash" userId="b01ebb3449a05c3d" providerId="LiveId" clId="{15727A7A-9117-4C8E-BBC3-2F57BFF02092}" dt="2023-07-04T13:44:09.301" v="2" actId="478"/>
          <ac:spMkLst>
            <pc:docMk/>
            <pc:sldMk cId="1581631522" sldId="256"/>
            <ac:spMk id="2" creationId="{3E4889D2-499F-76C5-0902-B291A73DA454}"/>
          </ac:spMkLst>
        </pc:spChg>
        <pc:spChg chg="del">
          <ac:chgData name="venkat sai subash" userId="b01ebb3449a05c3d" providerId="LiveId" clId="{15727A7A-9117-4C8E-BBC3-2F57BFF02092}" dt="2023-07-04T13:44:11.063" v="3" actId="478"/>
          <ac:spMkLst>
            <pc:docMk/>
            <pc:sldMk cId="1581631522" sldId="256"/>
            <ac:spMk id="3" creationId="{30CEB402-39C0-5925-7C75-6CFC95F3CDEA}"/>
          </ac:spMkLst>
        </pc:spChg>
        <pc:spChg chg="add mod">
          <ac:chgData name="venkat sai subash" userId="b01ebb3449a05c3d" providerId="LiveId" clId="{15727A7A-9117-4C8E-BBC3-2F57BFF02092}" dt="2023-07-04T13:53:40.342" v="464" actId="20577"/>
          <ac:spMkLst>
            <pc:docMk/>
            <pc:sldMk cId="1581631522" sldId="256"/>
            <ac:spMk id="8" creationId="{4DA3F295-23A5-3DE3-2DD7-C0E06BD44DB7}"/>
          </ac:spMkLst>
        </pc:spChg>
        <pc:spChg chg="add del">
          <ac:chgData name="venkat sai subash" userId="b01ebb3449a05c3d" providerId="LiveId" clId="{15727A7A-9117-4C8E-BBC3-2F57BFF02092}" dt="2023-07-04T13:45:37.550" v="19" actId="26606"/>
          <ac:spMkLst>
            <pc:docMk/>
            <pc:sldMk cId="1581631522" sldId="256"/>
            <ac:spMk id="12" creationId="{69D184B2-2226-4E31-BCCB-444330767440}"/>
          </ac:spMkLst>
        </pc:spChg>
        <pc:spChg chg="add del">
          <ac:chgData name="venkat sai subash" userId="b01ebb3449a05c3d" providerId="LiveId" clId="{15727A7A-9117-4C8E-BBC3-2F57BFF02092}" dt="2023-07-04T13:45:37.550" v="19" actId="26606"/>
          <ac:spMkLst>
            <pc:docMk/>
            <pc:sldMk cId="1581631522" sldId="256"/>
            <ac:spMk id="14" creationId="{1AC4D4E3-486A-464A-8EC8-D44881097267}"/>
          </ac:spMkLst>
        </pc:spChg>
        <pc:spChg chg="add del">
          <ac:chgData name="venkat sai subash" userId="b01ebb3449a05c3d" providerId="LiveId" clId="{15727A7A-9117-4C8E-BBC3-2F57BFF02092}" dt="2023-07-04T13:45:37.550" v="19" actId="26606"/>
          <ac:spMkLst>
            <pc:docMk/>
            <pc:sldMk cId="1581631522" sldId="256"/>
            <ac:spMk id="16" creationId="{864DE13E-58EB-4475-B79C-0D4FC651239B}"/>
          </ac:spMkLst>
        </pc:spChg>
        <pc:picChg chg="add mod">
          <ac:chgData name="venkat sai subash" userId="b01ebb3449a05c3d" providerId="LiveId" clId="{15727A7A-9117-4C8E-BBC3-2F57BFF02092}" dt="2023-07-04T13:54:17.374" v="469" actId="1076"/>
          <ac:picMkLst>
            <pc:docMk/>
            <pc:sldMk cId="1581631522" sldId="256"/>
            <ac:picMk id="5" creationId="{D1B0213B-8011-91C4-63BD-AEFDA1649C8B}"/>
          </ac:picMkLst>
        </pc:picChg>
        <pc:picChg chg="add del mod">
          <ac:chgData name="venkat sai subash" userId="b01ebb3449a05c3d" providerId="LiveId" clId="{15727A7A-9117-4C8E-BBC3-2F57BFF02092}" dt="2023-07-04T13:51:42.496" v="100" actId="478"/>
          <ac:picMkLst>
            <pc:docMk/>
            <pc:sldMk cId="1581631522" sldId="256"/>
            <ac:picMk id="7" creationId="{3FB6E806-6E22-CB10-A923-FBC91DC435C5}"/>
          </ac:picMkLst>
        </pc:picChg>
        <pc:picChg chg="add mod">
          <ac:chgData name="venkat sai subash" userId="b01ebb3449a05c3d" providerId="LiveId" clId="{15727A7A-9117-4C8E-BBC3-2F57BFF02092}" dt="2023-07-04T13:54:16.274" v="468" actId="1076"/>
          <ac:picMkLst>
            <pc:docMk/>
            <pc:sldMk cId="1581631522" sldId="256"/>
            <ac:picMk id="10" creationId="{32BD78C4-ABE0-CB6F-9BEA-0D2B3DE33EE9}"/>
          </ac:picMkLst>
        </pc:picChg>
        <pc:cxnChg chg="add mod">
          <ac:chgData name="venkat sai subash" userId="b01ebb3449a05c3d" providerId="LiveId" clId="{15727A7A-9117-4C8E-BBC3-2F57BFF02092}" dt="2023-07-04T13:54:19.980" v="470" actId="1076"/>
          <ac:cxnSpMkLst>
            <pc:docMk/>
            <pc:sldMk cId="1581631522" sldId="256"/>
            <ac:cxnSpMk id="13" creationId="{71DEE3A9-0B92-5D89-2D92-5F618A66EFB0}"/>
          </ac:cxnSpMkLst>
        </pc:cxnChg>
        <pc:cxnChg chg="add del">
          <ac:chgData name="venkat sai subash" userId="b01ebb3449a05c3d" providerId="LiveId" clId="{15727A7A-9117-4C8E-BBC3-2F57BFF02092}" dt="2023-07-04T13:45:37.550" v="19" actId="26606"/>
          <ac:cxnSpMkLst>
            <pc:docMk/>
            <pc:sldMk cId="1581631522" sldId="256"/>
            <ac:cxnSpMk id="18" creationId="{02E9B2EE-76CA-47F3-9977-3F2FCB7FD2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A47A-CB09-F8C6-C07E-4A174FCF5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D04FF-C71D-AAA0-FFAA-BCD4EB27A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F57C-2339-BF2D-0A5E-628228C6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E864-E2E7-DE21-28DF-DA8E57C8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8673-86FF-4D9D-6B6A-A3EE5BE4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9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451C-59A3-37B8-7EAE-A007EAEC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324BF-73CB-28C5-A513-7E5A67152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C886-8943-ACCD-779E-628E764B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E8C6-C036-9E87-19A7-B5390BB3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18FE-3F1D-61AE-BF1E-DC6A3895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5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9093E-E18D-ED01-1DF8-527746A30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04B62-B59C-969E-254B-0E703F4E6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D845F-0B17-8D08-21F0-98F60585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73EBA-51C6-A0A8-639F-589DE9BD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A740-420A-7378-4112-300292A9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9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3982-5A82-69A9-ABA2-8D2D8090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AB0A-BDF9-E002-7B15-3015FFF2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C671-F0C5-995C-6365-9922A4BF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B409-E734-C2A2-4825-8656663D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F951-F6F6-42F9-48EE-F8B4E324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1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65E6-CDA8-224C-7569-224EF89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44CE-51FA-D91C-7328-A5B9C650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7832-59DD-8389-67B8-4A760AB7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6D96-D845-5600-8E41-5D07E58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866F-9576-08B9-5468-4D6664D4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C3CF-7B34-960A-4039-41E4B2EF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2838-3D4A-4769-2501-8D0EDA140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1E0CB-AD6D-3DF6-F18E-9BC06265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9D19D-3125-7D0A-7246-89A706C3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D848-C29F-E9AA-62D5-5C08E73C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81F3F-B2E0-1277-5A78-09DB178E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1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EABA-F1A9-5DDC-7C40-8A660E57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8B04-C52D-ACBB-6A67-657A7379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E0C1-9674-D715-6F37-216229E4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0BF21-5213-9592-12BA-553F1FCA2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41645-5683-62CD-71D3-F8BDC9B86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E8A16-2AAA-9129-53FC-52E378BC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965EA-7D02-CFCF-0AA6-7E6D2AEA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06E7D-50D5-2595-7ADE-CF6CD503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4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5497-CC9A-8731-95E7-6C061A4A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71D9B-B285-D695-7EE3-EBB981B1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DB963-1488-EBAF-1A13-B668EAF5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35902-AF09-9C4F-B80F-549A58C0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EC900-7351-284E-C53C-7DBAAE2D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8AF5E-1BD6-9C4B-1967-4E4E59CF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363B1-0D84-2171-2EA2-D10B915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23CB-F874-6CEA-1236-F7D4D7AD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971D-C864-58A3-9474-9C0281CA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0604B-952F-A6E3-D67D-92796285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16A7B-F988-C304-7105-5EFE10D3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A053-C162-D1E0-5794-443D2CEB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3ACF-D2CD-1490-4DDF-A4CF3891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7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B4E8-8005-2CF7-CF2D-0A05F15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4D623-2A2A-094F-945C-9FF5F2FBC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4D8FD-BC4B-085C-ABDC-F840A7289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FDF4-BE54-144E-D792-84D41AB1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FA6C6-7C7B-1143-9A69-E13F94AF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61F0-C216-B59E-E911-F4F15B07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C90AB-248E-E286-A2A4-A5A3CC08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CA85E-1A46-4A5A-4E9F-38912EB9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4322-170B-E0C3-DE43-FD4210DF5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867C-7432-4333-8C15-6BCE398CDFE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3BD3-5409-3D28-0879-278560A3B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4CD2-BB98-9EBD-28AB-4F8827B2C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9AE8-C728-43CB-B237-E337D4894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pie chart&#10;&#10;Description automatically generated with medium confidence">
            <a:extLst>
              <a:ext uri="{FF2B5EF4-FFF2-40B4-BE49-F238E27FC236}">
                <a16:creationId xmlns:a16="http://schemas.microsoft.com/office/drawing/2014/main" id="{D1B0213B-8011-91C4-63BD-AEFDA164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" y="472305"/>
            <a:ext cx="4197104" cy="3557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3F295-23A5-3DE3-2DD7-C0E06BD44DB7}"/>
              </a:ext>
            </a:extLst>
          </p:cNvPr>
          <p:cNvSpPr txBox="1"/>
          <p:nvPr/>
        </p:nvSpPr>
        <p:spPr>
          <a:xfrm>
            <a:off x="2342371" y="4331081"/>
            <a:ext cx="8309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Converted Pie Chart into Horizontal bar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Removed the border from the bar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Highlighted the state bar. We can highlight any category based on our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grey colour for other categories in order to keep them simple and keep the audience attracted toward the state category.</a:t>
            </a:r>
          </a:p>
        </p:txBody>
      </p:sp>
      <p:pic>
        <p:nvPicPr>
          <p:cNvPr id="10" name="Picture 9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32BD78C4-ABE0-CB6F-9BEA-0D2B3DE33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79" y="472305"/>
            <a:ext cx="5537980" cy="38587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DEE3A9-0B92-5D89-2D92-5F618A66EFB0}"/>
              </a:ext>
            </a:extLst>
          </p:cNvPr>
          <p:cNvCxnSpPr>
            <a:cxnSpLocks/>
          </p:cNvCxnSpPr>
          <p:nvPr/>
        </p:nvCxnSpPr>
        <p:spPr>
          <a:xfrm flipV="1">
            <a:off x="4264449" y="2774448"/>
            <a:ext cx="187968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3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Rapture</dc:creator>
  <cp:lastModifiedBy>Rapture</cp:lastModifiedBy>
  <cp:revision>1</cp:revision>
  <dcterms:created xsi:type="dcterms:W3CDTF">2023-07-04T13:43:38Z</dcterms:created>
  <dcterms:modified xsi:type="dcterms:W3CDTF">2023-07-04T13:54:28Z</dcterms:modified>
</cp:coreProperties>
</file>