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8240D-93ED-BF25-E17F-9681F4C02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96A78-D2EC-6D72-41AE-C0438DF9B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EC1E1-CBD2-DCB0-644D-D89862410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DB1E-8C4B-4BFC-BF85-CC0069DC58A6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E8644-3BD4-B8D9-700A-4A38C5F14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2FADB-D6C6-76B3-BE3F-C060CB345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559DE-57D4-4B0C-AA9A-ED1714523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2A0FE-58F5-B2C8-BF4E-C2C5C57D2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B1810-1DEA-D784-8C57-EE35C087D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87EDE-C11B-43B8-CF55-7B572A998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DB1E-8C4B-4BFC-BF85-CC0069DC58A6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A050C-401D-D9E4-B10D-1959F1D66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58EE6E-4CAE-69B5-31B8-36FB03F6D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559DE-57D4-4B0C-AA9A-ED1714523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588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FB496B-36FA-9BD6-6903-66A968BD03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3A7895-5047-649C-89F5-620FEDBE0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5CE8B-A4F6-314C-794C-DF4584B3E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DB1E-8C4B-4BFC-BF85-CC0069DC58A6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45E16-84F4-B20F-6826-474CD8E5A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63573-C7E5-68B1-F2EA-89440CB79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559DE-57D4-4B0C-AA9A-ED1714523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879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2BD88-5E96-86DC-F18E-E166B8DCB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4EAF2-7069-7D5D-198D-213A6F2C5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D32B6-700B-D922-F1A9-B4EA986C3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DB1E-8C4B-4BFC-BF85-CC0069DC58A6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A9B7B-5CA8-F574-5328-89E51674A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276F4-5EAC-3A7D-D410-501502BA7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559DE-57D4-4B0C-AA9A-ED1714523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03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80750-3D1E-36DD-69BF-AD21C4C44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BE458A-AA32-D0C8-0C53-411321405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CFE1F-9226-C415-881B-6F5CA6A7A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DB1E-8C4B-4BFC-BF85-CC0069DC58A6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212A5-D087-AB02-4BAF-74B2B8A8D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672CF-F66D-0C4A-6BB6-CB3DA0FBB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559DE-57D4-4B0C-AA9A-ED1714523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732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20123-4774-71A3-3D50-8DBA493B0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F209D-8585-0FC5-65F0-9B816A3E5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60896A-A6B6-9A02-289A-C39AD5182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F9F0A-64BD-B02D-ECDB-61904028F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DB1E-8C4B-4BFC-BF85-CC0069DC58A6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AA019-AA99-9469-57F2-29BD2DA6E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50FB4-EAD4-5C4B-E042-9FF6B9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559DE-57D4-4B0C-AA9A-ED1714523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2280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DB93-342F-DBBD-0D44-CA30ED3DC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B3BC4-73B5-5914-A07F-8BCDD993D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296E1-4E08-F20F-89A9-DCCD47853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3EA0E9-A2E8-0DFC-966F-654911DAD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60038A-9DEC-B504-95C7-EF5A2B4F30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87C0D6-0171-AA7F-D13F-1119DE50B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DB1E-8C4B-4BFC-BF85-CC0069DC58A6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9AAD35-D684-1084-680F-337984FDA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81CFBD-1885-4DA4-B2A0-0C952DC31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559DE-57D4-4B0C-AA9A-ED1714523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549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66E16-9832-5931-95D8-3BEF8D5E6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E55264-C9FC-D74C-8E48-EA247711F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DB1E-8C4B-4BFC-BF85-CC0069DC58A6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104442-CCFF-8AD5-C9CD-2F6540581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CE7A67-3896-E00B-CC9D-850D2A163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559DE-57D4-4B0C-AA9A-ED1714523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739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E7DF05-A8FF-2D9D-A3C4-F9DF3602C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DB1E-8C4B-4BFC-BF85-CC0069DC58A6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A3250C-BD80-3A59-FA72-F2A13FBFE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7C206-8D49-9A0F-9303-F80031CA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559DE-57D4-4B0C-AA9A-ED1714523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423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205A3-E333-D81E-DE9F-9F6FEB8BF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83782-AC9F-8666-5F1C-0D8DC74C7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C13DE-F0B7-B516-1B9B-695E25654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343E7-9A82-0220-45AF-10B2CA298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DB1E-8C4B-4BFC-BF85-CC0069DC58A6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90C2F-2A45-0D8C-5780-C52F1E78F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B14C4B-B29E-C965-2DFC-5A6C81852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559DE-57D4-4B0C-AA9A-ED1714523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85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A1508-A9D4-CA95-3886-B55103694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2E7322-F431-38E5-A3CC-1C2B661788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BB6EF9-7E28-AAC9-8D54-305D39574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AF903-2D74-173E-57FE-54EC53964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9DB1E-8C4B-4BFC-BF85-CC0069DC58A6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C7432-0EAA-02DF-03F2-FA215A58F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E41D7-1197-3DFA-E59D-F371D7F64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559DE-57D4-4B0C-AA9A-ED1714523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68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342815-271E-B895-5B1B-C1B608D2F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D7AF2-B40D-A818-1A4F-0F1717F25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B06EE-D948-502C-6C4A-A00990C89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9DB1E-8C4B-4BFC-BF85-CC0069DC58A6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43425-8194-9E7A-4235-1D36326409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0F3C6-C071-2AC3-85E2-FBE277E58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559DE-57D4-4B0C-AA9A-ED1714523F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734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venkatarao telasani</dc:creator>
  <cp:lastModifiedBy>venkatarao telasani</cp:lastModifiedBy>
  <cp:revision>1</cp:revision>
  <dcterms:created xsi:type="dcterms:W3CDTF">2025-09-10T01:16:34Z</dcterms:created>
  <dcterms:modified xsi:type="dcterms:W3CDTF">2025-09-10T01:19:47Z</dcterms:modified>
</cp:coreProperties>
</file>