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7FA-12BE-483B-B918-9A0892416561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0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0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799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C904F-08A6-409A-8089-6673C6CC7E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ia02.ci.unt.edu/5717/group6/Login.php" TargetMode="External"/><Relationship Id="rId4" Type="http://schemas.openxmlformats.org/officeDocument/2006/relationships/hyperlink" Target="http://iia02.ci.unt.edu/5717/group6/AtoZ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ia02.ci.unt.edu/5717/group6/Home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1" y="1380069"/>
            <a:ext cx="6950868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 Presentation on </a:t>
            </a:r>
            <a:br>
              <a:rPr lang="en-US" dirty="0" smtClean="0"/>
            </a:br>
            <a:r>
              <a:rPr lang="en-US" dirty="0" smtClean="0"/>
              <a:t>Data Science Inventory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6: Swathi Reddy</a:t>
            </a:r>
          </a:p>
          <a:p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 smtClean="0"/>
              <a:t>Tammina</a:t>
            </a:r>
            <a:endParaRPr lang="en-US" dirty="0" smtClean="0"/>
          </a:p>
          <a:p>
            <a:r>
              <a:rPr lang="en-US" dirty="0" err="1" smtClean="0"/>
              <a:t>Venkata</a:t>
            </a:r>
            <a:r>
              <a:rPr lang="en-US" dirty="0" smtClean="0"/>
              <a:t> </a:t>
            </a:r>
            <a:r>
              <a:rPr lang="en-US" dirty="0" err="1" smtClean="0"/>
              <a:t>Santhosh</a:t>
            </a:r>
            <a:r>
              <a:rPr lang="en-US" dirty="0" smtClean="0"/>
              <a:t> </a:t>
            </a:r>
            <a:r>
              <a:rPr lang="en-US" dirty="0" err="1" smtClean="0"/>
              <a:t>Danduru</a:t>
            </a:r>
            <a:endParaRPr lang="en-US" dirty="0" smtClean="0"/>
          </a:p>
          <a:p>
            <a:r>
              <a:rPr lang="en-US" dirty="0" smtClean="0"/>
              <a:t>Venkatvarun Madarapu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990599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36" y="1828800"/>
            <a:ext cx="6339840" cy="3962400"/>
          </a:xfrm>
        </p:spPr>
      </p:pic>
    </p:spTree>
    <p:extLst>
      <p:ext uri="{BB962C8B-B14F-4D97-AF65-F5344CB8AC3E}">
        <p14:creationId xmlns:p14="http://schemas.microsoft.com/office/powerpoint/2010/main" val="1450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990599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56" y="1981200"/>
            <a:ext cx="6096000" cy="3810000"/>
          </a:xfrm>
        </p:spPr>
      </p:pic>
    </p:spTree>
    <p:extLst>
      <p:ext uri="{BB962C8B-B14F-4D97-AF65-F5344CB8AC3E}">
        <p14:creationId xmlns:p14="http://schemas.microsoft.com/office/powerpoint/2010/main" val="1954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914399"/>
          </a:xfrm>
        </p:spPr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36" y="1828800"/>
            <a:ext cx="6339840" cy="3962400"/>
          </a:xfrm>
        </p:spPr>
      </p:pic>
    </p:spTree>
    <p:extLst>
      <p:ext uri="{BB962C8B-B14F-4D97-AF65-F5344CB8AC3E}">
        <p14:creationId xmlns:p14="http://schemas.microsoft.com/office/powerpoint/2010/main" val="336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Credentials for Admin Panel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Username: admin</a:t>
            </a:r>
          </a:p>
          <a:p>
            <a:r>
              <a:rPr lang="en-US" dirty="0" smtClean="0"/>
              <a:t>Password: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Inventory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497367" cy="838199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600200"/>
            <a:ext cx="7514035" cy="4191001"/>
          </a:xfrm>
        </p:spPr>
        <p:txBody>
          <a:bodyPr/>
          <a:lstStyle/>
          <a:p>
            <a:r>
              <a:rPr lang="en-US" dirty="0" smtClean="0"/>
              <a:t>Data Science Inventory is a system which provides resources or books list related to different fields of Data Science like Data mining, Data Analytics etc. </a:t>
            </a:r>
          </a:p>
          <a:p>
            <a:r>
              <a:rPr lang="en-US" dirty="0" smtClean="0"/>
              <a:t>A SQL Database has been designed to store all the information of the books.</a:t>
            </a:r>
          </a:p>
          <a:p>
            <a:r>
              <a:rPr lang="en-US" dirty="0" smtClean="0"/>
              <a:t>A website has been designed using HTML, CSS, Bootstrap, JavaScript and PHP for End User Interface 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1142999"/>
          </a:xfrm>
        </p:spPr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133600"/>
            <a:ext cx="7514035" cy="2590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smtClean="0"/>
              <a:t>two types </a:t>
            </a:r>
            <a:r>
              <a:rPr lang="en-US" dirty="0"/>
              <a:t>of users who can access the </a:t>
            </a:r>
            <a:r>
              <a:rPr lang="en-US" dirty="0" smtClean="0"/>
              <a:t>website:</a:t>
            </a:r>
            <a:endParaRPr lang="en-US" dirty="0"/>
          </a:p>
          <a:p>
            <a:pPr lvl="0"/>
            <a:r>
              <a:rPr lang="en-US" dirty="0"/>
              <a:t>End User: who access to database with ‘read’ permission only through web application</a:t>
            </a:r>
            <a:r>
              <a:rPr lang="en-US" dirty="0" smtClean="0"/>
              <a:t>. They require minimum knowledge of accessing to the internet and search for their requirements.</a:t>
            </a:r>
            <a:endParaRPr lang="en-US" dirty="0"/>
          </a:p>
          <a:p>
            <a:r>
              <a:rPr lang="en-US" dirty="0" smtClean="0"/>
              <a:t>Authorized</a:t>
            </a:r>
            <a:r>
              <a:rPr lang="en-US" dirty="0" smtClean="0"/>
              <a:t> </a:t>
            </a:r>
            <a:r>
              <a:rPr lang="en-US" dirty="0"/>
              <a:t>User: </a:t>
            </a:r>
            <a:r>
              <a:rPr lang="en-US" dirty="0" smtClean="0"/>
              <a:t>A u</a:t>
            </a:r>
            <a:r>
              <a:rPr lang="en-US" dirty="0" smtClean="0"/>
              <a:t>ser </a:t>
            </a:r>
            <a:r>
              <a:rPr lang="en-US" dirty="0"/>
              <a:t>can search for the existing records, can insert new records and can manage and maintain the </a:t>
            </a:r>
            <a:r>
              <a:rPr lang="en-US" dirty="0" smtClean="0"/>
              <a:t>webpage. User has to learn how to manage website and insert </a:t>
            </a:r>
            <a:r>
              <a:rPr lang="en-US" dirty="0" smtClean="0"/>
              <a:t>records.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2578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type of User:</a:t>
            </a:r>
          </a:p>
          <a:p>
            <a:r>
              <a:rPr lang="en-US" dirty="0" smtClean="0"/>
              <a:t>Database </a:t>
            </a:r>
            <a:r>
              <a:rPr lang="en-US" dirty="0"/>
              <a:t>Admin User: Technical User who can control both Database and website management where he can access to backend code of the webpages.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914399"/>
          </a:xfrm>
        </p:spPr>
        <p:txBody>
          <a:bodyPr/>
          <a:lstStyle/>
          <a:p>
            <a:r>
              <a:rPr lang="en-US" dirty="0" smtClean="0"/>
              <a:t>Database ERD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33" y="1828800"/>
            <a:ext cx="6439847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3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1066799"/>
          </a:xfrm>
        </p:spPr>
        <p:txBody>
          <a:bodyPr/>
          <a:lstStyle/>
          <a:p>
            <a:r>
              <a:rPr lang="en-US" dirty="0" smtClean="0"/>
              <a:t>Database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209800"/>
            <a:ext cx="7514035" cy="358140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DSI_Books</a:t>
            </a:r>
            <a:r>
              <a:rPr lang="en-US" dirty="0" smtClean="0"/>
              <a:t>: This entity stores the basic information of book like title, price, number of pages and abstract.</a:t>
            </a:r>
          </a:p>
          <a:p>
            <a:r>
              <a:rPr lang="en-US" dirty="0" err="1" smtClean="0"/>
              <a:t>DSI_Authors</a:t>
            </a:r>
            <a:r>
              <a:rPr lang="en-US" dirty="0" smtClean="0"/>
              <a:t>: This entity is to store information of Authors.</a:t>
            </a:r>
          </a:p>
          <a:p>
            <a:r>
              <a:rPr lang="en-US" dirty="0" err="1" smtClean="0"/>
              <a:t>DSI_Subjects</a:t>
            </a:r>
            <a:r>
              <a:rPr lang="en-US" dirty="0" smtClean="0"/>
              <a:t>: This entity provides information of different subjects or fields related to </a:t>
            </a:r>
            <a:r>
              <a:rPr lang="en-US" dirty="0" err="1" smtClean="0"/>
              <a:t>DataScience</a:t>
            </a:r>
            <a:endParaRPr lang="en-US" dirty="0" smtClean="0"/>
          </a:p>
          <a:p>
            <a:r>
              <a:rPr lang="en-US" dirty="0" err="1" smtClean="0"/>
              <a:t>DSI_Publishers</a:t>
            </a:r>
            <a:r>
              <a:rPr lang="en-US" dirty="0" smtClean="0"/>
              <a:t>: This entity stores information of </a:t>
            </a:r>
            <a:r>
              <a:rPr lang="en-US" dirty="0" smtClean="0"/>
              <a:t>book’s publisher</a:t>
            </a:r>
            <a:endParaRPr lang="en-US" dirty="0" smtClean="0"/>
          </a:p>
          <a:p>
            <a:r>
              <a:rPr lang="en-US" dirty="0" smtClean="0"/>
              <a:t>DSI_ISBN: Both ISBN 10 and ISBN 13 are stored in this 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838199"/>
          </a:xfrm>
        </p:spPr>
        <p:txBody>
          <a:bodyPr/>
          <a:lstStyle/>
          <a:p>
            <a:r>
              <a:rPr lang="en-US" dirty="0" smtClean="0"/>
              <a:t>URLs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752600"/>
            <a:ext cx="7514035" cy="4038601"/>
          </a:xfrm>
        </p:spPr>
        <p:txBody>
          <a:bodyPr/>
          <a:lstStyle/>
          <a:p>
            <a:r>
              <a:rPr lang="en-US" dirty="0" smtClean="0"/>
              <a:t>Home Page: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iia02.ci.unt.edu/5717/group6/Home.php</a:t>
            </a:r>
            <a:r>
              <a:rPr lang="en-US" dirty="0" smtClean="0"/>
              <a:t> </a:t>
            </a:r>
          </a:p>
          <a:p>
            <a:r>
              <a:rPr lang="en-US" dirty="0"/>
              <a:t>Login Page: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iia02.ci.unt.edu/5717/group6/Login.php</a:t>
            </a:r>
            <a:r>
              <a:rPr lang="en-US" dirty="0" smtClean="0"/>
              <a:t> </a:t>
            </a:r>
          </a:p>
          <a:p>
            <a:r>
              <a:rPr lang="en-US" dirty="0"/>
              <a:t>Search Page: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iia02.ci.unt.edu/5717/group6/AtoZ.php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</a:t>
            </a:r>
            <a:r>
              <a:rPr lang="en-US" dirty="0" smtClean="0"/>
              <a:t>DSI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3233" y="1676400"/>
            <a:ext cx="7514035" cy="4114801"/>
          </a:xfrm>
        </p:spPr>
        <p:txBody>
          <a:bodyPr/>
          <a:lstStyle/>
          <a:p>
            <a:r>
              <a:rPr lang="en-US" b="1" dirty="0" smtClean="0"/>
              <a:t>Design: </a:t>
            </a:r>
            <a:r>
              <a:rPr lang="en-US" dirty="0" smtClean="0"/>
              <a:t>Web pages are designed simple with optimization and fast webpage redirection.</a:t>
            </a:r>
          </a:p>
          <a:p>
            <a:r>
              <a:rPr lang="en-US" b="1" dirty="0" smtClean="0"/>
              <a:t>Security: </a:t>
            </a:r>
            <a:r>
              <a:rPr lang="en-US" dirty="0" smtClean="0"/>
              <a:t>No direct access to admin page, rerouted to login page if directly access to specific web pages.</a:t>
            </a:r>
          </a:p>
          <a:p>
            <a:r>
              <a:rPr lang="en-US" b="1" dirty="0" smtClean="0"/>
              <a:t>Data security: </a:t>
            </a:r>
            <a:r>
              <a:rPr lang="en-US" dirty="0" smtClean="0"/>
              <a:t>There is no option of editing data online, only entry option for </a:t>
            </a:r>
            <a:r>
              <a:rPr lang="en-US" dirty="0" smtClean="0"/>
              <a:t>authorized user. </a:t>
            </a:r>
            <a:r>
              <a:rPr lang="en-US" dirty="0" smtClean="0"/>
              <a:t>Only </a:t>
            </a:r>
            <a:r>
              <a:rPr lang="en-US" dirty="0" smtClean="0"/>
              <a:t>database </a:t>
            </a:r>
            <a:r>
              <a:rPr lang="en-US" dirty="0" smtClean="0"/>
              <a:t>admin </a:t>
            </a:r>
            <a:r>
              <a:rPr lang="en-US" dirty="0" smtClean="0"/>
              <a:t>can edit or control database.</a:t>
            </a:r>
          </a:p>
        </p:txBody>
      </p:sp>
    </p:spTree>
    <p:extLst>
      <p:ext uri="{BB962C8B-B14F-4D97-AF65-F5344CB8AC3E}">
        <p14:creationId xmlns:p14="http://schemas.microsoft.com/office/powerpoint/2010/main" val="209904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7100" y="1752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381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2887" y="3036425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8900" y="4304907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Tabular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587" y="4299028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Entry 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24384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3"/>
            <a:endCxn id="2" idx="1"/>
          </p:cNvCxnSpPr>
          <p:nvPr/>
        </p:nvCxnSpPr>
        <p:spPr>
          <a:xfrm>
            <a:off x="2362200" y="723900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6" idx="1"/>
          </p:cNvCxnSpPr>
          <p:nvPr/>
        </p:nvCxnSpPr>
        <p:spPr>
          <a:xfrm>
            <a:off x="6019800" y="723900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2"/>
            <a:endCxn id="5" idx="0"/>
          </p:cNvCxnSpPr>
          <p:nvPr/>
        </p:nvCxnSpPr>
        <p:spPr>
          <a:xfrm>
            <a:off x="4495800" y="1143000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495800" y="2438400"/>
            <a:ext cx="5787" cy="598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10" idx="2"/>
          </p:cNvCxnSpPr>
          <p:nvPr/>
        </p:nvCxnSpPr>
        <p:spPr>
          <a:xfrm flipV="1">
            <a:off x="5530287" y="3124200"/>
            <a:ext cx="1823013" cy="2551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0"/>
            <a:endCxn id="5" idx="3"/>
          </p:cNvCxnSpPr>
          <p:nvPr/>
        </p:nvCxnSpPr>
        <p:spPr>
          <a:xfrm rot="16200000" flipV="1">
            <a:off x="6267450" y="1352550"/>
            <a:ext cx="342900" cy="18288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0"/>
            <a:endCxn id="7" idx="1"/>
          </p:cNvCxnSpPr>
          <p:nvPr/>
        </p:nvCxnSpPr>
        <p:spPr>
          <a:xfrm rot="5400000" flipH="1" flipV="1">
            <a:off x="1946236" y="2772377"/>
            <a:ext cx="919703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8" idx="0"/>
          </p:cNvCxnSpPr>
          <p:nvPr/>
        </p:nvCxnSpPr>
        <p:spPr>
          <a:xfrm rot="16200000" flipH="1">
            <a:off x="5693252" y="2530559"/>
            <a:ext cx="582682" cy="29660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8565" y="56649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971800" y="4308676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25" idx="0"/>
          </p:cNvCxnSpPr>
          <p:nvPr/>
        </p:nvCxnSpPr>
        <p:spPr>
          <a:xfrm>
            <a:off x="4000500" y="3717401"/>
            <a:ext cx="0" cy="591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25" idx="1"/>
          </p:cNvCxnSpPr>
          <p:nvPr/>
        </p:nvCxnSpPr>
        <p:spPr>
          <a:xfrm>
            <a:off x="2367987" y="4641928"/>
            <a:ext cx="603813" cy="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5" idx="3"/>
            <a:endCxn id="8" idx="1"/>
          </p:cNvCxnSpPr>
          <p:nvPr/>
        </p:nvCxnSpPr>
        <p:spPr>
          <a:xfrm flipV="1">
            <a:off x="5029200" y="4647807"/>
            <a:ext cx="1409700" cy="3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tf00001233</Template>
  <TotalTime>1403</TotalTime>
  <Words>396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Final Project Presentation on  Data Science Inventory</vt:lpstr>
      <vt:lpstr>Data Science Inventory</vt:lpstr>
      <vt:lpstr>Objective</vt:lpstr>
      <vt:lpstr>User Requirements</vt:lpstr>
      <vt:lpstr>Database ERD</vt:lpstr>
      <vt:lpstr>Database Entities</vt:lpstr>
      <vt:lpstr>URLs of the System</vt:lpstr>
      <vt:lpstr>Features of DSI System</vt:lpstr>
      <vt:lpstr>PowerPoint Presentation</vt:lpstr>
      <vt:lpstr>Home Page</vt:lpstr>
      <vt:lpstr>Login Page</vt:lpstr>
      <vt:lpstr>Admin Panel</vt:lpstr>
      <vt:lpstr>User Credentials for Admin Panel</vt:lpstr>
      <vt:lpstr>Thank you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Madarapu, Venkatvarun</dc:creator>
  <cp:lastModifiedBy>Madarapu, Venkatvarun</cp:lastModifiedBy>
  <cp:revision>22</cp:revision>
  <dcterms:created xsi:type="dcterms:W3CDTF">2017-12-13T17:59:43Z</dcterms:created>
  <dcterms:modified xsi:type="dcterms:W3CDTF">2017-12-15T01:20:36Z</dcterms:modified>
</cp:coreProperties>
</file>