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9E9D-3E44-4EA8-8C67-254EAAC2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205D8-63D6-4D57-B73C-CFFD50D15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EBD5-0D0A-45CF-9E41-487393C0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FF17-6A0C-4C84-AC36-62AA48AA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4F1-55AC-4798-9384-FAF4958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571D-DF50-4076-A3CF-38CBC9F0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5DE91-09C4-4A6B-84ED-54FDE0E5E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1A450-9F06-4469-BF62-3862C3A6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5F90-76FE-4412-8A94-636AA227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9E5E-4C45-48B3-8328-A86E69E6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47A01-2F99-453D-8239-182C71671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23CD9-24FB-4687-9C30-749C545C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7CBB8-36F4-48FD-874B-8914E8C9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9239B-272B-4B37-AA01-DB7A3B09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FFED-A261-4157-B926-45491C99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7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2151-12CB-470F-9F88-2EB976A6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444E-F346-4390-A64A-405664D6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2272-E475-4D5A-98D3-1F42377F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186C-DE25-4621-BF2A-E9F4338F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7997-F0B3-4A2A-9A38-A30CCA0A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8176-7C69-4D87-96EA-1BB902F0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6350A-3582-44AA-A720-FA4792E4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3E79-906A-4CF4-B54D-D91AF49D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73FB-4735-4403-BD8F-49B49794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B9DB-E962-4DE6-B5B7-37DAE0E7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EAC5-97C0-40DA-8B13-227507A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5AEE-2C3D-43F5-AF61-855D60C15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B7EC3-FF5E-47BE-ABC7-68951FDEC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8CDCA-05AA-4676-A2B7-8177EEE5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94994-E1DF-4D18-83A3-FAA8073A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DC41-5DD8-4FED-8269-DC11FFDE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556-F669-4262-BEB4-715A5520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0385-3B25-4146-9081-DC6D16CF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C44F6-69A6-4FF6-8C30-D38724A53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C6015-E71B-46C5-BDE6-A22126A91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35EE1-C05E-4A5A-AF42-01E94ED81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A4C8-55A5-4BAE-8ED5-3F26FD24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289A2-75D1-4F4D-BD01-EFD1E574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5BC09-D4D0-4AC2-83F1-116DCDD5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223E-47D3-4E8D-A47B-0CB6D214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61116-4BF7-4145-AD03-E5856E95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BBAE2-FD48-497D-AC0E-C846FB88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D913E-F94F-4B12-8549-8CF3492F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5C678-B889-4BD7-9E74-E6CA0093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9D288-E32D-455F-8F22-DB0C854A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597C-7840-4791-8C81-BA09866F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7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FFA3-DD29-42A5-8837-5431519E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F785-B3DF-41A7-A335-1748F784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F158A-182D-47FF-A990-52DAB915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0D99C-A715-404B-96E6-29DE81A6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7FBF1-3071-4DFC-B066-72C334DF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1354-0798-4200-BF8E-E2FC32E5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2441-B380-486A-9BDD-1715163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A75C7-F175-40CD-84C9-6F51CCDB2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A8278-B472-4126-9469-EA9FA67ED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C3F76-5633-41AE-9582-4DA7706C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17A16-6793-4F3C-BEF9-CD3A7F8F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7FBB-79DA-4EE4-86A0-5A7C347C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4712D-44FD-4679-9A98-F7CDC5D5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6B991-28F7-43DB-9360-88C5B5D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BB6D-6631-4240-9029-31B9446F8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116B-674E-4E70-A67D-D03DC933BD55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D561-BAF7-47CE-99C2-C0CEA20C6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02D80-E705-4B8E-B2B5-7BC5FBDCB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15887-AB94-4F81-8983-AA498326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C990F4-50F3-493F-AB3A-1B12D583FF0D}"/>
              </a:ext>
            </a:extLst>
          </p:cNvPr>
          <p:cNvSpPr/>
          <p:nvPr/>
        </p:nvSpPr>
        <p:spPr>
          <a:xfrm>
            <a:off x="-27990" y="-41189"/>
            <a:ext cx="12219990" cy="18535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A181D-7CC7-4A9D-9D8D-EF168CF7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9" y="127017"/>
            <a:ext cx="8122448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FC9A5-CBFC-4B14-B819-BC454290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22" y="257878"/>
            <a:ext cx="1969428" cy="1240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7AEB2F-69C3-49B7-A775-77E47B6F5CAC}"/>
              </a:ext>
            </a:extLst>
          </p:cNvPr>
          <p:cNvSpPr txBox="1"/>
          <p:nvPr/>
        </p:nvSpPr>
        <p:spPr>
          <a:xfrm>
            <a:off x="8462686" y="127017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Mongo Scraper</a:t>
            </a:r>
          </a:p>
        </p:txBody>
      </p:sp>
    </p:spTree>
    <p:extLst>
      <p:ext uri="{BB962C8B-B14F-4D97-AF65-F5344CB8AC3E}">
        <p14:creationId xmlns:p14="http://schemas.microsoft.com/office/powerpoint/2010/main" val="92925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</dc:creator>
  <cp:lastModifiedBy>Venkat</cp:lastModifiedBy>
  <cp:revision>3</cp:revision>
  <dcterms:created xsi:type="dcterms:W3CDTF">2018-03-21T22:07:38Z</dcterms:created>
  <dcterms:modified xsi:type="dcterms:W3CDTF">2018-03-22T00:49:23Z</dcterms:modified>
</cp:coreProperties>
</file>