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49A9-926A-4148-9D5C-7C5D5E951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488A6-D8B3-4F61-8CF1-7743D0C21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A1AF-BFEB-4210-B97A-9557A22A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F50A-8D9C-451F-88C7-717D4D469923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5A6A-1BE7-49B7-ADB9-20CA1E4F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7DBB1-CE0B-4A2F-A833-C01E2743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E49D-E264-4976-BC25-BCFACF06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2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912A-093A-4725-9232-EB305889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C353C-7601-47F1-95F1-9F8CE828C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8CFF-AA58-4086-B148-254C0C2E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F50A-8D9C-451F-88C7-717D4D469923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BBD13-7103-4709-8D34-4171E039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E335C-AC65-415E-8A28-EF419FF3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E49D-E264-4976-BC25-BCFACF06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6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FF330-EC50-4B9F-BCC0-ED509AD59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E67CD-8C71-4C27-AFAE-C9E90DF99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64051-6FBD-4EE7-B479-6CA080B7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F50A-8D9C-451F-88C7-717D4D469923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1988A-1178-4B75-8994-570E646D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A25D2-918A-4057-99E8-E2946297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E49D-E264-4976-BC25-BCFACF06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0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8443-17F1-42CB-991B-AB35C69F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693E7-F251-4917-BB93-F085F284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02324-CC60-43FE-B07C-EA9C53AA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F50A-8D9C-451F-88C7-717D4D469923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228C4-A349-4386-BE89-CCD9312E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27C37-B60D-42CE-90A5-052018B9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E49D-E264-4976-BC25-BCFACF06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2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1783-2335-41C2-BAC5-D4716212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A5C4C-C7D8-4706-A380-6E5C45F0B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ED860-2595-46D7-A57A-72FF10DE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F50A-8D9C-451F-88C7-717D4D469923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9C6AD-E0FB-4E69-B8F7-B0F6148F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485F-553C-4D6C-99A5-E9A16AD7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E49D-E264-4976-BC25-BCFACF06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D406-9C8C-4DAB-9F44-F1C9C63B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12F4-9E60-4A79-8167-466CB0D71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C9EF1-5B37-47FA-A897-61A794FF0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DD087-0F27-4E81-9A3D-A5C47FE3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F50A-8D9C-451F-88C7-717D4D469923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6F49D-864D-4FC1-8173-FCE4E31B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CDA4C-88BC-432E-B1D8-2285A9ED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E49D-E264-4976-BC25-BCFACF06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3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3DE7-F46F-49CC-B821-895BC6D7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C51FB-FC98-4A5A-8508-CC0DE2A29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B8FB7-2F5C-441B-A9CA-F51EC0CB5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CCAA7-FB8D-4D98-A626-DE3D45224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7F76A-CD2F-4446-91D5-07563D2AD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4CBD1-89AE-49A4-A3AB-D25033FD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F50A-8D9C-451F-88C7-717D4D469923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36F32-5C19-4437-A475-F6156118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62E9F-45AB-4773-AF65-8B2F1C58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E49D-E264-4976-BC25-BCFACF06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49F3-B586-4EA5-AB49-8FA7FF78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8FD96-7DD2-4302-8ACF-126A55BC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F50A-8D9C-451F-88C7-717D4D469923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14B90-F8EF-4C81-8BF6-7175E8BC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99A9B-7316-47F7-8467-CC44BCBF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E49D-E264-4976-BC25-BCFACF06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9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8A131-F622-4D68-8DEF-A01783FC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F50A-8D9C-451F-88C7-717D4D469923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41E49-770F-4732-9CF4-DB808A92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FC962-0999-4A11-B686-2FBB578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E49D-E264-4976-BC25-BCFACF06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50EE-552A-4C17-91E3-6A14BB08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6EFF-26E0-4388-AC03-DD70C551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CAA04-4CB4-4C67-967D-17C670EC1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5DD4A-618B-4BED-B004-9CBA6537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F50A-8D9C-451F-88C7-717D4D469923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FD389-E45F-4392-B14D-C2D354CF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C5688-2CBD-4A3C-AA3C-DEB2CD78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E49D-E264-4976-BC25-BCFACF06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8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98C5-E4FE-4F33-B854-EC47BAB1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0CC0D-EE04-46C2-B32F-DA30B9314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C9FFB-CE62-4804-A1CB-13716AF35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E71FE-4D2E-439B-AE55-8DD07AFF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F50A-8D9C-451F-88C7-717D4D469923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3B4F4-2E64-4E08-B5E5-FDADF291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3BD9B-66B8-402F-B54F-BCB01E9D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E49D-E264-4976-BC25-BCFACF06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1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FE410-6961-4FD9-A7DF-E6A8C6D9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BDF9-5FF0-462A-9808-FB2FD16A6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7E060-C21D-4D0C-8A2C-683918C00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F50A-8D9C-451F-88C7-717D4D469923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AF961-5511-4588-B3BC-B5317F35D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91CC8-B81A-48B0-B8BB-C12D038E7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2E49D-E264-4976-BC25-BCFACF06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576778-962D-4779-8272-76B4BB489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5945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BA9103-3CE7-4197-B759-9964B6ABF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300" cy="60986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35D441-E403-4013-B48F-3EEA6D046DAC}"/>
              </a:ext>
            </a:extLst>
          </p:cNvPr>
          <p:cNvSpPr/>
          <p:nvPr/>
        </p:nvSpPr>
        <p:spPr>
          <a:xfrm>
            <a:off x="4325510" y="6098651"/>
            <a:ext cx="3697356" cy="75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Obi-wan Kenobi</a:t>
            </a:r>
          </a:p>
        </p:txBody>
      </p:sp>
    </p:spTree>
    <p:extLst>
      <p:ext uri="{BB962C8B-B14F-4D97-AF65-F5344CB8AC3E}">
        <p14:creationId xmlns:p14="http://schemas.microsoft.com/office/powerpoint/2010/main" val="54786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F4DE2A-74A4-456C-A86E-1EA184413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003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12CD8F-5DF9-4C6B-98F7-D15C6FA760DA}"/>
              </a:ext>
            </a:extLst>
          </p:cNvPr>
          <p:cNvSpPr/>
          <p:nvPr/>
        </p:nvSpPr>
        <p:spPr>
          <a:xfrm>
            <a:off x="9016180" y="4743450"/>
            <a:ext cx="3175819" cy="1356852"/>
          </a:xfrm>
          <a:prstGeom prst="rect">
            <a:avLst/>
          </a:prstGeom>
          <a:solidFill>
            <a:srgbClr val="020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B0142-C0C6-4160-B450-54AE2132D1DE}"/>
              </a:ext>
            </a:extLst>
          </p:cNvPr>
          <p:cNvSpPr/>
          <p:nvPr/>
        </p:nvSpPr>
        <p:spPr>
          <a:xfrm>
            <a:off x="4325510" y="6098651"/>
            <a:ext cx="3697356" cy="75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Luke Skywalker</a:t>
            </a:r>
          </a:p>
        </p:txBody>
      </p:sp>
    </p:spTree>
    <p:extLst>
      <p:ext uri="{BB962C8B-B14F-4D97-AF65-F5344CB8AC3E}">
        <p14:creationId xmlns:p14="http://schemas.microsoft.com/office/powerpoint/2010/main" val="253413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2FC46F-44F2-4237-9943-D93B97D8A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0986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FF2F7B-61F4-40F2-83B8-FC38F1C96D1A}"/>
              </a:ext>
            </a:extLst>
          </p:cNvPr>
          <p:cNvSpPr/>
          <p:nvPr/>
        </p:nvSpPr>
        <p:spPr>
          <a:xfrm>
            <a:off x="4325510" y="6098651"/>
            <a:ext cx="3697356" cy="75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Darth Maul</a:t>
            </a:r>
          </a:p>
        </p:txBody>
      </p:sp>
    </p:spTree>
    <p:extLst>
      <p:ext uri="{BB962C8B-B14F-4D97-AF65-F5344CB8AC3E}">
        <p14:creationId xmlns:p14="http://schemas.microsoft.com/office/powerpoint/2010/main" val="218262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AB1BA3-A96C-499C-9427-98A164F1B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" b="11642"/>
          <a:stretch/>
        </p:blipFill>
        <p:spPr>
          <a:xfrm>
            <a:off x="0" y="-182880"/>
            <a:ext cx="12192000" cy="62179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1CF3AC-46E4-4D07-A019-568D18159966}"/>
              </a:ext>
            </a:extLst>
          </p:cNvPr>
          <p:cNvSpPr/>
          <p:nvPr/>
        </p:nvSpPr>
        <p:spPr>
          <a:xfrm>
            <a:off x="-1" y="6007509"/>
            <a:ext cx="12221497" cy="8750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AAD931-7712-4C12-8BE7-D3DDA6646B5D}"/>
              </a:ext>
            </a:extLst>
          </p:cNvPr>
          <p:cNvSpPr/>
          <p:nvPr/>
        </p:nvSpPr>
        <p:spPr>
          <a:xfrm>
            <a:off x="4325510" y="6029826"/>
            <a:ext cx="3697356" cy="828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Darth Sidious</a:t>
            </a:r>
          </a:p>
        </p:txBody>
      </p:sp>
    </p:spTree>
    <p:extLst>
      <p:ext uri="{BB962C8B-B14F-4D97-AF65-F5344CB8AC3E}">
        <p14:creationId xmlns:p14="http://schemas.microsoft.com/office/powerpoint/2010/main" val="143126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</dc:creator>
  <cp:lastModifiedBy>Venkat</cp:lastModifiedBy>
  <cp:revision>6</cp:revision>
  <dcterms:created xsi:type="dcterms:W3CDTF">2018-01-24T04:14:09Z</dcterms:created>
  <dcterms:modified xsi:type="dcterms:W3CDTF">2018-01-24T20:09:46Z</dcterms:modified>
</cp:coreProperties>
</file>