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36.png" Type="http://schemas.openxmlformats.org/officeDocument/2006/relationships/image" Id="rId4"/><Relationship Target="../media/image00.png" Type="http://schemas.openxmlformats.org/officeDocument/2006/relationships/image" Id="rId3"/><Relationship Target="../media/image34.png" Type="http://schemas.openxmlformats.org/officeDocument/2006/relationships/image" Id="rId6"/><Relationship Target="../media/image35.png" Type="http://schemas.openxmlformats.org/officeDocument/2006/relationships/image" Id="rId5"/><Relationship Target="../media/image33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6"/><Relationship Target="../media/image02.png" Type="http://schemas.openxmlformats.org/officeDocument/2006/relationships/image" Id="rId5"/><Relationship Target="../media/image10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8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6"/><Relationship Target="../media/image04.png" Type="http://schemas.openxmlformats.org/officeDocument/2006/relationships/image" Id="rId5"/><Relationship Target="../media/image07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4"/><Relationship Target="../media/image00.png" Type="http://schemas.openxmlformats.org/officeDocument/2006/relationships/image" Id="rId3"/><Relationship Target="../media/image11.png" Type="http://schemas.openxmlformats.org/officeDocument/2006/relationships/image" Id="rId6"/><Relationship Target="../media/image06.png" Type="http://schemas.openxmlformats.org/officeDocument/2006/relationships/image" Id="rId5"/><Relationship Target="../media/image12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8.png" Type="http://schemas.openxmlformats.org/officeDocument/2006/relationships/image" Id="rId4"/><Relationship Target="../media/image13.png" Type="http://schemas.openxmlformats.org/officeDocument/2006/relationships/image" Id="rId3"/><Relationship Target="../media/image20.png" Type="http://schemas.openxmlformats.org/officeDocument/2006/relationships/image" Id="rId6"/><Relationship Target="../media/image19.png" Type="http://schemas.openxmlformats.org/officeDocument/2006/relationships/image" Id="rId5"/><Relationship Target="../media/image00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5.png" Type="http://schemas.openxmlformats.org/officeDocument/2006/relationships/image" Id="rId4"/><Relationship Target="../media/image00.png" Type="http://schemas.openxmlformats.org/officeDocument/2006/relationships/image" Id="rId3"/><Relationship Target="../media/image14.png" Type="http://schemas.openxmlformats.org/officeDocument/2006/relationships/image" Id="rId6"/><Relationship Target="../media/image16.png" Type="http://schemas.openxmlformats.org/officeDocument/2006/relationships/image" Id="rId5"/><Relationship Target="../media/image17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29.png" Type="http://schemas.openxmlformats.org/officeDocument/2006/relationships/image" Id="rId4"/><Relationship Target="../media/image00.png" Type="http://schemas.openxmlformats.org/officeDocument/2006/relationships/image" Id="rId3"/><Relationship Target="../media/image24.png" Type="http://schemas.openxmlformats.org/officeDocument/2006/relationships/image" Id="rId6"/><Relationship Target="../media/image23.png" Type="http://schemas.openxmlformats.org/officeDocument/2006/relationships/image" Id="rId5"/><Relationship Target="../media/image27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25.png" Type="http://schemas.openxmlformats.org/officeDocument/2006/relationships/image" Id="rId4"/><Relationship Target="../media/image00.png" Type="http://schemas.openxmlformats.org/officeDocument/2006/relationships/image" Id="rId3"/><Relationship Target="../media/image21.png" Type="http://schemas.openxmlformats.org/officeDocument/2006/relationships/image" Id="rId6"/><Relationship Target="../media/image22.png" Type="http://schemas.openxmlformats.org/officeDocument/2006/relationships/image" Id="rId5"/><Relationship Target="../media/image26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28.png" Type="http://schemas.openxmlformats.org/officeDocument/2006/relationships/image" Id="rId4"/><Relationship Target="../media/image00.png" Type="http://schemas.openxmlformats.org/officeDocument/2006/relationships/image" Id="rId3"/><Relationship Target="../media/image31.png" Type="http://schemas.openxmlformats.org/officeDocument/2006/relationships/image" Id="rId6"/><Relationship Target="../media/image30.png" Type="http://schemas.openxmlformats.org/officeDocument/2006/relationships/image" Id="rId5"/><Relationship Target="../media/image32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Edge Distribution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/>
        </p:nvSpPr>
        <p:spPr>
          <a:xfrm>
            <a:off y="3902200" x="68418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150" x="7214750"/>
            <a:ext cy="1532450" cx="1929250"/>
          </a:xfrm>
          <a:prstGeom prst="rect">
            <a:avLst/>
          </a:prstGeom>
        </p:spPr>
      </p:pic>
      <p:sp>
        <p:nvSpPr>
          <p:cNvPr id="118" name="Shape 118"/>
          <p:cNvSpPr txBox="1"/>
          <p:nvPr/>
        </p:nvSpPr>
        <p:spPr>
          <a:xfrm>
            <a:off y="2692325" x="68860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- 0.2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2401550" cx="3090254"/>
          </a:xfrm>
          <a:prstGeom prst="rect">
            <a:avLst/>
          </a:prstGeom>
        </p:spPr>
      </p:pic>
      <p:pic>
        <p:nvPicPr>
          <p:cNvPr id="120" name="Shape 1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3049175"/>
            <a:ext cy="2401550" cx="3119199"/>
          </a:xfrm>
          <a:prstGeom prst="rect">
            <a:avLst/>
          </a:prstGeom>
        </p:spPr>
      </p:pic>
      <p:pic>
        <p:nvPicPr>
          <p:cNvPr id="121" name="Shape 1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401550" x="0"/>
            <a:ext cy="2756549" cx="3464975"/>
          </a:xfrm>
          <a:prstGeom prst="rect">
            <a:avLst/>
          </a:prstGeom>
        </p:spPr>
      </p:pic>
      <p:pic>
        <p:nvPicPr>
          <p:cNvPr id="122" name="Shape 12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69625" x="3464975"/>
            <a:ext cy="2742519" cx="3464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/>
        </p:nvSpPr>
        <p:spPr>
          <a:xfrm>
            <a:off y="3902200" x="63084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67075" x="3481650"/>
            <a:ext cy="1532450" cx="1929250"/>
          </a:xfrm>
          <a:prstGeom prst="rect">
            <a:avLst/>
          </a:prstGeom>
        </p:spPr>
      </p:pic>
      <p:pic>
        <p:nvPicPr>
          <p:cNvPr id="30" name="Shape 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2897725"/>
            <a:ext cy="2520774" cx="3130999"/>
          </a:xfrm>
          <a:prstGeom prst="rect">
            <a:avLst/>
          </a:prstGeom>
        </p:spPr>
      </p:pic>
      <p:pic>
        <p:nvPicPr>
          <p:cNvPr id="31" name="Shape 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5984991"/>
            <a:ext cy="2520774" cx="3159008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20775" x="0"/>
            <a:ext cy="2622724" cx="3280906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0" x="0"/>
            <a:ext cy="2520161" cx="3131001"/>
          </a:xfrm>
          <a:prstGeom prst="rect">
            <a:avLst/>
          </a:prstGeom>
        </p:spPr>
      </p:pic>
      <p:sp>
        <p:nvSpPr>
          <p:cNvPr id="34" name="Shape 34"/>
          <p:cNvSpPr txBox="1"/>
          <p:nvPr/>
        </p:nvSpPr>
        <p:spPr>
          <a:xfrm>
            <a:off y="2692325" x="63526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3902200" x="63084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67075" x="3481650"/>
            <a:ext cy="1532450" cx="1929250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y="2692325" x="63526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- 0.0001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2852750"/>
            <a:ext cy="2560149" cx="3168649"/>
          </a:xfrm>
          <a:prstGeom prst="rect">
            <a:avLst/>
          </a:prstGeom>
        </p:spPr>
      </p:pic>
      <p:pic>
        <p:nvPicPr>
          <p:cNvPr id="43" name="Shape 4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5975350"/>
            <a:ext cy="2551083" cx="3168651"/>
          </a:xfrm>
          <a:prstGeom prst="rect">
            <a:avLst/>
          </a:prstGeom>
        </p:spPr>
      </p:pic>
      <p:pic>
        <p:nvPicPr>
          <p:cNvPr id="44" name="Shape 4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38800" x="0"/>
            <a:ext cy="2604700" cx="3302149"/>
          </a:xfrm>
          <a:prstGeom prst="rect">
            <a:avLst/>
          </a:prstGeom>
        </p:spPr>
      </p:pic>
      <p:pic>
        <p:nvPicPr>
          <p:cNvPr id="45" name="Shape 4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0" x="0"/>
            <a:ext cy="2560160" cx="3168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/>
        </p:nvSpPr>
        <p:spPr>
          <a:xfrm>
            <a:off y="3902200" x="63084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2692325" x="63526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- 0.0005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67075" x="3481650"/>
            <a:ext cy="1532450" cx="1929250"/>
          </a:xfrm>
          <a:prstGeom prst="rect">
            <a:avLst/>
          </a:prstGeom>
        </p:spPr>
      </p:pic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2797775"/>
            <a:ext cy="2567075" cx="3160228"/>
          </a:xfrm>
          <a:prstGeom prst="rect">
            <a:avLst/>
          </a:prstGeom>
        </p:spPr>
      </p:pic>
      <p:pic>
        <p:nvPicPr>
          <p:cNvPr id="54" name="Shape 5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5957068"/>
            <a:ext cy="2567075" cx="3186931"/>
          </a:xfrm>
          <a:prstGeom prst="rect">
            <a:avLst/>
          </a:prstGeom>
        </p:spPr>
      </p:pic>
      <p:pic>
        <p:nvPicPr>
          <p:cNvPr id="55" name="Shape 5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000" x="-70025"/>
            <a:ext cy="2565063" cx="3160226"/>
          </a:xfrm>
          <a:prstGeom prst="rect">
            <a:avLst/>
          </a:prstGeom>
        </p:spPr>
      </p:pic>
      <p:pic>
        <p:nvPicPr>
          <p:cNvPr id="56" name="Shape 5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567075" x="0"/>
            <a:ext cy="2555956" cx="31602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876500"/>
            <a:ext cy="2308150" cx="2902775"/>
          </a:xfrm>
          <a:prstGeom prst="rect">
            <a:avLst/>
          </a:prstGeom>
        </p:spPr>
      </p:pic>
      <p:pic>
        <p:nvPicPr>
          <p:cNvPr id="62" name="Shape 6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2308149" cx="2876499"/>
          </a:xfrm>
          <a:prstGeom prst="rect">
            <a:avLst/>
          </a:prstGeom>
        </p:spPr>
      </p:pic>
      <p:pic>
        <p:nvPicPr>
          <p:cNvPr id="63" name="Shape 6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5779275"/>
            <a:ext cy="2337675" cx="2935399"/>
          </a:xfrm>
          <a:prstGeom prst="rect">
            <a:avLst/>
          </a:prstGeom>
        </p:spPr>
      </p:pic>
      <p:pic>
        <p:nvPicPr>
          <p:cNvPr id="64" name="Shape 6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67075" x="0"/>
            <a:ext cy="2576425" cx="3208324"/>
          </a:xfrm>
          <a:prstGeom prst="rect">
            <a:avLst/>
          </a:prstGeom>
        </p:spPr>
      </p:pic>
      <p:sp>
        <p:nvSpPr>
          <p:cNvPr id="65" name="Shape 65"/>
          <p:cNvSpPr txBox="1"/>
          <p:nvPr/>
        </p:nvSpPr>
        <p:spPr>
          <a:xfrm>
            <a:off y="3902200" x="63084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567075" x="3481650"/>
            <a:ext cy="1532450" cx="1929250"/>
          </a:xfrm>
          <a:prstGeom prst="rect">
            <a:avLst/>
          </a:prstGeom>
        </p:spPr>
      </p:pic>
      <p:sp>
        <p:nvSpPr>
          <p:cNvPr id="67" name="Shape 67"/>
          <p:cNvSpPr txBox="1"/>
          <p:nvPr/>
        </p:nvSpPr>
        <p:spPr>
          <a:xfrm>
            <a:off y="2692325" x="63526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- 0.001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/>
        </p:nvSpPr>
        <p:spPr>
          <a:xfrm>
            <a:off y="3526350" x="652487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57350" x="7059200"/>
            <a:ext cy="1532450" cx="1929250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y="2660475" x="6524875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- 0.005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2576425" cx="3195157"/>
          </a:xfrm>
          <a:prstGeom prst="rect">
            <a:avLst/>
          </a:prstGeom>
        </p:spPr>
      </p:pic>
      <p:pic>
        <p:nvPicPr>
          <p:cNvPr id="76" name="Shape 7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3195150"/>
            <a:ext cy="2576425" cx="3195150"/>
          </a:xfrm>
          <a:prstGeom prst="rect">
            <a:avLst/>
          </a:prstGeom>
        </p:spPr>
      </p:pic>
      <p:pic>
        <p:nvPicPr>
          <p:cNvPr id="77" name="Shape 7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76425" x="0"/>
            <a:ext cy="2576425" cx="3174998"/>
          </a:xfrm>
          <a:prstGeom prst="rect">
            <a:avLst/>
          </a:prstGeom>
        </p:spPr>
      </p:pic>
      <p:pic>
        <p:nvPicPr>
          <p:cNvPr id="78" name="Shape 7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576425" x="3195150"/>
            <a:ext cy="2564659" cx="31951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/>
        </p:nvSpPr>
        <p:spPr>
          <a:xfrm>
            <a:off y="2444450" x="7085050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900" x="7122675"/>
            <a:ext cy="1532450" cx="1929250"/>
          </a:xfrm>
          <a:prstGeom prst="rect">
            <a:avLst/>
          </a:prstGeom>
        </p:spPr>
      </p:pic>
      <p:sp>
        <p:nvSpPr>
          <p:cNvPr id="85" name="Shape 85"/>
          <p:cNvSpPr txBox="1"/>
          <p:nvPr/>
        </p:nvSpPr>
        <p:spPr>
          <a:xfrm>
            <a:off y="1762925" x="696370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- 0.01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3181300"/>
            <a:ext cy="2499993" cx="3208325"/>
          </a:xfrm>
          <a:prstGeom prst="rect">
            <a:avLst/>
          </a:prstGeom>
        </p:spPr>
      </p:pic>
      <p:pic>
        <p:nvPicPr>
          <p:cNvPr id="87" name="Shape 8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500000" x="0"/>
            <a:ext cy="2643500" cx="3285880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00000" x="3257500"/>
            <a:ext cy="2636770" cx="3285875"/>
          </a:xfrm>
          <a:prstGeom prst="rect">
            <a:avLst/>
          </a:prstGeom>
        </p:spPr>
      </p:pic>
      <p:pic>
        <p:nvPicPr>
          <p:cNvPr id="89" name="Shape 8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0" x="0"/>
            <a:ext cy="2532299" cx="3163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2248925" x="6550325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675" x="7065550"/>
            <a:ext cy="1532450" cx="1929250"/>
          </a:xfrm>
          <a:prstGeom prst="rect">
            <a:avLst/>
          </a:prstGeom>
        </p:spPr>
      </p:pic>
      <p:sp>
        <p:nvSpPr>
          <p:cNvPr id="96" name="Shape 96"/>
          <p:cNvSpPr txBox="1"/>
          <p:nvPr/>
        </p:nvSpPr>
        <p:spPr>
          <a:xfrm>
            <a:off y="1794775" x="6550325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- 0.005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-31800" x="0"/>
            <a:ext cy="2546250" cx="3144999"/>
          </a:xfrm>
          <a:prstGeom prst="rect">
            <a:avLst/>
          </a:prstGeom>
        </p:spPr>
      </p:pic>
      <p:pic>
        <p:nvPicPr>
          <p:cNvPr id="98" name="Shape 9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3145000"/>
            <a:ext cy="2514450" cx="3108890"/>
          </a:xfrm>
          <a:prstGeom prst="rect">
            <a:avLst/>
          </a:prstGeom>
        </p:spPr>
      </p:pic>
      <p:pic>
        <p:nvPicPr>
          <p:cNvPr id="99" name="Shape 9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514450" x="0"/>
            <a:ext cy="2629050" cx="3291363"/>
          </a:xfrm>
          <a:prstGeom prst="rect">
            <a:avLst/>
          </a:prstGeom>
        </p:spPr>
      </p:pic>
      <p:pic>
        <p:nvPicPr>
          <p:cNvPr id="100" name="Shape 10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514450" x="3291375"/>
            <a:ext cy="2629050" cx="325059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/>
        </p:nvSpPr>
        <p:spPr>
          <a:xfrm>
            <a:off y="2176825" x="6894050"/>
            <a:ext cy="1171199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L-R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1. first 100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2. 101 - 1000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3. 1001 - 10000 edges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4. 10001 - 100000 edges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6250" x="7166850"/>
            <a:ext cy="1532450" cx="1929250"/>
          </a:xfrm>
          <a:prstGeom prst="rect">
            <a:avLst/>
          </a:prstGeom>
        </p:spPr>
      </p:pic>
      <p:sp>
        <p:nvSpPr>
          <p:cNvPr id="107" name="Shape 107"/>
          <p:cNvSpPr txBox="1"/>
          <p:nvPr/>
        </p:nvSpPr>
        <p:spPr>
          <a:xfrm>
            <a:off y="1724750" x="7166850"/>
            <a:ext cy="331500" cx="274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Threshold - 0.1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3126550"/>
            <a:ext cy="2468375" cx="3157749"/>
          </a:xfrm>
          <a:prstGeom prst="rect">
            <a:avLst/>
          </a:prstGeom>
        </p:spPr>
      </p:pic>
      <p:pic>
        <p:nvPicPr>
          <p:cNvPr id="109" name="Shape 10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468375" x="38200"/>
            <a:ext cy="2675124" cx="3416318"/>
          </a:xfrm>
          <a:prstGeom prst="rect">
            <a:avLst/>
          </a:prstGeom>
        </p:spPr>
      </p:pic>
      <p:pic>
        <p:nvPicPr>
          <p:cNvPr id="110" name="Shape 11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468375" x="3454525"/>
            <a:ext cy="2660187" cx="3416325"/>
          </a:xfrm>
          <a:prstGeom prst="rect">
            <a:avLst/>
          </a:prstGeom>
        </p:spPr>
      </p:pic>
      <p:pic>
        <p:nvPicPr>
          <p:cNvPr id="111" name="Shape 11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0" x="-8100"/>
            <a:ext cy="2468374" cx="3134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