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77" r:id="rId4"/>
    <p:sldId id="275" r:id="rId5"/>
    <p:sldId id="276" r:id="rId6"/>
    <p:sldId id="261" r:id="rId7"/>
    <p:sldId id="263" r:id="rId8"/>
    <p:sldId id="262" r:id="rId9"/>
    <p:sldId id="264" r:id="rId10"/>
    <p:sldId id="258" r:id="rId11"/>
    <p:sldId id="265" r:id="rId12"/>
    <p:sldId id="259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61B73-1B54-48BF-9551-A9B64C634F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8E6D66-0EFE-4861-B911-ECC996F31845}">
      <dgm:prSet phldrT="[Text]"/>
      <dgm:spPr/>
      <dgm:t>
        <a:bodyPr/>
        <a:lstStyle/>
        <a:p>
          <a:r>
            <a:rPr lang="en-US" dirty="0"/>
            <a:t>Operators</a:t>
          </a:r>
          <a:endParaRPr lang="en-IN" dirty="0"/>
        </a:p>
      </dgm:t>
    </dgm:pt>
    <dgm:pt modelId="{F294727B-3FB8-4493-BCF0-3A4BFE2B2151}" type="parTrans" cxnId="{37224D56-A5A3-483B-9C4C-256ED59ADA83}">
      <dgm:prSet/>
      <dgm:spPr/>
      <dgm:t>
        <a:bodyPr/>
        <a:lstStyle/>
        <a:p>
          <a:endParaRPr lang="en-IN"/>
        </a:p>
      </dgm:t>
    </dgm:pt>
    <dgm:pt modelId="{3368160C-B2E9-4CBB-A033-B4D533D2550F}" type="sibTrans" cxnId="{37224D56-A5A3-483B-9C4C-256ED59ADA83}">
      <dgm:prSet/>
      <dgm:spPr/>
      <dgm:t>
        <a:bodyPr/>
        <a:lstStyle/>
        <a:p>
          <a:endParaRPr lang="en-IN"/>
        </a:p>
      </dgm:t>
    </dgm:pt>
    <dgm:pt modelId="{490CF7C5-8E02-465B-90E0-27CAFAC8B29D}">
      <dgm:prSet phldrT="[Text]"/>
      <dgm:spPr/>
      <dgm:t>
        <a:bodyPr/>
        <a:lstStyle/>
        <a:p>
          <a:r>
            <a:rPr lang="en-US" dirty="0"/>
            <a:t>Comparison</a:t>
          </a:r>
          <a:endParaRPr lang="en-IN" dirty="0"/>
        </a:p>
      </dgm:t>
    </dgm:pt>
    <dgm:pt modelId="{67FA90A8-F25A-400D-89A2-4669AD40F777}" type="parTrans" cxnId="{D7AD4B10-A422-4B18-8194-E427FC1A6D2E}">
      <dgm:prSet/>
      <dgm:spPr/>
      <dgm:t>
        <a:bodyPr/>
        <a:lstStyle/>
        <a:p>
          <a:endParaRPr lang="en-IN"/>
        </a:p>
      </dgm:t>
    </dgm:pt>
    <dgm:pt modelId="{781E8EFA-C848-4D0A-B3F1-B88DFFE09CC3}" type="sibTrans" cxnId="{D7AD4B10-A422-4B18-8194-E427FC1A6D2E}">
      <dgm:prSet/>
      <dgm:spPr/>
      <dgm:t>
        <a:bodyPr/>
        <a:lstStyle/>
        <a:p>
          <a:endParaRPr lang="en-IN"/>
        </a:p>
      </dgm:t>
    </dgm:pt>
    <dgm:pt modelId="{26D66FF9-DD42-4510-9E9C-091A78D1DC2A}">
      <dgm:prSet phldrT="[Text]"/>
      <dgm:spPr/>
      <dgm:t>
        <a:bodyPr/>
        <a:lstStyle/>
        <a:p>
          <a:r>
            <a:rPr lang="en-US" dirty="0"/>
            <a:t>String</a:t>
          </a:r>
          <a:endParaRPr lang="en-IN" dirty="0"/>
        </a:p>
      </dgm:t>
    </dgm:pt>
    <dgm:pt modelId="{6BB60E18-3266-473C-8427-4E47C24009A4}" type="parTrans" cxnId="{A80F0895-ECD4-4CF7-9B51-38A11DBF50FE}">
      <dgm:prSet/>
      <dgm:spPr/>
      <dgm:t>
        <a:bodyPr/>
        <a:lstStyle/>
        <a:p>
          <a:endParaRPr lang="en-IN"/>
        </a:p>
      </dgm:t>
    </dgm:pt>
    <dgm:pt modelId="{A38E2A77-8F5D-4756-81C2-0F219C2BD317}" type="sibTrans" cxnId="{A80F0895-ECD4-4CF7-9B51-38A11DBF50FE}">
      <dgm:prSet/>
      <dgm:spPr/>
      <dgm:t>
        <a:bodyPr/>
        <a:lstStyle/>
        <a:p>
          <a:endParaRPr lang="en-IN"/>
        </a:p>
      </dgm:t>
    </dgm:pt>
    <dgm:pt modelId="{479A5C8F-6DA6-43A8-BEE0-332A265C67AD}">
      <dgm:prSet phldrT="[Text]"/>
      <dgm:spPr/>
      <dgm:t>
        <a:bodyPr/>
        <a:lstStyle/>
        <a:p>
          <a:r>
            <a:rPr lang="en-US" dirty="0"/>
            <a:t>Logical</a:t>
          </a:r>
          <a:endParaRPr lang="en-IN" dirty="0"/>
        </a:p>
      </dgm:t>
    </dgm:pt>
    <dgm:pt modelId="{ED22388C-F128-4D6E-BF86-EE483F6AF148}" type="parTrans" cxnId="{C8F541B4-C15F-4992-BD22-07212DBB5DCF}">
      <dgm:prSet/>
      <dgm:spPr/>
      <dgm:t>
        <a:bodyPr/>
        <a:lstStyle/>
        <a:p>
          <a:endParaRPr lang="en-IN"/>
        </a:p>
      </dgm:t>
    </dgm:pt>
    <dgm:pt modelId="{5BA8532D-98F3-42EB-AA40-BD8165A33DFB}" type="sibTrans" cxnId="{C8F541B4-C15F-4992-BD22-07212DBB5DCF}">
      <dgm:prSet/>
      <dgm:spPr/>
      <dgm:t>
        <a:bodyPr/>
        <a:lstStyle/>
        <a:p>
          <a:endParaRPr lang="en-IN"/>
        </a:p>
      </dgm:t>
    </dgm:pt>
    <dgm:pt modelId="{DE11C4CA-7FE3-4CC9-B8A1-543542798383}" type="pres">
      <dgm:prSet presAssocID="{73861B73-1B54-48BF-9551-A9B64C634F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895F76-9A7D-4360-A8C9-7DFB8BA8D2A9}" type="pres">
      <dgm:prSet presAssocID="{F18E6D66-0EFE-4861-B911-ECC996F31845}" presName="hierRoot1" presStyleCnt="0">
        <dgm:presLayoutVars>
          <dgm:hierBranch val="init"/>
        </dgm:presLayoutVars>
      </dgm:prSet>
      <dgm:spPr/>
    </dgm:pt>
    <dgm:pt modelId="{18D60801-D77F-45E0-B20C-7DF60D9E1A05}" type="pres">
      <dgm:prSet presAssocID="{F18E6D66-0EFE-4861-B911-ECC996F31845}" presName="rootComposite1" presStyleCnt="0"/>
      <dgm:spPr/>
    </dgm:pt>
    <dgm:pt modelId="{05F337FC-7892-453B-9BEA-301F296779EA}" type="pres">
      <dgm:prSet presAssocID="{F18E6D66-0EFE-4861-B911-ECC996F31845}" presName="rootText1" presStyleLbl="node0" presStyleIdx="0" presStyleCnt="1">
        <dgm:presLayoutVars>
          <dgm:chPref val="3"/>
        </dgm:presLayoutVars>
      </dgm:prSet>
      <dgm:spPr/>
    </dgm:pt>
    <dgm:pt modelId="{C48E4B37-DE57-4BFA-96A6-7A8DD23F5251}" type="pres">
      <dgm:prSet presAssocID="{F18E6D66-0EFE-4861-B911-ECC996F31845}" presName="rootConnector1" presStyleLbl="node1" presStyleIdx="0" presStyleCnt="0"/>
      <dgm:spPr/>
    </dgm:pt>
    <dgm:pt modelId="{A98DB415-2769-497A-9EE5-4A6A995F709E}" type="pres">
      <dgm:prSet presAssocID="{F18E6D66-0EFE-4861-B911-ECC996F31845}" presName="hierChild2" presStyleCnt="0"/>
      <dgm:spPr/>
    </dgm:pt>
    <dgm:pt modelId="{BB1BA6DD-6710-4C68-AF30-E1CC6BB002B5}" type="pres">
      <dgm:prSet presAssocID="{67FA90A8-F25A-400D-89A2-4669AD40F777}" presName="Name37" presStyleLbl="parChTrans1D2" presStyleIdx="0" presStyleCnt="3"/>
      <dgm:spPr/>
    </dgm:pt>
    <dgm:pt modelId="{FCF04D2E-F2CC-4C4B-A285-FD6567CB08FE}" type="pres">
      <dgm:prSet presAssocID="{490CF7C5-8E02-465B-90E0-27CAFAC8B29D}" presName="hierRoot2" presStyleCnt="0">
        <dgm:presLayoutVars>
          <dgm:hierBranch val="init"/>
        </dgm:presLayoutVars>
      </dgm:prSet>
      <dgm:spPr/>
    </dgm:pt>
    <dgm:pt modelId="{D64A25CA-9C57-44DD-AA55-D3460DE2CFCA}" type="pres">
      <dgm:prSet presAssocID="{490CF7C5-8E02-465B-90E0-27CAFAC8B29D}" presName="rootComposite" presStyleCnt="0"/>
      <dgm:spPr/>
    </dgm:pt>
    <dgm:pt modelId="{C9FD5743-ED0B-4AD5-A134-F3299D77B96A}" type="pres">
      <dgm:prSet presAssocID="{490CF7C5-8E02-465B-90E0-27CAFAC8B29D}" presName="rootText" presStyleLbl="node2" presStyleIdx="0" presStyleCnt="3">
        <dgm:presLayoutVars>
          <dgm:chPref val="3"/>
        </dgm:presLayoutVars>
      </dgm:prSet>
      <dgm:spPr/>
    </dgm:pt>
    <dgm:pt modelId="{527BD27B-EAC7-4C06-A427-DD6323AF9E5B}" type="pres">
      <dgm:prSet presAssocID="{490CF7C5-8E02-465B-90E0-27CAFAC8B29D}" presName="rootConnector" presStyleLbl="node2" presStyleIdx="0" presStyleCnt="3"/>
      <dgm:spPr/>
    </dgm:pt>
    <dgm:pt modelId="{474BD073-FAD5-4C8C-AF35-2684ADF3079C}" type="pres">
      <dgm:prSet presAssocID="{490CF7C5-8E02-465B-90E0-27CAFAC8B29D}" presName="hierChild4" presStyleCnt="0"/>
      <dgm:spPr/>
    </dgm:pt>
    <dgm:pt modelId="{32ED6156-0960-43E9-BB0D-6E387E02ACA1}" type="pres">
      <dgm:prSet presAssocID="{490CF7C5-8E02-465B-90E0-27CAFAC8B29D}" presName="hierChild5" presStyleCnt="0"/>
      <dgm:spPr/>
    </dgm:pt>
    <dgm:pt modelId="{FFBE934B-3D92-4908-AA83-77C0E8D62383}" type="pres">
      <dgm:prSet presAssocID="{6BB60E18-3266-473C-8427-4E47C24009A4}" presName="Name37" presStyleLbl="parChTrans1D2" presStyleIdx="1" presStyleCnt="3"/>
      <dgm:spPr/>
    </dgm:pt>
    <dgm:pt modelId="{58D567A9-81FC-464D-9A73-4E6B724A98AA}" type="pres">
      <dgm:prSet presAssocID="{26D66FF9-DD42-4510-9E9C-091A78D1DC2A}" presName="hierRoot2" presStyleCnt="0">
        <dgm:presLayoutVars>
          <dgm:hierBranch val="init"/>
        </dgm:presLayoutVars>
      </dgm:prSet>
      <dgm:spPr/>
    </dgm:pt>
    <dgm:pt modelId="{1519DAEE-56CA-41F3-A0EF-F1AF2FA5669B}" type="pres">
      <dgm:prSet presAssocID="{26D66FF9-DD42-4510-9E9C-091A78D1DC2A}" presName="rootComposite" presStyleCnt="0"/>
      <dgm:spPr/>
    </dgm:pt>
    <dgm:pt modelId="{649AE6C6-636F-45B5-8AB1-04DE1CC69C5A}" type="pres">
      <dgm:prSet presAssocID="{26D66FF9-DD42-4510-9E9C-091A78D1DC2A}" presName="rootText" presStyleLbl="node2" presStyleIdx="1" presStyleCnt="3">
        <dgm:presLayoutVars>
          <dgm:chPref val="3"/>
        </dgm:presLayoutVars>
      </dgm:prSet>
      <dgm:spPr/>
    </dgm:pt>
    <dgm:pt modelId="{2C13D237-B7E9-4093-B35B-FBC3B2B5FE34}" type="pres">
      <dgm:prSet presAssocID="{26D66FF9-DD42-4510-9E9C-091A78D1DC2A}" presName="rootConnector" presStyleLbl="node2" presStyleIdx="1" presStyleCnt="3"/>
      <dgm:spPr/>
    </dgm:pt>
    <dgm:pt modelId="{C5EB4849-C0E2-4319-B706-09D050DC5327}" type="pres">
      <dgm:prSet presAssocID="{26D66FF9-DD42-4510-9E9C-091A78D1DC2A}" presName="hierChild4" presStyleCnt="0"/>
      <dgm:spPr/>
    </dgm:pt>
    <dgm:pt modelId="{43CDDF60-FAA1-48D6-B7C0-E034F3E76EF7}" type="pres">
      <dgm:prSet presAssocID="{26D66FF9-DD42-4510-9E9C-091A78D1DC2A}" presName="hierChild5" presStyleCnt="0"/>
      <dgm:spPr/>
    </dgm:pt>
    <dgm:pt modelId="{3EE90765-015E-48EF-B665-A4C6910CC5F4}" type="pres">
      <dgm:prSet presAssocID="{ED22388C-F128-4D6E-BF86-EE483F6AF148}" presName="Name37" presStyleLbl="parChTrans1D2" presStyleIdx="2" presStyleCnt="3"/>
      <dgm:spPr/>
    </dgm:pt>
    <dgm:pt modelId="{A50F4516-46B5-48FD-BDCF-7C6D41FA20E3}" type="pres">
      <dgm:prSet presAssocID="{479A5C8F-6DA6-43A8-BEE0-332A265C67AD}" presName="hierRoot2" presStyleCnt="0">
        <dgm:presLayoutVars>
          <dgm:hierBranch val="init"/>
        </dgm:presLayoutVars>
      </dgm:prSet>
      <dgm:spPr/>
    </dgm:pt>
    <dgm:pt modelId="{7A578CB7-FE90-401C-B223-C5DCD98E19B9}" type="pres">
      <dgm:prSet presAssocID="{479A5C8F-6DA6-43A8-BEE0-332A265C67AD}" presName="rootComposite" presStyleCnt="0"/>
      <dgm:spPr/>
    </dgm:pt>
    <dgm:pt modelId="{3C3247C8-AA89-47B1-BB08-E543851A9841}" type="pres">
      <dgm:prSet presAssocID="{479A5C8F-6DA6-43A8-BEE0-332A265C67AD}" presName="rootText" presStyleLbl="node2" presStyleIdx="2" presStyleCnt="3">
        <dgm:presLayoutVars>
          <dgm:chPref val="3"/>
        </dgm:presLayoutVars>
      </dgm:prSet>
      <dgm:spPr/>
    </dgm:pt>
    <dgm:pt modelId="{42AAEED6-481F-433B-8067-05DEA9390BEB}" type="pres">
      <dgm:prSet presAssocID="{479A5C8F-6DA6-43A8-BEE0-332A265C67AD}" presName="rootConnector" presStyleLbl="node2" presStyleIdx="2" presStyleCnt="3"/>
      <dgm:spPr/>
    </dgm:pt>
    <dgm:pt modelId="{E844691F-ECFE-486B-8F60-18F2961197C6}" type="pres">
      <dgm:prSet presAssocID="{479A5C8F-6DA6-43A8-BEE0-332A265C67AD}" presName="hierChild4" presStyleCnt="0"/>
      <dgm:spPr/>
    </dgm:pt>
    <dgm:pt modelId="{1992B24C-E3CB-44FE-B7F1-70D320C3C254}" type="pres">
      <dgm:prSet presAssocID="{479A5C8F-6DA6-43A8-BEE0-332A265C67AD}" presName="hierChild5" presStyleCnt="0"/>
      <dgm:spPr/>
    </dgm:pt>
    <dgm:pt modelId="{EEB817A9-54F8-481E-BBA9-EB2CCE410EC5}" type="pres">
      <dgm:prSet presAssocID="{F18E6D66-0EFE-4861-B911-ECC996F31845}" presName="hierChild3" presStyleCnt="0"/>
      <dgm:spPr/>
    </dgm:pt>
  </dgm:ptLst>
  <dgm:cxnLst>
    <dgm:cxn modelId="{A87A2B0F-0457-45BF-BA09-9A122074DF07}" type="presOf" srcId="{26D66FF9-DD42-4510-9E9C-091A78D1DC2A}" destId="{2C13D237-B7E9-4093-B35B-FBC3B2B5FE34}" srcOrd="1" destOrd="0" presId="urn:microsoft.com/office/officeart/2005/8/layout/orgChart1"/>
    <dgm:cxn modelId="{D7AD4B10-A422-4B18-8194-E427FC1A6D2E}" srcId="{F18E6D66-0EFE-4861-B911-ECC996F31845}" destId="{490CF7C5-8E02-465B-90E0-27CAFAC8B29D}" srcOrd="0" destOrd="0" parTransId="{67FA90A8-F25A-400D-89A2-4669AD40F777}" sibTransId="{781E8EFA-C848-4D0A-B3F1-B88DFFE09CC3}"/>
    <dgm:cxn modelId="{E448F611-35EA-4CDA-86A7-3A2571C19446}" type="presOf" srcId="{F18E6D66-0EFE-4861-B911-ECC996F31845}" destId="{C48E4B37-DE57-4BFA-96A6-7A8DD23F5251}" srcOrd="1" destOrd="0" presId="urn:microsoft.com/office/officeart/2005/8/layout/orgChart1"/>
    <dgm:cxn modelId="{E9A05C23-31FE-4E22-9BB2-B164C3A3ECCA}" type="presOf" srcId="{67FA90A8-F25A-400D-89A2-4669AD40F777}" destId="{BB1BA6DD-6710-4C68-AF30-E1CC6BB002B5}" srcOrd="0" destOrd="0" presId="urn:microsoft.com/office/officeart/2005/8/layout/orgChart1"/>
    <dgm:cxn modelId="{62A80D5C-E95F-4537-AA28-61B320E5AAFF}" type="presOf" srcId="{ED22388C-F128-4D6E-BF86-EE483F6AF148}" destId="{3EE90765-015E-48EF-B665-A4C6910CC5F4}" srcOrd="0" destOrd="0" presId="urn:microsoft.com/office/officeart/2005/8/layout/orgChart1"/>
    <dgm:cxn modelId="{FDC05547-36CF-4006-AF7A-EFC829A3E5E5}" type="presOf" srcId="{F18E6D66-0EFE-4861-B911-ECC996F31845}" destId="{05F337FC-7892-453B-9BEA-301F296779EA}" srcOrd="0" destOrd="0" presId="urn:microsoft.com/office/officeart/2005/8/layout/orgChart1"/>
    <dgm:cxn modelId="{1877B34B-DBF1-486A-AD3B-4F8FC001E198}" type="presOf" srcId="{73861B73-1B54-48BF-9551-A9B64C634FA2}" destId="{DE11C4CA-7FE3-4CC9-B8A1-543542798383}" srcOrd="0" destOrd="0" presId="urn:microsoft.com/office/officeart/2005/8/layout/orgChart1"/>
    <dgm:cxn modelId="{37224D56-A5A3-483B-9C4C-256ED59ADA83}" srcId="{73861B73-1B54-48BF-9551-A9B64C634FA2}" destId="{F18E6D66-0EFE-4861-B911-ECC996F31845}" srcOrd="0" destOrd="0" parTransId="{F294727B-3FB8-4493-BCF0-3A4BFE2B2151}" sibTransId="{3368160C-B2E9-4CBB-A033-B4D533D2550F}"/>
    <dgm:cxn modelId="{3EBACB86-46D6-4ED7-846C-E9D37657FE58}" type="presOf" srcId="{479A5C8F-6DA6-43A8-BEE0-332A265C67AD}" destId="{42AAEED6-481F-433B-8067-05DEA9390BEB}" srcOrd="1" destOrd="0" presId="urn:microsoft.com/office/officeart/2005/8/layout/orgChart1"/>
    <dgm:cxn modelId="{B6F49889-A156-4BF8-A4D7-BC2C39CA9914}" type="presOf" srcId="{26D66FF9-DD42-4510-9E9C-091A78D1DC2A}" destId="{649AE6C6-636F-45B5-8AB1-04DE1CC69C5A}" srcOrd="0" destOrd="0" presId="urn:microsoft.com/office/officeart/2005/8/layout/orgChart1"/>
    <dgm:cxn modelId="{A80F0895-ECD4-4CF7-9B51-38A11DBF50FE}" srcId="{F18E6D66-0EFE-4861-B911-ECC996F31845}" destId="{26D66FF9-DD42-4510-9E9C-091A78D1DC2A}" srcOrd="1" destOrd="0" parTransId="{6BB60E18-3266-473C-8427-4E47C24009A4}" sibTransId="{A38E2A77-8F5D-4756-81C2-0F219C2BD317}"/>
    <dgm:cxn modelId="{C8F541B4-C15F-4992-BD22-07212DBB5DCF}" srcId="{F18E6D66-0EFE-4861-B911-ECC996F31845}" destId="{479A5C8F-6DA6-43A8-BEE0-332A265C67AD}" srcOrd="2" destOrd="0" parTransId="{ED22388C-F128-4D6E-BF86-EE483F6AF148}" sibTransId="{5BA8532D-98F3-42EB-AA40-BD8165A33DFB}"/>
    <dgm:cxn modelId="{106E74BE-1AE9-4121-B593-586A9A9D574F}" type="presOf" srcId="{479A5C8F-6DA6-43A8-BEE0-332A265C67AD}" destId="{3C3247C8-AA89-47B1-BB08-E543851A9841}" srcOrd="0" destOrd="0" presId="urn:microsoft.com/office/officeart/2005/8/layout/orgChart1"/>
    <dgm:cxn modelId="{A13D56CB-66C2-4F35-A6DD-A8B19FD2A27D}" type="presOf" srcId="{6BB60E18-3266-473C-8427-4E47C24009A4}" destId="{FFBE934B-3D92-4908-AA83-77C0E8D62383}" srcOrd="0" destOrd="0" presId="urn:microsoft.com/office/officeart/2005/8/layout/orgChart1"/>
    <dgm:cxn modelId="{81993ECD-06C7-4811-AC5B-DC8D34898E23}" type="presOf" srcId="{490CF7C5-8E02-465B-90E0-27CAFAC8B29D}" destId="{527BD27B-EAC7-4C06-A427-DD6323AF9E5B}" srcOrd="1" destOrd="0" presId="urn:microsoft.com/office/officeart/2005/8/layout/orgChart1"/>
    <dgm:cxn modelId="{4DD420CF-045B-46B1-89AE-A8F6B2C43397}" type="presOf" srcId="{490CF7C5-8E02-465B-90E0-27CAFAC8B29D}" destId="{C9FD5743-ED0B-4AD5-A134-F3299D77B96A}" srcOrd="0" destOrd="0" presId="urn:microsoft.com/office/officeart/2005/8/layout/orgChart1"/>
    <dgm:cxn modelId="{08B6F426-8838-409D-9078-24FD2A6492DA}" type="presParOf" srcId="{DE11C4CA-7FE3-4CC9-B8A1-543542798383}" destId="{C2895F76-9A7D-4360-A8C9-7DFB8BA8D2A9}" srcOrd="0" destOrd="0" presId="urn:microsoft.com/office/officeart/2005/8/layout/orgChart1"/>
    <dgm:cxn modelId="{E80103C4-E4EB-4B77-8D3D-32F79846D3F9}" type="presParOf" srcId="{C2895F76-9A7D-4360-A8C9-7DFB8BA8D2A9}" destId="{18D60801-D77F-45E0-B20C-7DF60D9E1A05}" srcOrd="0" destOrd="0" presId="urn:microsoft.com/office/officeart/2005/8/layout/orgChart1"/>
    <dgm:cxn modelId="{B024BF83-50EB-497D-9CC2-17E10AFF9656}" type="presParOf" srcId="{18D60801-D77F-45E0-B20C-7DF60D9E1A05}" destId="{05F337FC-7892-453B-9BEA-301F296779EA}" srcOrd="0" destOrd="0" presId="urn:microsoft.com/office/officeart/2005/8/layout/orgChart1"/>
    <dgm:cxn modelId="{B226C887-0CDC-41BD-81C1-34752E87A431}" type="presParOf" srcId="{18D60801-D77F-45E0-B20C-7DF60D9E1A05}" destId="{C48E4B37-DE57-4BFA-96A6-7A8DD23F5251}" srcOrd="1" destOrd="0" presId="urn:microsoft.com/office/officeart/2005/8/layout/orgChart1"/>
    <dgm:cxn modelId="{3DD34B27-A2BA-42FA-96D5-4B8CA1CE4E22}" type="presParOf" srcId="{C2895F76-9A7D-4360-A8C9-7DFB8BA8D2A9}" destId="{A98DB415-2769-497A-9EE5-4A6A995F709E}" srcOrd="1" destOrd="0" presId="urn:microsoft.com/office/officeart/2005/8/layout/orgChart1"/>
    <dgm:cxn modelId="{D8423784-8B8E-475E-B8E6-412B58E42136}" type="presParOf" srcId="{A98DB415-2769-497A-9EE5-4A6A995F709E}" destId="{BB1BA6DD-6710-4C68-AF30-E1CC6BB002B5}" srcOrd="0" destOrd="0" presId="urn:microsoft.com/office/officeart/2005/8/layout/orgChart1"/>
    <dgm:cxn modelId="{924BAE78-0C2D-40EF-B918-FE84ADC98263}" type="presParOf" srcId="{A98DB415-2769-497A-9EE5-4A6A995F709E}" destId="{FCF04D2E-F2CC-4C4B-A285-FD6567CB08FE}" srcOrd="1" destOrd="0" presId="urn:microsoft.com/office/officeart/2005/8/layout/orgChart1"/>
    <dgm:cxn modelId="{669FC1B4-ED2C-4D26-BA9D-1DEAA87B192B}" type="presParOf" srcId="{FCF04D2E-F2CC-4C4B-A285-FD6567CB08FE}" destId="{D64A25CA-9C57-44DD-AA55-D3460DE2CFCA}" srcOrd="0" destOrd="0" presId="urn:microsoft.com/office/officeart/2005/8/layout/orgChart1"/>
    <dgm:cxn modelId="{CBB163B7-BCE6-451A-BC9F-F6DD4DA2F3CB}" type="presParOf" srcId="{D64A25CA-9C57-44DD-AA55-D3460DE2CFCA}" destId="{C9FD5743-ED0B-4AD5-A134-F3299D77B96A}" srcOrd="0" destOrd="0" presId="urn:microsoft.com/office/officeart/2005/8/layout/orgChart1"/>
    <dgm:cxn modelId="{F66C6F60-B99C-4E2A-A8F1-A4F79B5C9118}" type="presParOf" srcId="{D64A25CA-9C57-44DD-AA55-D3460DE2CFCA}" destId="{527BD27B-EAC7-4C06-A427-DD6323AF9E5B}" srcOrd="1" destOrd="0" presId="urn:microsoft.com/office/officeart/2005/8/layout/orgChart1"/>
    <dgm:cxn modelId="{FBB2124A-A663-4BE8-8A51-AE2F3A69D15C}" type="presParOf" srcId="{FCF04D2E-F2CC-4C4B-A285-FD6567CB08FE}" destId="{474BD073-FAD5-4C8C-AF35-2684ADF3079C}" srcOrd="1" destOrd="0" presId="urn:microsoft.com/office/officeart/2005/8/layout/orgChart1"/>
    <dgm:cxn modelId="{69BADDA1-4BC7-435D-818C-DDE1E41EA1EE}" type="presParOf" srcId="{FCF04D2E-F2CC-4C4B-A285-FD6567CB08FE}" destId="{32ED6156-0960-43E9-BB0D-6E387E02ACA1}" srcOrd="2" destOrd="0" presId="urn:microsoft.com/office/officeart/2005/8/layout/orgChart1"/>
    <dgm:cxn modelId="{40F4EC1E-CA15-4F5B-AC4D-C57FB8180CEC}" type="presParOf" srcId="{A98DB415-2769-497A-9EE5-4A6A995F709E}" destId="{FFBE934B-3D92-4908-AA83-77C0E8D62383}" srcOrd="2" destOrd="0" presId="urn:microsoft.com/office/officeart/2005/8/layout/orgChart1"/>
    <dgm:cxn modelId="{3B13F0BA-D150-4D30-93CD-5E56640FEF28}" type="presParOf" srcId="{A98DB415-2769-497A-9EE5-4A6A995F709E}" destId="{58D567A9-81FC-464D-9A73-4E6B724A98AA}" srcOrd="3" destOrd="0" presId="urn:microsoft.com/office/officeart/2005/8/layout/orgChart1"/>
    <dgm:cxn modelId="{F2E10559-CF6F-4BFF-9A42-276D09FF859E}" type="presParOf" srcId="{58D567A9-81FC-464D-9A73-4E6B724A98AA}" destId="{1519DAEE-56CA-41F3-A0EF-F1AF2FA5669B}" srcOrd="0" destOrd="0" presId="urn:microsoft.com/office/officeart/2005/8/layout/orgChart1"/>
    <dgm:cxn modelId="{E44C63CD-80AC-4E51-A441-C11068239C93}" type="presParOf" srcId="{1519DAEE-56CA-41F3-A0EF-F1AF2FA5669B}" destId="{649AE6C6-636F-45B5-8AB1-04DE1CC69C5A}" srcOrd="0" destOrd="0" presId="urn:microsoft.com/office/officeart/2005/8/layout/orgChart1"/>
    <dgm:cxn modelId="{BC882993-C602-4988-922E-E9B9EDD0F4A8}" type="presParOf" srcId="{1519DAEE-56CA-41F3-A0EF-F1AF2FA5669B}" destId="{2C13D237-B7E9-4093-B35B-FBC3B2B5FE34}" srcOrd="1" destOrd="0" presId="urn:microsoft.com/office/officeart/2005/8/layout/orgChart1"/>
    <dgm:cxn modelId="{93CECA2E-C61A-49CB-A5E4-5B3FB7DF9A66}" type="presParOf" srcId="{58D567A9-81FC-464D-9A73-4E6B724A98AA}" destId="{C5EB4849-C0E2-4319-B706-09D050DC5327}" srcOrd="1" destOrd="0" presId="urn:microsoft.com/office/officeart/2005/8/layout/orgChart1"/>
    <dgm:cxn modelId="{0DF6D7CD-E645-49EA-81B3-8A53EB2A2366}" type="presParOf" srcId="{58D567A9-81FC-464D-9A73-4E6B724A98AA}" destId="{43CDDF60-FAA1-48D6-B7C0-E034F3E76EF7}" srcOrd="2" destOrd="0" presId="urn:microsoft.com/office/officeart/2005/8/layout/orgChart1"/>
    <dgm:cxn modelId="{777D5BB2-FD49-4BDF-85D1-57D0B11E736D}" type="presParOf" srcId="{A98DB415-2769-497A-9EE5-4A6A995F709E}" destId="{3EE90765-015E-48EF-B665-A4C6910CC5F4}" srcOrd="4" destOrd="0" presId="urn:microsoft.com/office/officeart/2005/8/layout/orgChart1"/>
    <dgm:cxn modelId="{CBA4A3ED-E3AB-444D-BEE0-651E8ADDD932}" type="presParOf" srcId="{A98DB415-2769-497A-9EE5-4A6A995F709E}" destId="{A50F4516-46B5-48FD-BDCF-7C6D41FA20E3}" srcOrd="5" destOrd="0" presId="urn:microsoft.com/office/officeart/2005/8/layout/orgChart1"/>
    <dgm:cxn modelId="{294234CE-0E97-4D38-ADB9-CE107EB1EF5D}" type="presParOf" srcId="{A50F4516-46B5-48FD-BDCF-7C6D41FA20E3}" destId="{7A578CB7-FE90-401C-B223-C5DCD98E19B9}" srcOrd="0" destOrd="0" presId="urn:microsoft.com/office/officeart/2005/8/layout/orgChart1"/>
    <dgm:cxn modelId="{DB6D2024-3DEC-479B-BEA4-1143D2817EBA}" type="presParOf" srcId="{7A578CB7-FE90-401C-B223-C5DCD98E19B9}" destId="{3C3247C8-AA89-47B1-BB08-E543851A9841}" srcOrd="0" destOrd="0" presId="urn:microsoft.com/office/officeart/2005/8/layout/orgChart1"/>
    <dgm:cxn modelId="{1DA262EC-A617-4D60-A9F1-A85BAB1B7792}" type="presParOf" srcId="{7A578CB7-FE90-401C-B223-C5DCD98E19B9}" destId="{42AAEED6-481F-433B-8067-05DEA9390BEB}" srcOrd="1" destOrd="0" presId="urn:microsoft.com/office/officeart/2005/8/layout/orgChart1"/>
    <dgm:cxn modelId="{8CF9AFE0-C299-4054-B1DD-49764727ED12}" type="presParOf" srcId="{A50F4516-46B5-48FD-BDCF-7C6D41FA20E3}" destId="{E844691F-ECFE-486B-8F60-18F2961197C6}" srcOrd="1" destOrd="0" presId="urn:microsoft.com/office/officeart/2005/8/layout/orgChart1"/>
    <dgm:cxn modelId="{E47CFB4D-6149-4E6A-A797-C1E8444236DA}" type="presParOf" srcId="{A50F4516-46B5-48FD-BDCF-7C6D41FA20E3}" destId="{1992B24C-E3CB-44FE-B7F1-70D320C3C254}" srcOrd="2" destOrd="0" presId="urn:microsoft.com/office/officeart/2005/8/layout/orgChart1"/>
    <dgm:cxn modelId="{6BBF197F-800D-4B14-A7B2-62995C9E46EA}" type="presParOf" srcId="{C2895F76-9A7D-4360-A8C9-7DFB8BA8D2A9}" destId="{EEB817A9-54F8-481E-BBA9-EB2CCE410E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0765-015E-48EF-B665-A4C6910CC5F4}">
      <dsp:nvSpPr>
        <dsp:cNvPr id="0" name=""/>
        <dsp:cNvSpPr/>
      </dsp:nvSpPr>
      <dsp:spPr>
        <a:xfrm>
          <a:off x="4064000" y="193791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E934B-3D92-4908-AA83-77C0E8D62383}">
      <dsp:nvSpPr>
        <dsp:cNvPr id="0" name=""/>
        <dsp:cNvSpPr/>
      </dsp:nvSpPr>
      <dsp:spPr>
        <a:xfrm>
          <a:off x="4018280" y="193791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BA6DD-6710-4C68-AF30-E1CC6BB002B5}">
      <dsp:nvSpPr>
        <dsp:cNvPr id="0" name=""/>
        <dsp:cNvSpPr/>
      </dsp:nvSpPr>
      <dsp:spPr>
        <a:xfrm>
          <a:off x="1188690" y="193791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37FC-7892-453B-9BEA-301F296779EA}">
      <dsp:nvSpPr>
        <dsp:cNvPr id="0" name=""/>
        <dsp:cNvSpPr/>
      </dsp:nvSpPr>
      <dsp:spPr>
        <a:xfrm>
          <a:off x="2875855" y="74976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Operators</a:t>
          </a:r>
          <a:endParaRPr lang="en-IN" sz="3700" kern="1200" dirty="0"/>
        </a:p>
      </dsp:txBody>
      <dsp:txXfrm>
        <a:off x="2875855" y="749768"/>
        <a:ext cx="2376289" cy="1188144"/>
      </dsp:txXfrm>
    </dsp:sp>
    <dsp:sp modelId="{C9FD5743-ED0B-4AD5-A134-F3299D77B96A}">
      <dsp:nvSpPr>
        <dsp:cNvPr id="0" name=""/>
        <dsp:cNvSpPr/>
      </dsp:nvSpPr>
      <dsp:spPr>
        <a:xfrm>
          <a:off x="545" y="243693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Comparison</a:t>
          </a:r>
          <a:endParaRPr lang="en-IN" sz="3700" kern="1200" dirty="0"/>
        </a:p>
      </dsp:txBody>
      <dsp:txXfrm>
        <a:off x="545" y="2436933"/>
        <a:ext cx="2376289" cy="1188144"/>
      </dsp:txXfrm>
    </dsp:sp>
    <dsp:sp modelId="{649AE6C6-636F-45B5-8AB1-04DE1CC69C5A}">
      <dsp:nvSpPr>
        <dsp:cNvPr id="0" name=""/>
        <dsp:cNvSpPr/>
      </dsp:nvSpPr>
      <dsp:spPr>
        <a:xfrm>
          <a:off x="2875855" y="243693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String</a:t>
          </a:r>
          <a:endParaRPr lang="en-IN" sz="3700" kern="1200" dirty="0"/>
        </a:p>
      </dsp:txBody>
      <dsp:txXfrm>
        <a:off x="2875855" y="2436933"/>
        <a:ext cx="2376289" cy="1188144"/>
      </dsp:txXfrm>
    </dsp:sp>
    <dsp:sp modelId="{3C3247C8-AA89-47B1-BB08-E543851A9841}">
      <dsp:nvSpPr>
        <dsp:cNvPr id="0" name=""/>
        <dsp:cNvSpPr/>
      </dsp:nvSpPr>
      <dsp:spPr>
        <a:xfrm>
          <a:off x="5751165" y="243693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Logical</a:t>
          </a:r>
          <a:endParaRPr lang="en-IN" sz="3700" kern="1200" dirty="0"/>
        </a:p>
      </dsp:txBody>
      <dsp:txXfrm>
        <a:off x="5751165" y="243693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E2DE-84B3-5F7D-0928-0DB8D416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89824-110F-B396-3A1D-54A61DB0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FAA8-DF4F-F1BB-3600-7F24E442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A3E1-6850-3EF1-03B3-2F0F963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F192-5EC4-31E6-B28E-EAD9625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B73C-BBEF-8006-B855-D3C6AE8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621C-03E9-D951-6D5F-50AF57A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FC9F-BC80-7B24-08AA-84D2760A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1124-83DE-9B33-1CF0-1666180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8E80-B657-C000-0D27-3BC781B1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97AE7-C3A2-4EA6-8269-C1BC8AF6B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F672A-D47F-E940-58A4-9CF5341D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4A7F-2EE1-EB49-2FAB-26DB0289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31D3-C7BC-EB17-9506-ED2CA8C6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7AC5-A2D7-7F52-1C93-79A4EA17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782-A6AF-96B7-2982-999E03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A662-BE87-2974-BB1C-EB01EED7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765A-93E3-85A9-E529-1947147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B43-8057-519A-DAC2-5484DD3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2478-DF32-0377-4D91-B115153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83E-AE53-8288-2317-0F42924F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06F7-EF8F-062D-8A61-3B00986E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FA9D-0B25-52BA-594A-B80D5470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E73D-6729-D09D-0449-07F9C7C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776E-2969-957E-B490-FAB96F5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AA8E-77C2-5B07-154B-8DEFFFA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57D6-7DDC-357F-01AC-580AE24D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F5C2-76F5-51E5-87BE-A7EF7BBF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549C-B212-02F8-C10E-A7B32417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2BE1-8C0D-8AF6-1171-BD0A2E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6ECD-136E-8566-413A-DA1740E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81B-C459-9045-8E8E-FEC7222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376A-B3D7-BD68-CCF4-7674FEF7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51B6-3383-4C94-EA04-4D7D9D6E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6021-E50F-0DBE-9A89-47A7F0B91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E15D-C6E3-0CA9-44B6-6FD1DB45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599A6-898D-5BF1-1324-7114EAD2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779BC-D279-0FDB-674B-CFDD74E9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C6720-4458-EF0C-C74F-3844E488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641-92C1-41A8-6199-5DD5753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DDB5-7686-D83C-D3B5-F1323191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0944-49CE-E1AA-E6A7-2259707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54C3-FA7C-56F0-0BDC-19389EA9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EF5E-CBF5-F73E-EF72-DD78B70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A7632-CF38-36DE-B5EE-338D9925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1747-8B63-5180-8F51-D2769A8C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B51-CFBA-88E4-9956-5910AE7C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C232-7699-7B7A-9F6D-DD84F7D0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4CC2-CC17-893C-1842-1B4B36A0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6C2-1BA3-F351-FAE8-F037BDA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834F-E12F-3648-B9AB-954C66E4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FF4B-6EC7-88A9-744A-5CE455D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379E-A006-9068-A020-AD9BFF5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E04D-A639-B746-D390-DE802701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7961-5D78-05ED-3901-150DC186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253C-66A3-821C-C8F2-84C0F16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30CF-D03F-7406-CC47-7D4052F2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2A11-3FA7-5445-E442-A4F012F7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20F0-4103-F6AC-21B1-CEFA7F9C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680-FA59-D196-9CC3-AC101FA4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7CE-1B03-C6FB-7774-39CBCC43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B67A-C5D1-42A7-8813-A8E29C5F982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5C40-681B-3674-4916-79008C01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8C89-5A33-E214-9F06-8D4451DEE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8CE3C-18B3-4940-0BCB-C6313352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47674"/>
              </p:ext>
            </p:extLst>
          </p:nvPr>
        </p:nvGraphicFramePr>
        <p:xfrm>
          <a:off x="203200" y="234474"/>
          <a:ext cx="10657633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023">
                  <a:extLst>
                    <a:ext uri="{9D8B030D-6E8A-4147-A177-3AD203B41FA5}">
                      <a16:colId xmlns:a16="http://schemas.microsoft.com/office/drawing/2014/main" val="499556405"/>
                    </a:ext>
                  </a:extLst>
                </a:gridCol>
                <a:gridCol w="7893610">
                  <a:extLst>
                    <a:ext uri="{9D8B030D-6E8A-4147-A177-3AD203B41FA5}">
                      <a16:colId xmlns:a16="http://schemas.microsoft.com/office/drawing/2014/main" val="56475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Insert row into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the data from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4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condition that has to be satisfied for retrieving data from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2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update data of an existing table in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delete existing records from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7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table from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add, delete or modify columns in an existing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Operator is used to perform queries on strings. This Operator is especially used in where clause to retrieve all the rows that match the given pattern.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Logical Operators, we can perform queries based on multiple conditions.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12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AND BETWEEN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1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check if a value is present in the list of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Between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check if a particular value exists in the given range. </a:t>
                      </a:r>
                    </a:p>
                    <a:p>
                      <a:r>
                        <a:rPr lang="en-US" dirty="0"/>
                        <a:t>Between Operator is inclusive, i.e., both the lower and upper limit values of the range are included.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3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2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C872-E381-9453-48D8-ED0AF7476960}"/>
              </a:ext>
            </a:extLst>
          </p:cNvPr>
          <p:cNvSpPr txBox="1"/>
          <p:nvPr/>
        </p:nvSpPr>
        <p:spPr>
          <a:xfrm>
            <a:off x="993642" y="2059346"/>
            <a:ext cx="213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player;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9BFCC-4DA6-0B78-5BAA-3F894993EEAE}"/>
              </a:ext>
            </a:extLst>
          </p:cNvPr>
          <p:cNvSpPr txBox="1"/>
          <p:nvPr/>
        </p:nvSpPr>
        <p:spPr>
          <a:xfrm>
            <a:off x="8363455" y="2138520"/>
            <a:ext cx="1781941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select 	</a:t>
            </a:r>
          </a:p>
          <a:p>
            <a:r>
              <a:rPr lang="en-IN" sz="1400" dirty="0"/>
              <a:t>	name,    </a:t>
            </a:r>
          </a:p>
          <a:p>
            <a:r>
              <a:rPr lang="en-IN" sz="1400" dirty="0"/>
              <a:t>	age</a:t>
            </a:r>
          </a:p>
          <a:p>
            <a:r>
              <a:rPr lang="en-IN" sz="1400" dirty="0"/>
              <a:t>from 	</a:t>
            </a:r>
          </a:p>
          <a:p>
            <a:r>
              <a:rPr lang="en-IN" sz="1400" dirty="0"/>
              <a:t>	player;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3A820-C542-52A1-7C65-3A3E098FE3A3}"/>
              </a:ext>
            </a:extLst>
          </p:cNvPr>
          <p:cNvSpPr txBox="1"/>
          <p:nvPr/>
        </p:nvSpPr>
        <p:spPr>
          <a:xfrm>
            <a:off x="3458158" y="4938757"/>
            <a:ext cx="294264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select 	</a:t>
            </a:r>
          </a:p>
          <a:p>
            <a:r>
              <a:rPr lang="en-IN" sz="1400" dirty="0"/>
              <a:t>	name, age</a:t>
            </a:r>
          </a:p>
          <a:p>
            <a:r>
              <a:rPr lang="en-IN" sz="1400" dirty="0"/>
              <a:t>from 	</a:t>
            </a:r>
          </a:p>
          <a:p>
            <a:r>
              <a:rPr lang="en-IN" sz="1400" dirty="0"/>
              <a:t>	player</a:t>
            </a:r>
          </a:p>
          <a:p>
            <a:r>
              <a:rPr lang="en-IN" sz="1400" dirty="0"/>
              <a:t>where 	</a:t>
            </a:r>
          </a:p>
          <a:p>
            <a:r>
              <a:rPr lang="en-IN" sz="1400" dirty="0"/>
              <a:t>	name = “Sai"</a:t>
            </a:r>
          </a:p>
        </p:txBody>
      </p:sp>
    </p:spTree>
    <p:extLst>
      <p:ext uri="{BB962C8B-B14F-4D97-AF65-F5344CB8AC3E}">
        <p14:creationId xmlns:p14="http://schemas.microsoft.com/office/powerpoint/2010/main" val="217130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0547D-2C8E-20C6-B656-83B19E84F9CC}"/>
              </a:ext>
            </a:extLst>
          </p:cNvPr>
          <p:cNvSpPr txBox="1"/>
          <p:nvPr/>
        </p:nvSpPr>
        <p:spPr>
          <a:xfrm>
            <a:off x="8385889" y="2266080"/>
            <a:ext cx="2586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	</a:t>
            </a:r>
          </a:p>
          <a:p>
            <a:r>
              <a:rPr lang="en-IN" dirty="0"/>
              <a:t>	player </a:t>
            </a:r>
          </a:p>
          <a:p>
            <a:r>
              <a:rPr lang="en-IN" dirty="0"/>
              <a:t>set 	</a:t>
            </a:r>
          </a:p>
          <a:p>
            <a:r>
              <a:rPr lang="en-IN" dirty="0"/>
              <a:t>	score = 100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"Ram";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BBC12-C8BD-4856-9F5F-6FADDDAB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0" y="211481"/>
            <a:ext cx="3517641" cy="16625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3A0414-FE8A-68C4-4AFA-F6E829E369D9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Sai From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32141-21E4-A6F3-D2AC-9C51ED55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13" y="480347"/>
            <a:ext cx="3112563" cy="1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DBE6D-D96B-738A-B053-8C7CF127FFD4}"/>
              </a:ext>
            </a:extLst>
          </p:cNvPr>
          <p:cNvSpPr txBox="1"/>
          <p:nvPr/>
        </p:nvSpPr>
        <p:spPr>
          <a:xfrm>
            <a:off x="8616056" y="1984701"/>
            <a:ext cx="2484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DELETE FROM</a:t>
            </a:r>
          </a:p>
          <a:p>
            <a:r>
              <a:rPr lang="en-IN" dirty="0"/>
              <a:t> 	student 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"Sai";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BBC12-C8BD-4856-9F5F-6FADDDAB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0" y="211481"/>
            <a:ext cx="3517641" cy="16625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3A0414-FE8A-68C4-4AFA-F6E829E369D9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Sai From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32141-21E4-A6F3-D2AC-9C51ED55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13" y="480347"/>
            <a:ext cx="3112563" cy="1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BF4E8-8A3B-F79D-2A53-A574D7C7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8" y="351662"/>
            <a:ext cx="3563842" cy="13838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College Column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304" y="470700"/>
            <a:ext cx="3744271" cy="10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BF4E8-8A3B-F79D-2A53-A574D7C7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8" y="351662"/>
            <a:ext cx="3563842" cy="13838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College Column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280B-431A-A968-A120-C9C9F2D9DB9B}"/>
              </a:ext>
            </a:extLst>
          </p:cNvPr>
          <p:cNvSpPr txBox="1"/>
          <p:nvPr/>
        </p:nvSpPr>
        <p:spPr>
          <a:xfrm>
            <a:off x="8209420" y="1984701"/>
            <a:ext cx="3296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</a:t>
            </a:r>
          </a:p>
          <a:p>
            <a:r>
              <a:rPr lang="en-IN" dirty="0"/>
              <a:t>ADD	</a:t>
            </a:r>
          </a:p>
          <a:p>
            <a:r>
              <a:rPr lang="en-IN" dirty="0"/>
              <a:t>	college VARCHAR(200);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304" y="470700"/>
            <a:ext cx="3744271" cy="10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8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score to </a:t>
            </a:r>
            <a:r>
              <a:rPr lang="en-US" dirty="0" err="1"/>
              <a:t>pscore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C69F8-2B45-27D6-176A-4BDA6239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17" y="376865"/>
            <a:ext cx="3656144" cy="1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score to </a:t>
            </a:r>
            <a:r>
              <a:rPr lang="en-US" dirty="0" err="1"/>
              <a:t>pscore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5646F-826E-5EF5-D997-A282D13C43A3}"/>
              </a:ext>
            </a:extLst>
          </p:cNvPr>
          <p:cNvSpPr txBox="1"/>
          <p:nvPr/>
        </p:nvSpPr>
        <p:spPr>
          <a:xfrm>
            <a:off x="8528322" y="1706243"/>
            <a:ext cx="2797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 </a:t>
            </a:r>
          </a:p>
          <a:p>
            <a:r>
              <a:rPr lang="en-IN" dirty="0"/>
              <a:t>CHANGE COLUMN 	</a:t>
            </a:r>
          </a:p>
          <a:p>
            <a:r>
              <a:rPr lang="en-IN" dirty="0"/>
              <a:t>	score  </a:t>
            </a:r>
            <a:r>
              <a:rPr lang="en-IN" dirty="0" err="1"/>
              <a:t>pscore</a:t>
            </a:r>
            <a:r>
              <a:rPr lang="en-IN" dirty="0"/>
              <a:t> int;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C69F8-2B45-27D6-176A-4BDA6239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17" y="376865"/>
            <a:ext cx="3656144" cy="104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28BC3-A892-9282-1220-E19721ECB938}"/>
              </a:ext>
            </a:extLst>
          </p:cNvPr>
          <p:cNvSpPr txBox="1"/>
          <p:nvPr/>
        </p:nvSpPr>
        <p:spPr>
          <a:xfrm>
            <a:off x="1363966" y="4751133"/>
            <a:ext cx="2973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 </a:t>
            </a:r>
          </a:p>
          <a:p>
            <a:r>
              <a:rPr lang="en-IN" dirty="0"/>
              <a:t>RENAME COLUMN 	</a:t>
            </a:r>
          </a:p>
          <a:p>
            <a:r>
              <a:rPr lang="en-IN" dirty="0"/>
              <a:t>	score to  </a:t>
            </a:r>
            <a:r>
              <a:rPr lang="en-IN" dirty="0" err="1"/>
              <a:t>pscore</a:t>
            </a:r>
            <a:r>
              <a:rPr lang="en-IN" dirty="0"/>
              <a:t> int;</a:t>
            </a:r>
          </a:p>
        </p:txBody>
      </p:sp>
    </p:spTree>
    <p:extLst>
      <p:ext uri="{BB962C8B-B14F-4D97-AF65-F5344CB8AC3E}">
        <p14:creationId xmlns:p14="http://schemas.microsoft.com/office/powerpoint/2010/main" val="4611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EC25E5-61CE-E45C-2EE8-18D0097CA2E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4474"/>
          <a:ext cx="8128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825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2756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Difference between ALTER and UPDATE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Modify the structure of database such as adding, modifying or dropping columns, constraints or indexes.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Primarily used for making structural changes to database schema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Modifying existing records with in a table.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It is used to change the values of specific columns in one or more rows of a table.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7FC7A-9586-3578-FAD0-5C9D4792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763B8-F224-DCC1-03E2-CB7B0790BF64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college column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24B8D-9A0E-AC89-B68E-22EF5A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40" y="273398"/>
            <a:ext cx="3055550" cy="1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7FC7A-9586-3578-FAD0-5C9D4792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763B8-F224-DCC1-03E2-CB7B0790BF64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college column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91225-285E-BBC1-B8CB-192A10387B2C}"/>
              </a:ext>
            </a:extLst>
          </p:cNvPr>
          <p:cNvSpPr txBox="1"/>
          <p:nvPr/>
        </p:nvSpPr>
        <p:spPr>
          <a:xfrm>
            <a:off x="8864083" y="1902186"/>
            <a:ext cx="2202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</a:t>
            </a:r>
          </a:p>
          <a:p>
            <a:r>
              <a:rPr lang="en-IN" dirty="0"/>
              <a:t>DROP COLUMN</a:t>
            </a:r>
          </a:p>
          <a:p>
            <a:r>
              <a:rPr lang="en-IN" dirty="0"/>
              <a:t>	college;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24B8D-9A0E-AC89-B68E-22EF5A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40" y="273398"/>
            <a:ext cx="3055550" cy="1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3083CF-98B2-AFA1-05A7-011D114D7B91}"/>
              </a:ext>
            </a:extLst>
          </p:cNvPr>
          <p:cNvSpPr txBox="1"/>
          <p:nvPr/>
        </p:nvSpPr>
        <p:spPr>
          <a:xfrm>
            <a:off x="286917" y="1029118"/>
            <a:ext cx="2689549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*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product 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category = "Clothing"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AND price &lt;= 1000;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6913F-CD76-F39A-FC4D-7C8D6661AF19}"/>
              </a:ext>
            </a:extLst>
          </p:cNvPr>
          <p:cNvSpPr txBox="1"/>
          <p:nvPr/>
        </p:nvSpPr>
        <p:spPr>
          <a:xfrm>
            <a:off x="3229168" y="1041198"/>
            <a:ext cx="309698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SELECT</a:t>
            </a:r>
          </a:p>
          <a:p>
            <a:r>
              <a:rPr lang="en-US" sz="1400" dirty="0"/>
              <a:t>	*</a:t>
            </a:r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	product </a:t>
            </a:r>
          </a:p>
          <a:p>
            <a:r>
              <a:rPr lang="en-US" sz="1400" dirty="0"/>
              <a:t>WHERE</a:t>
            </a:r>
          </a:p>
          <a:p>
            <a:r>
              <a:rPr lang="en-US" sz="1400" dirty="0"/>
              <a:t>	NOT name LIKE "%Cake%";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E1A08-6130-5DEA-526A-45DA65C06BED}"/>
              </a:ext>
            </a:extLst>
          </p:cNvPr>
          <p:cNvSpPr txBox="1"/>
          <p:nvPr/>
        </p:nvSpPr>
        <p:spPr>
          <a:xfrm>
            <a:off x="6578857" y="1071940"/>
            <a:ext cx="2879273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SELECT</a:t>
            </a:r>
          </a:p>
          <a:p>
            <a:r>
              <a:rPr lang="en-IN" sz="1400" dirty="0"/>
              <a:t>	*</a:t>
            </a:r>
          </a:p>
          <a:p>
            <a:r>
              <a:rPr lang="en-IN" sz="1400" dirty="0"/>
              <a:t>FROM </a:t>
            </a:r>
          </a:p>
          <a:p>
            <a:r>
              <a:rPr lang="en-IN" sz="1400" dirty="0"/>
              <a:t>	product</a:t>
            </a:r>
          </a:p>
          <a:p>
            <a:r>
              <a:rPr lang="en-IN" sz="1400" dirty="0"/>
              <a:t>WHERE</a:t>
            </a:r>
          </a:p>
          <a:p>
            <a:r>
              <a:rPr lang="en-IN" sz="1400" dirty="0"/>
              <a:t>	(brand = "Redmi"</a:t>
            </a:r>
          </a:p>
          <a:p>
            <a:r>
              <a:rPr lang="en-IN" sz="1400" dirty="0"/>
              <a:t>	AND rating &gt; 4)</a:t>
            </a:r>
          </a:p>
          <a:p>
            <a:r>
              <a:rPr lang="en-IN" sz="1400" dirty="0"/>
              <a:t>	OR brand = "OnePlus";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69D2-F4BF-E05C-4172-D1D4040E9824}"/>
              </a:ext>
            </a:extLst>
          </p:cNvPr>
          <p:cNvSpPr txBox="1"/>
          <p:nvPr/>
        </p:nvSpPr>
        <p:spPr>
          <a:xfrm>
            <a:off x="286917" y="177282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Operators:-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CFA90-7F88-CDB9-E312-830BB1CB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" y="4097684"/>
            <a:ext cx="5320781" cy="21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AB1CF3-A5ED-60AB-18A9-61CBC325F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262227"/>
              </p:ext>
            </p:extLst>
          </p:nvPr>
        </p:nvGraphicFramePr>
        <p:xfrm>
          <a:off x="2032000" y="158625"/>
          <a:ext cx="8128000" cy="4374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7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C11115-4E9C-D53D-9DFE-C41837F1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8" y="490527"/>
            <a:ext cx="3166188" cy="2581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8AE6B-1741-D461-1EE7-59C3C06A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33" y="490528"/>
            <a:ext cx="6319769" cy="25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478F12-1E88-BE65-DABC-BC250FE3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" y="4627385"/>
            <a:ext cx="5082980" cy="1242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14D9A-0971-438A-0399-4C87AE5A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7" y="240988"/>
            <a:ext cx="6717249" cy="38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556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 Create a student table to store the following details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6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499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student table to store the following details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5363A-2E9B-3322-C964-9777F3253367}"/>
              </a:ext>
            </a:extLst>
          </p:cNvPr>
          <p:cNvSpPr txBox="1"/>
          <p:nvPr/>
        </p:nvSpPr>
        <p:spPr>
          <a:xfrm>
            <a:off x="8044794" y="2380880"/>
            <a:ext cx="2689549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create table student</a:t>
            </a:r>
          </a:p>
          <a:p>
            <a:r>
              <a:rPr lang="en-IN" sz="1400" dirty="0"/>
              <a:t>(</a:t>
            </a:r>
          </a:p>
          <a:p>
            <a:r>
              <a:rPr lang="en-IN" sz="1400" dirty="0"/>
              <a:t>	name VARCHAR(200),</a:t>
            </a:r>
          </a:p>
          <a:p>
            <a:r>
              <a:rPr lang="en-IN" sz="1400" dirty="0"/>
              <a:t>	age INT,	</a:t>
            </a:r>
          </a:p>
          <a:p>
            <a:r>
              <a:rPr lang="en-IN" sz="1400" dirty="0"/>
              <a:t>	score INT</a:t>
            </a:r>
          </a:p>
          <a:p>
            <a:r>
              <a:rPr lang="en-IN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302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ACB56C-2B0A-E592-5856-34A937A70BE1}"/>
              </a:ext>
            </a:extLst>
          </p:cNvPr>
          <p:cNvSpPr txBox="1"/>
          <p:nvPr/>
        </p:nvSpPr>
        <p:spPr>
          <a:xfrm>
            <a:off x="7921896" y="2251691"/>
            <a:ext cx="3164243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INSERT INTO	</a:t>
            </a:r>
          </a:p>
          <a:p>
            <a:r>
              <a:rPr lang="en-IN" sz="1400" dirty="0"/>
              <a:t>	player (name, age, score)</a:t>
            </a:r>
          </a:p>
          <a:p>
            <a:r>
              <a:rPr lang="en-IN" sz="1400" dirty="0"/>
              <a:t>VALUES	</a:t>
            </a:r>
          </a:p>
          <a:p>
            <a:r>
              <a:rPr lang="en-IN" sz="1400" dirty="0"/>
              <a:t>	("Rakesh", 39, 35),	</a:t>
            </a:r>
          </a:p>
          <a:p>
            <a:r>
              <a:rPr lang="en-IN" sz="1400" dirty="0"/>
              <a:t>	("Sai", 47, 30);	</a:t>
            </a:r>
          </a:p>
        </p:txBody>
      </p:sp>
    </p:spTree>
    <p:extLst>
      <p:ext uri="{BB962C8B-B14F-4D97-AF65-F5344CB8AC3E}">
        <p14:creationId xmlns:p14="http://schemas.microsoft.com/office/powerpoint/2010/main" val="4952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569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Yashwanth</dc:creator>
  <cp:lastModifiedBy>Venkat Yashwanth</cp:lastModifiedBy>
  <cp:revision>12</cp:revision>
  <dcterms:created xsi:type="dcterms:W3CDTF">2024-02-26T17:39:52Z</dcterms:created>
  <dcterms:modified xsi:type="dcterms:W3CDTF">2024-05-28T16:48:58Z</dcterms:modified>
</cp:coreProperties>
</file>