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5" r:id="rId3"/>
    <p:sldId id="261" r:id="rId4"/>
    <p:sldId id="263" r:id="rId5"/>
    <p:sldId id="262" r:id="rId6"/>
    <p:sldId id="264" r:id="rId7"/>
    <p:sldId id="258" r:id="rId8"/>
    <p:sldId id="265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56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E2DE-84B3-5F7D-0928-0DB8D416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89824-110F-B396-3A1D-54A61DB00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FAA8-DF4F-F1BB-3600-7F24E442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2A3E1-6850-3EF1-03B3-2F0F963F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F192-5EC4-31E6-B28E-EAD96253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2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B73C-BBEF-8006-B855-D3C6AE8C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7621C-03E9-D951-6D5F-50AF57A64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FC9F-BC80-7B24-08AA-84D2760A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1124-83DE-9B33-1CF0-16661806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8E80-B657-C000-0D27-3BC781B1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3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97AE7-C3A2-4EA6-8269-C1BC8AF6B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F672A-D47F-E940-58A4-9CF5341D5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4A7F-2EE1-EB49-2FAB-26DB0289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31D3-C7BC-EB17-9506-ED2CA8C6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7AC5-A2D7-7F52-1C93-79A4EA17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6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4782-A6AF-96B7-2982-999E03F7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A662-BE87-2974-BB1C-EB01EED7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765A-93E3-85A9-E529-1947147C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1B43-8057-519A-DAC2-5484DD36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2478-DF32-0377-4D91-B115153A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4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883E-AE53-8288-2317-0F42924F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806F7-EF8F-062D-8A61-3B00986E5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1FA9D-0B25-52BA-594A-B80D5470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EE73D-6729-D09D-0449-07F9C7CA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776E-2969-957E-B490-FAB96F50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3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AA8E-77C2-5B07-154B-8DEFFFA6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57D6-7DDC-357F-01AC-580AE24DF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FF5C2-76F5-51E5-87BE-A7EF7BBF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A549C-B212-02F8-C10E-A7B32417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E2BE1-8C0D-8AF6-1171-BD0A2E14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B6ECD-136E-8566-413A-DA1740E7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5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381B-C459-9045-8E8E-FEC7222A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A376A-B3D7-BD68-CCF4-7674FEF79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E51B6-3383-4C94-EA04-4D7D9D6E7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F6021-E50F-0DBE-9A89-47A7F0B91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8E15D-C6E3-0CA9-44B6-6FD1DB458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599A6-898D-5BF1-1324-7114EAD2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779BC-D279-0FDB-674B-CFDD74E9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C6720-4458-EF0C-C74F-3844E488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7641-92C1-41A8-6199-5DD57531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8DDB5-7686-D83C-D3B5-F1323191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D0944-49CE-E1AA-E6A7-22597070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754C3-FA7C-56F0-0BDC-19389EA9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1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AEF5E-CBF5-F73E-EF72-DD78B707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A7632-CF38-36DE-B5EE-338D9925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E1747-8B63-5180-8F51-D2769A8C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24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6B51-CFBA-88E4-9956-5910AE7C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C232-7699-7B7A-9F6D-DD84F7D0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4CC2-CC17-893C-1842-1B4B36A08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8E6C2-1BA3-F351-FAE8-F037BDA6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5834F-E12F-3648-B9AB-954C66E4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4FF4B-6EC7-88A9-744A-5CE455DE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7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379E-A006-9068-A020-AD9BFF51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3E04D-A639-B746-D390-DE8027019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07961-5D78-05ED-3901-150DC1861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1253C-66A3-821C-C8F2-84C0F16E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230CF-D03F-7406-CC47-7D4052F2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92A11-3FA7-5445-E442-A4F012F7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520F0-4103-F6AC-21B1-CEFA7F9C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0680-FA59-D196-9CC3-AC101FA4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27CE-1B03-C6FB-7774-39CBCC430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B67A-C5D1-42A7-8813-A8E29C5F982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5C40-681B-3674-4916-79008C01D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D8C89-5A33-E214-9F06-8D4451DEE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77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8CE3C-18B3-4940-0BCB-C63133525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857832"/>
              </p:ext>
            </p:extLst>
          </p:nvPr>
        </p:nvGraphicFramePr>
        <p:xfrm>
          <a:off x="203200" y="234474"/>
          <a:ext cx="81280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678">
                  <a:extLst>
                    <a:ext uri="{9D8B030D-6E8A-4147-A177-3AD203B41FA5}">
                      <a16:colId xmlns:a16="http://schemas.microsoft.com/office/drawing/2014/main" val="499556405"/>
                    </a:ext>
                  </a:extLst>
                </a:gridCol>
                <a:gridCol w="5625322">
                  <a:extLst>
                    <a:ext uri="{9D8B030D-6E8A-4147-A177-3AD203B41FA5}">
                      <a16:colId xmlns:a16="http://schemas.microsoft.com/office/drawing/2014/main" val="56475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Insert row into a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1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 the data from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84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condition that has to be satisfied for retrieving data from database.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2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update data of an existing table in database.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delete existing records from a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7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table from database.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add, delete or modify columns in an existing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19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42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BB2198-A52D-7CFB-4C07-E6BFE9CF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20" y="164174"/>
            <a:ext cx="2662401" cy="175718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438B38F-1820-F21A-236D-BC4A31CBDAAF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score of Ram to 100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0547D-2C8E-20C6-B656-83B19E84F9CC}"/>
              </a:ext>
            </a:extLst>
          </p:cNvPr>
          <p:cNvSpPr txBox="1"/>
          <p:nvPr/>
        </p:nvSpPr>
        <p:spPr>
          <a:xfrm>
            <a:off x="8385889" y="2266080"/>
            <a:ext cx="25869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update 	</a:t>
            </a:r>
          </a:p>
          <a:p>
            <a:r>
              <a:rPr lang="en-IN" dirty="0"/>
              <a:t>	player </a:t>
            </a:r>
          </a:p>
          <a:p>
            <a:r>
              <a:rPr lang="en-IN" dirty="0"/>
              <a:t>set 	</a:t>
            </a:r>
          </a:p>
          <a:p>
            <a:r>
              <a:rPr lang="en-IN" dirty="0"/>
              <a:t>	score = 100</a:t>
            </a:r>
          </a:p>
          <a:p>
            <a:r>
              <a:rPr lang="en-IN" dirty="0"/>
              <a:t>WHERE 	</a:t>
            </a:r>
          </a:p>
          <a:p>
            <a:r>
              <a:rPr lang="en-IN" dirty="0"/>
              <a:t>	name = "Ram";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308D5-5C91-D663-BC48-7BA4043E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889" y="164174"/>
            <a:ext cx="2426196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0BBC12-C8BD-4856-9F5F-6FADDDAB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0" y="211481"/>
            <a:ext cx="3517641" cy="166256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33A0414-FE8A-68C4-4AFA-F6E829E369D9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Sai From Table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32141-21E4-A6F3-D2AC-9C51ED555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913" y="480347"/>
            <a:ext cx="3112563" cy="11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1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EDBE6D-D96B-738A-B053-8C7CF127FFD4}"/>
              </a:ext>
            </a:extLst>
          </p:cNvPr>
          <p:cNvSpPr txBox="1"/>
          <p:nvPr/>
        </p:nvSpPr>
        <p:spPr>
          <a:xfrm>
            <a:off x="8616056" y="1984701"/>
            <a:ext cx="2484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DELETE FROM</a:t>
            </a:r>
          </a:p>
          <a:p>
            <a:r>
              <a:rPr lang="en-IN" dirty="0"/>
              <a:t> 	student </a:t>
            </a:r>
          </a:p>
          <a:p>
            <a:r>
              <a:rPr lang="en-IN" dirty="0"/>
              <a:t>WHERE 	</a:t>
            </a:r>
          </a:p>
          <a:p>
            <a:r>
              <a:rPr lang="en-IN" dirty="0"/>
              <a:t>	name = "Sai";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BBC12-C8BD-4856-9F5F-6FADDDAB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0" y="211481"/>
            <a:ext cx="3517641" cy="166256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33A0414-FE8A-68C4-4AFA-F6E829E369D9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Sai From Table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32141-21E4-A6F3-D2AC-9C51ED555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913" y="480347"/>
            <a:ext cx="3112563" cy="11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BF4E8-8A3B-F79D-2A53-A574D7C7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8" y="351662"/>
            <a:ext cx="3563842" cy="138383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EDD3182-462A-6EB0-0B7D-11C3A7A68443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College Column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A71DC8-8D14-52CD-C64F-43F6B111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304" y="470700"/>
            <a:ext cx="3744271" cy="10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1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BF4E8-8A3B-F79D-2A53-A574D7C7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8" y="351662"/>
            <a:ext cx="3563842" cy="138383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EDD3182-462A-6EB0-0B7D-11C3A7A68443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College Column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E280B-431A-A968-A120-C9C9F2D9DB9B}"/>
              </a:ext>
            </a:extLst>
          </p:cNvPr>
          <p:cNvSpPr txBox="1"/>
          <p:nvPr/>
        </p:nvSpPr>
        <p:spPr>
          <a:xfrm>
            <a:off x="8209420" y="1984701"/>
            <a:ext cx="32960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ALTER TABLE 	</a:t>
            </a:r>
          </a:p>
          <a:p>
            <a:r>
              <a:rPr lang="en-IN" dirty="0"/>
              <a:t>	student</a:t>
            </a:r>
          </a:p>
          <a:p>
            <a:r>
              <a:rPr lang="en-IN" dirty="0"/>
              <a:t>ADD	</a:t>
            </a:r>
          </a:p>
          <a:p>
            <a:r>
              <a:rPr lang="en-IN" dirty="0"/>
              <a:t>	college VARCHAR(200);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A71DC8-8D14-52CD-C64F-43F6B111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304" y="470700"/>
            <a:ext cx="3744271" cy="10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8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1EDD3182-462A-6EB0-0B7D-11C3A7A68443}"/>
              </a:ext>
            </a:extLst>
          </p:cNvPr>
          <p:cNvSpPr/>
          <p:nvPr/>
        </p:nvSpPr>
        <p:spPr>
          <a:xfrm>
            <a:off x="4337179" y="376865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score to </a:t>
            </a:r>
            <a:r>
              <a:rPr lang="en-US" dirty="0" err="1"/>
              <a:t>pscore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A71DC8-8D14-52CD-C64F-43F6B111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39" y="405386"/>
            <a:ext cx="3744271" cy="1057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C69F8-2B45-27D6-176A-4BDA6239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017" y="376865"/>
            <a:ext cx="3656144" cy="10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3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1EDD3182-462A-6EB0-0B7D-11C3A7A68443}"/>
              </a:ext>
            </a:extLst>
          </p:cNvPr>
          <p:cNvSpPr/>
          <p:nvPr/>
        </p:nvSpPr>
        <p:spPr>
          <a:xfrm>
            <a:off x="4337179" y="376865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score to </a:t>
            </a:r>
            <a:r>
              <a:rPr lang="en-US" dirty="0" err="1"/>
              <a:t>pscore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A71DC8-8D14-52CD-C64F-43F6B111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39" y="405386"/>
            <a:ext cx="3744271" cy="1057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D5646F-826E-5EF5-D997-A282D13C43A3}"/>
              </a:ext>
            </a:extLst>
          </p:cNvPr>
          <p:cNvSpPr txBox="1"/>
          <p:nvPr/>
        </p:nvSpPr>
        <p:spPr>
          <a:xfrm>
            <a:off x="8528322" y="1706243"/>
            <a:ext cx="2797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ALTER TABLE 	</a:t>
            </a:r>
          </a:p>
          <a:p>
            <a:r>
              <a:rPr lang="en-IN" dirty="0"/>
              <a:t>	student </a:t>
            </a:r>
          </a:p>
          <a:p>
            <a:r>
              <a:rPr lang="en-IN" dirty="0"/>
              <a:t>CHANGE COLUMN 	</a:t>
            </a:r>
          </a:p>
          <a:p>
            <a:r>
              <a:rPr lang="en-IN" dirty="0"/>
              <a:t>	score  </a:t>
            </a:r>
            <a:r>
              <a:rPr lang="en-IN" dirty="0" err="1"/>
              <a:t>pscore</a:t>
            </a:r>
            <a:r>
              <a:rPr lang="en-IN" dirty="0"/>
              <a:t> int;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1C69F8-2B45-27D6-176A-4BDA6239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017" y="376865"/>
            <a:ext cx="3656144" cy="10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2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87FC7A-9586-3578-FAD0-5C9D4792F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39" y="405386"/>
            <a:ext cx="3744271" cy="105720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F8763B8-F224-DCC1-03E2-CB7B0790BF64}"/>
              </a:ext>
            </a:extLst>
          </p:cNvPr>
          <p:cNvSpPr/>
          <p:nvPr/>
        </p:nvSpPr>
        <p:spPr>
          <a:xfrm>
            <a:off x="4337179" y="376865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college column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824B8D-9A0E-AC89-B68E-22EF5A61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40" y="273398"/>
            <a:ext cx="3055550" cy="10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0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87FC7A-9586-3578-FAD0-5C9D4792F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39" y="405386"/>
            <a:ext cx="3744271" cy="105720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F8763B8-F224-DCC1-03E2-CB7B0790BF64}"/>
              </a:ext>
            </a:extLst>
          </p:cNvPr>
          <p:cNvSpPr/>
          <p:nvPr/>
        </p:nvSpPr>
        <p:spPr>
          <a:xfrm>
            <a:off x="4337179" y="376865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college column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91225-285E-BBC1-B8CB-192A10387B2C}"/>
              </a:ext>
            </a:extLst>
          </p:cNvPr>
          <p:cNvSpPr txBox="1"/>
          <p:nvPr/>
        </p:nvSpPr>
        <p:spPr>
          <a:xfrm>
            <a:off x="8864083" y="1902186"/>
            <a:ext cx="22020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ALTER TABLE 	</a:t>
            </a:r>
          </a:p>
          <a:p>
            <a:r>
              <a:rPr lang="en-IN" dirty="0"/>
              <a:t>	student</a:t>
            </a:r>
          </a:p>
          <a:p>
            <a:r>
              <a:rPr lang="en-IN" dirty="0"/>
              <a:t>DROP COLUMN</a:t>
            </a:r>
          </a:p>
          <a:p>
            <a:r>
              <a:rPr lang="en-IN" dirty="0"/>
              <a:t>	college;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824B8D-9A0E-AC89-B68E-22EF5A61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40" y="273398"/>
            <a:ext cx="3055550" cy="10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6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6F4EFED-926D-C649-8123-63B824132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934118"/>
              </p:ext>
            </p:extLst>
          </p:nvPr>
        </p:nvGraphicFramePr>
        <p:xfrm>
          <a:off x="537278" y="1734179"/>
          <a:ext cx="11117443" cy="751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517022" imgH="373301" progId="Excel.Sheet.12">
                  <p:embed/>
                </p:oleObj>
              </mc:Choice>
              <mc:Fallback>
                <p:oleObj name="Worksheet" r:id="rId2" imgW="5517022" imgH="3733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7278" y="1734179"/>
                        <a:ext cx="11117443" cy="751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8085F6-D48B-C586-D6FB-10B43016340B}"/>
              </a:ext>
            </a:extLst>
          </p:cNvPr>
          <p:cNvSpPr txBox="1"/>
          <p:nvPr/>
        </p:nvSpPr>
        <p:spPr>
          <a:xfrm>
            <a:off x="537278" y="41987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Tables: </a:t>
            </a:r>
            <a:endParaRPr lang="en-IN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5118E1-12A7-389B-4A54-79A7A87D53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794033"/>
              </p:ext>
            </p:extLst>
          </p:nvPr>
        </p:nvGraphicFramePr>
        <p:xfrm>
          <a:off x="537278" y="3430977"/>
          <a:ext cx="9045261" cy="768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389120" imgH="373301" progId="Excel.Sheet.12">
                  <p:embed/>
                </p:oleObj>
              </mc:Choice>
              <mc:Fallback>
                <p:oleObj name="Worksheet" r:id="rId4" imgW="4389120" imgH="3733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7278" y="3430977"/>
                        <a:ext cx="9045261" cy="768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96A4D8-917F-6D1C-ACC2-5ABCC544F4C4}"/>
              </a:ext>
            </a:extLst>
          </p:cNvPr>
          <p:cNvSpPr txBox="1"/>
          <p:nvPr/>
        </p:nvSpPr>
        <p:spPr>
          <a:xfrm>
            <a:off x="537278" y="1077028"/>
            <a:ext cx="110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Personal: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335DB-4D4D-DC4D-0EED-E09C7440FE73}"/>
              </a:ext>
            </a:extLst>
          </p:cNvPr>
          <p:cNvSpPr txBox="1"/>
          <p:nvPr/>
        </p:nvSpPr>
        <p:spPr>
          <a:xfrm>
            <a:off x="537278" y="2890277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61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EC25E5-61CE-E45C-2EE8-18D0097CA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51483"/>
              </p:ext>
            </p:extLst>
          </p:nvPr>
        </p:nvGraphicFramePr>
        <p:xfrm>
          <a:off x="2032000" y="719666"/>
          <a:ext cx="8128000" cy="220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78255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27561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Difference between ALTER and UPDATE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0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3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Modify the structure of database such as adding, modifying or dropping columns, constraints or indexes.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Primarily used for making structural changes to database schema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Modifying existing records with in a table.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It is used to change the values of specific columns in one or more rows of a table.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02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13048EE-42E7-7AAB-3F7C-A9F9D34F5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07143"/>
              </p:ext>
            </p:extLst>
          </p:nvPr>
        </p:nvGraphicFramePr>
        <p:xfrm>
          <a:off x="487687" y="1657314"/>
          <a:ext cx="10927363" cy="22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394960" imgH="1105057" progId="Excel.Sheet.12">
                  <p:embed/>
                </p:oleObj>
              </mc:Choice>
              <mc:Fallback>
                <p:oleObj name="Worksheet" r:id="rId2" imgW="5394960" imgH="11050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687" y="1657314"/>
                        <a:ext cx="10927363" cy="223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669AC3-1565-B379-16E7-85D60EA7E99F}"/>
              </a:ext>
            </a:extLst>
          </p:cNvPr>
          <p:cNvSpPr txBox="1"/>
          <p:nvPr/>
        </p:nvSpPr>
        <p:spPr>
          <a:xfrm>
            <a:off x="537278" y="419878"/>
            <a:ext cx="424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Table and insert data into the table: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5DB4C-370B-C87C-5BD1-6B22D88FFAF6}"/>
              </a:ext>
            </a:extLst>
          </p:cNvPr>
          <p:cNvSpPr txBox="1"/>
          <p:nvPr/>
        </p:nvSpPr>
        <p:spPr>
          <a:xfrm>
            <a:off x="537278" y="1077028"/>
            <a:ext cx="110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41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C1E70-BFDE-2386-597C-91BEF0FD0F98}"/>
              </a:ext>
            </a:extLst>
          </p:cNvPr>
          <p:cNvSpPr txBox="1"/>
          <p:nvPr/>
        </p:nvSpPr>
        <p:spPr>
          <a:xfrm>
            <a:off x="167951" y="242596"/>
            <a:ext cx="556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Task: Create a student table to store the following details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6FA7E-248F-3D24-3439-748C82DD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533" y="1538843"/>
            <a:ext cx="3288810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37D5B-0012-CC97-1C50-7922A1C3C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9" y="1101946"/>
            <a:ext cx="3557888" cy="208903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B635EE-ED2D-3BBE-635B-7A79732550C7}"/>
              </a:ext>
            </a:extLst>
          </p:cNvPr>
          <p:cNvSpPr/>
          <p:nvPr/>
        </p:nvSpPr>
        <p:spPr>
          <a:xfrm>
            <a:off x="4085642" y="1363843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56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C1E70-BFDE-2386-597C-91BEF0FD0F98}"/>
              </a:ext>
            </a:extLst>
          </p:cNvPr>
          <p:cNvSpPr txBox="1"/>
          <p:nvPr/>
        </p:nvSpPr>
        <p:spPr>
          <a:xfrm>
            <a:off x="167951" y="242596"/>
            <a:ext cx="499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student table to store the following details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45B5F-24F5-1846-5AC3-DF58F03B94B3}"/>
              </a:ext>
            </a:extLst>
          </p:cNvPr>
          <p:cNvSpPr txBox="1"/>
          <p:nvPr/>
        </p:nvSpPr>
        <p:spPr>
          <a:xfrm>
            <a:off x="7919358" y="2380880"/>
            <a:ext cx="39491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table student</a:t>
            </a:r>
          </a:p>
          <a:p>
            <a:r>
              <a:rPr lang="en-IN" dirty="0"/>
              <a:t>(</a:t>
            </a:r>
          </a:p>
          <a:p>
            <a:r>
              <a:rPr lang="en-IN" dirty="0"/>
              <a:t>	name VARCHAR(200),	</a:t>
            </a:r>
          </a:p>
          <a:p>
            <a:r>
              <a:rPr lang="en-IN" dirty="0"/>
              <a:t>	age INT,	</a:t>
            </a:r>
          </a:p>
          <a:p>
            <a:r>
              <a:rPr lang="en-IN" dirty="0"/>
              <a:t>	score INT</a:t>
            </a:r>
          </a:p>
          <a:p>
            <a:r>
              <a:rPr lang="en-IN" dirty="0"/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6FA7E-248F-3D24-3439-748C82DD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533" y="1538843"/>
            <a:ext cx="3288810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37D5B-0012-CC97-1C50-7922A1C3C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9" y="1101946"/>
            <a:ext cx="3557888" cy="208903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B635EE-ED2D-3BBE-635B-7A79732550C7}"/>
              </a:ext>
            </a:extLst>
          </p:cNvPr>
          <p:cNvSpPr/>
          <p:nvPr/>
        </p:nvSpPr>
        <p:spPr>
          <a:xfrm>
            <a:off x="4085642" y="1363843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02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8AD411-1B79-DCF7-4DE3-6605C3CA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59" y="1121997"/>
            <a:ext cx="2978861" cy="47034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0E08D3F-64A2-C086-A9EB-035A93012232}"/>
              </a:ext>
            </a:extLst>
          </p:cNvPr>
          <p:cNvSpPr/>
          <p:nvPr/>
        </p:nvSpPr>
        <p:spPr>
          <a:xfrm>
            <a:off x="3805724" y="848651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data into the table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97FF63-09F8-D403-0D69-8166D15B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96" y="790010"/>
            <a:ext cx="3253845" cy="11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0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8AD411-1B79-DCF7-4DE3-6605C3CA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59" y="1121997"/>
            <a:ext cx="2978861" cy="47034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0E08D3F-64A2-C086-A9EB-035A93012232}"/>
              </a:ext>
            </a:extLst>
          </p:cNvPr>
          <p:cNvSpPr/>
          <p:nvPr/>
        </p:nvSpPr>
        <p:spPr>
          <a:xfrm>
            <a:off x="3805724" y="848651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data into the table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658DA-CDCE-D726-B64D-8C3F7E0479D2}"/>
              </a:ext>
            </a:extLst>
          </p:cNvPr>
          <p:cNvSpPr txBox="1"/>
          <p:nvPr/>
        </p:nvSpPr>
        <p:spPr>
          <a:xfrm>
            <a:off x="7921896" y="2368717"/>
            <a:ext cx="36319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INSERT INTO	</a:t>
            </a:r>
          </a:p>
          <a:p>
            <a:r>
              <a:rPr lang="en-IN" dirty="0"/>
              <a:t>	player (name, age, score)</a:t>
            </a:r>
          </a:p>
          <a:p>
            <a:r>
              <a:rPr lang="en-IN" dirty="0"/>
              <a:t>VALUES	</a:t>
            </a:r>
          </a:p>
          <a:p>
            <a:r>
              <a:rPr lang="en-IN" dirty="0"/>
              <a:t>	("Rakesh", 39, 35),	</a:t>
            </a:r>
          </a:p>
          <a:p>
            <a:r>
              <a:rPr lang="en-IN" dirty="0"/>
              <a:t>	("Sai", 47, 30);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97FF63-09F8-D403-0D69-8166D15B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96" y="790010"/>
            <a:ext cx="3253845" cy="11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2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A9669B-9214-05C6-9AF7-E8BEE65E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20" y="164174"/>
            <a:ext cx="2662401" cy="175718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1A4789A-F467-3DFC-57D0-80B1751AEC4E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only name and age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2EBB2-1A45-79BB-986E-0D48DF00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501" y="164174"/>
            <a:ext cx="1943850" cy="16992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E53C69-840B-FD4A-241F-50BC561D0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195" y="5131430"/>
            <a:ext cx="1794560" cy="60698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1870D57E-59B7-C772-8380-522415114DB3}"/>
              </a:ext>
            </a:extLst>
          </p:cNvPr>
          <p:cNvSpPr/>
          <p:nvPr/>
        </p:nvSpPr>
        <p:spPr>
          <a:xfrm>
            <a:off x="1761944" y="2798010"/>
            <a:ext cx="933062" cy="19221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812E9A-B41D-7449-60DF-FD3FB8EAEC6F}"/>
              </a:ext>
            </a:extLst>
          </p:cNvPr>
          <p:cNvSpPr txBox="1"/>
          <p:nvPr/>
        </p:nvSpPr>
        <p:spPr>
          <a:xfrm>
            <a:off x="2538991" y="2781221"/>
            <a:ext cx="213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name, age from </a:t>
            </a:r>
          </a:p>
          <a:p>
            <a:r>
              <a:rPr lang="en-US" dirty="0"/>
              <a:t>Player table whose name is “Sai”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53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A9669B-9214-05C6-9AF7-E8BEE65E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20" y="164174"/>
            <a:ext cx="2662401" cy="175718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1A4789A-F467-3DFC-57D0-80B1751AEC4E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only name and age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2C872-E381-9453-48D8-ED0AF7476960}"/>
              </a:ext>
            </a:extLst>
          </p:cNvPr>
          <p:cNvSpPr txBox="1"/>
          <p:nvPr/>
        </p:nvSpPr>
        <p:spPr>
          <a:xfrm>
            <a:off x="993642" y="2059346"/>
            <a:ext cx="2132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* from player;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2EBB2-1A45-79BB-986E-0D48DF00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501" y="164174"/>
            <a:ext cx="1943850" cy="1699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CBEDC9-1699-9925-4578-A072DE09B9B4}"/>
              </a:ext>
            </a:extLst>
          </p:cNvPr>
          <p:cNvSpPr txBox="1"/>
          <p:nvPr/>
        </p:nvSpPr>
        <p:spPr>
          <a:xfrm>
            <a:off x="8348566" y="2059346"/>
            <a:ext cx="19710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	</a:t>
            </a:r>
          </a:p>
          <a:p>
            <a:r>
              <a:rPr lang="en-IN" dirty="0"/>
              <a:t>	name,    </a:t>
            </a:r>
          </a:p>
          <a:p>
            <a:r>
              <a:rPr lang="en-IN" dirty="0"/>
              <a:t>	age</a:t>
            </a:r>
          </a:p>
          <a:p>
            <a:r>
              <a:rPr lang="en-IN" dirty="0"/>
              <a:t>from 	</a:t>
            </a:r>
          </a:p>
          <a:p>
            <a:r>
              <a:rPr lang="en-IN" dirty="0"/>
              <a:t>	player;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E53C69-840B-FD4A-241F-50BC561D0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195" y="5131430"/>
            <a:ext cx="1794560" cy="60698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1870D57E-59B7-C772-8380-522415114DB3}"/>
              </a:ext>
            </a:extLst>
          </p:cNvPr>
          <p:cNvSpPr/>
          <p:nvPr/>
        </p:nvSpPr>
        <p:spPr>
          <a:xfrm>
            <a:off x="1761944" y="2798010"/>
            <a:ext cx="933062" cy="19221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812E9A-B41D-7449-60DF-FD3FB8EAEC6F}"/>
              </a:ext>
            </a:extLst>
          </p:cNvPr>
          <p:cNvSpPr txBox="1"/>
          <p:nvPr/>
        </p:nvSpPr>
        <p:spPr>
          <a:xfrm>
            <a:off x="2538991" y="2781221"/>
            <a:ext cx="213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name, age from </a:t>
            </a:r>
          </a:p>
          <a:p>
            <a:r>
              <a:rPr lang="en-US" dirty="0"/>
              <a:t>Player table whose name is “Sai”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4B763-A763-F743-1C8C-5E604222FE1D}"/>
              </a:ext>
            </a:extLst>
          </p:cNvPr>
          <p:cNvSpPr txBox="1"/>
          <p:nvPr/>
        </p:nvSpPr>
        <p:spPr>
          <a:xfrm>
            <a:off x="3236557" y="4841413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	</a:t>
            </a:r>
          </a:p>
          <a:p>
            <a:r>
              <a:rPr lang="en-IN" dirty="0"/>
              <a:t>	name, age</a:t>
            </a:r>
          </a:p>
          <a:p>
            <a:r>
              <a:rPr lang="en-IN" dirty="0"/>
              <a:t>from 	</a:t>
            </a:r>
          </a:p>
          <a:p>
            <a:r>
              <a:rPr lang="en-IN" dirty="0"/>
              <a:t>	player</a:t>
            </a:r>
          </a:p>
          <a:p>
            <a:r>
              <a:rPr lang="en-IN" dirty="0"/>
              <a:t>where 	</a:t>
            </a:r>
          </a:p>
          <a:p>
            <a:r>
              <a:rPr lang="en-IN" dirty="0"/>
              <a:t>	name = “Sai"</a:t>
            </a:r>
          </a:p>
        </p:txBody>
      </p:sp>
    </p:spTree>
    <p:extLst>
      <p:ext uri="{BB962C8B-B14F-4D97-AF65-F5344CB8AC3E}">
        <p14:creationId xmlns:p14="http://schemas.microsoft.com/office/powerpoint/2010/main" val="217130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BB2198-A52D-7CFB-4C07-E6BFE9CF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20" y="164174"/>
            <a:ext cx="2662401" cy="175718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438B38F-1820-F21A-236D-BC4A31CBDAAF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score of Ram to 100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308D5-5C91-D663-BC48-7BA4043E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889" y="164174"/>
            <a:ext cx="2426196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9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407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Yashwanth</dc:creator>
  <cp:lastModifiedBy>Venkat Yashwanth</cp:lastModifiedBy>
  <cp:revision>10</cp:revision>
  <dcterms:created xsi:type="dcterms:W3CDTF">2024-02-26T17:39:52Z</dcterms:created>
  <dcterms:modified xsi:type="dcterms:W3CDTF">2024-05-22T17:17:11Z</dcterms:modified>
</cp:coreProperties>
</file>