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4" r:id="rId3"/>
    <p:sldId id="257" r:id="rId4"/>
    <p:sldId id="260" r:id="rId5"/>
    <p:sldId id="259" r:id="rId6"/>
    <p:sldId id="266" r:id="rId7"/>
    <p:sldId id="270" r:id="rId8"/>
    <p:sldId id="263" r:id="rId9"/>
    <p:sldId id="267" r:id="rId10"/>
    <p:sldId id="258" r:id="rId11"/>
    <p:sldId id="269"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85" d="100"/>
          <a:sy n="85" d="100"/>
        </p:scale>
        <p:origin x="40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wdy king" userId="586bad7870634a3e" providerId="LiveId" clId="{DDA095F3-84BB-4E58-BA4E-68F329CA7AD4}"/>
    <pc:docChg chg="undo custSel addSld modSld">
      <pc:chgData name="rowdy king" userId="586bad7870634a3e" providerId="LiveId" clId="{DDA095F3-84BB-4E58-BA4E-68F329CA7AD4}" dt="2023-11-03T11:12:00.003" v="181" actId="1076"/>
      <pc:docMkLst>
        <pc:docMk/>
      </pc:docMkLst>
      <pc:sldChg chg="modSp mod">
        <pc:chgData name="rowdy king" userId="586bad7870634a3e" providerId="LiveId" clId="{DDA095F3-84BB-4E58-BA4E-68F329CA7AD4}" dt="2023-11-03T10:07:39.755" v="0" actId="14100"/>
        <pc:sldMkLst>
          <pc:docMk/>
          <pc:sldMk cId="2450619468" sldId="263"/>
        </pc:sldMkLst>
        <pc:picChg chg="mod">
          <ac:chgData name="rowdy king" userId="586bad7870634a3e" providerId="LiveId" clId="{DDA095F3-84BB-4E58-BA4E-68F329CA7AD4}" dt="2023-11-03T10:07:39.755" v="0" actId="14100"/>
          <ac:picMkLst>
            <pc:docMk/>
            <pc:sldMk cId="2450619468" sldId="263"/>
            <ac:picMk id="4" creationId="{43BA02CF-E33A-B921-FF0B-94C959292AA1}"/>
          </ac:picMkLst>
        </pc:picChg>
      </pc:sldChg>
      <pc:sldChg chg="addSp delSp modSp new mod">
        <pc:chgData name="rowdy king" userId="586bad7870634a3e" providerId="LiveId" clId="{DDA095F3-84BB-4E58-BA4E-68F329CA7AD4}" dt="2023-11-03T11:12:00.003" v="181" actId="1076"/>
        <pc:sldMkLst>
          <pc:docMk/>
          <pc:sldMk cId="3801239725" sldId="270"/>
        </pc:sldMkLst>
        <pc:spChg chg="add del mod">
          <ac:chgData name="rowdy king" userId="586bad7870634a3e" providerId="LiveId" clId="{DDA095F3-84BB-4E58-BA4E-68F329CA7AD4}" dt="2023-11-03T11:12:00.003" v="181" actId="1076"/>
          <ac:spMkLst>
            <pc:docMk/>
            <pc:sldMk cId="3801239725" sldId="270"/>
            <ac:spMk id="54" creationId="{4021CDEF-9F2C-5852-2085-C3F6F5796D07}"/>
          </ac:spMkLst>
        </pc:spChg>
        <pc:grpChg chg="mod">
          <ac:chgData name="rowdy king" userId="586bad7870634a3e" providerId="LiveId" clId="{DDA095F3-84BB-4E58-BA4E-68F329CA7AD4}" dt="2023-11-03T10:14:56.930" v="36"/>
          <ac:grpSpMkLst>
            <pc:docMk/>
            <pc:sldMk cId="3801239725" sldId="270"/>
            <ac:grpSpMk id="18" creationId="{8DBF7EAD-6192-DFA3-B274-EB6722DF2041}"/>
          </ac:grpSpMkLst>
        </pc:grpChg>
        <pc:grpChg chg="add del mod">
          <ac:chgData name="rowdy king" userId="586bad7870634a3e" providerId="LiveId" clId="{DDA095F3-84BB-4E58-BA4E-68F329CA7AD4}" dt="2023-11-03T10:21:56.505" v="90"/>
          <ac:grpSpMkLst>
            <pc:docMk/>
            <pc:sldMk cId="3801239725" sldId="270"/>
            <ac:grpSpMk id="28" creationId="{861F3498-5B2A-34FE-EED2-2F79BA0870C8}"/>
          </ac:grpSpMkLst>
        </pc:grpChg>
        <pc:grpChg chg="add del mod">
          <ac:chgData name="rowdy king" userId="586bad7870634a3e" providerId="LiveId" clId="{DDA095F3-84BB-4E58-BA4E-68F329CA7AD4}" dt="2023-11-03T10:21:56.171" v="88"/>
          <ac:grpSpMkLst>
            <pc:docMk/>
            <pc:sldMk cId="3801239725" sldId="270"/>
            <ac:grpSpMk id="30" creationId="{DAA939CC-594E-A63B-9B69-9D035869523B}"/>
          </ac:grpSpMkLst>
        </pc:grpChg>
        <pc:grpChg chg="add del mod">
          <ac:chgData name="rowdy king" userId="586bad7870634a3e" providerId="LiveId" clId="{DDA095F3-84BB-4E58-BA4E-68F329CA7AD4}" dt="2023-11-03T10:21:55.874" v="86"/>
          <ac:grpSpMkLst>
            <pc:docMk/>
            <pc:sldMk cId="3801239725" sldId="270"/>
            <ac:grpSpMk id="32" creationId="{7CC49AB6-F2D1-8919-BEB5-9203FC690BF9}"/>
          </ac:grpSpMkLst>
        </pc:grpChg>
        <pc:grpChg chg="add del mod">
          <ac:chgData name="rowdy king" userId="586bad7870634a3e" providerId="LiveId" clId="{DDA095F3-84BB-4E58-BA4E-68F329CA7AD4}" dt="2023-11-03T10:21:55.578" v="84"/>
          <ac:grpSpMkLst>
            <pc:docMk/>
            <pc:sldMk cId="3801239725" sldId="270"/>
            <ac:grpSpMk id="34" creationId="{6B05BC6B-492B-9F5B-CD81-6D9A1FF97B1B}"/>
          </ac:grpSpMkLst>
        </pc:grpChg>
        <pc:grpChg chg="mod">
          <ac:chgData name="rowdy king" userId="586bad7870634a3e" providerId="LiveId" clId="{DDA095F3-84BB-4E58-BA4E-68F329CA7AD4}" dt="2023-11-03T10:21:55.244" v="82"/>
          <ac:grpSpMkLst>
            <pc:docMk/>
            <pc:sldMk cId="3801239725" sldId="270"/>
            <ac:grpSpMk id="36" creationId="{B55710C7-479B-B3DA-BD44-340B709C75D8}"/>
          </ac:grpSpMkLst>
        </pc:grpChg>
        <pc:picChg chg="add del mod">
          <ac:chgData name="rowdy king" userId="586bad7870634a3e" providerId="LiveId" clId="{DDA095F3-84BB-4E58-BA4E-68F329CA7AD4}" dt="2023-11-03T11:11:38.142" v="178" actId="478"/>
          <ac:picMkLst>
            <pc:docMk/>
            <pc:sldMk cId="3801239725" sldId="270"/>
            <ac:picMk id="2" creationId="{CCD145F4-7F80-7F07-47AB-F539D6173395}"/>
          </ac:picMkLst>
        </pc:picChg>
        <pc:picChg chg="add del mod">
          <ac:chgData name="rowdy king" userId="586bad7870634a3e" providerId="LiveId" clId="{DDA095F3-84BB-4E58-BA4E-68F329CA7AD4}" dt="2023-11-03T11:11:38.142" v="178" actId="478"/>
          <ac:picMkLst>
            <pc:docMk/>
            <pc:sldMk cId="3801239725" sldId="270"/>
            <ac:picMk id="1026" creationId="{AFBC66E5-92CB-969C-E511-E2B1E1E5CD14}"/>
          </ac:picMkLst>
        </pc:picChg>
        <pc:inkChg chg="add del">
          <ac:chgData name="rowdy king" userId="586bad7870634a3e" providerId="LiveId" clId="{DDA095F3-84BB-4E58-BA4E-68F329CA7AD4}" dt="2023-11-03T10:14:59.636" v="50" actId="9405"/>
          <ac:inkMkLst>
            <pc:docMk/>
            <pc:sldMk cId="3801239725" sldId="270"/>
            <ac:inkMk id="3" creationId="{30DE30B9-1A42-1982-447A-C9FBF7EA5100}"/>
          </ac:inkMkLst>
        </pc:inkChg>
        <pc:inkChg chg="add del">
          <ac:chgData name="rowdy king" userId="586bad7870634a3e" providerId="LiveId" clId="{DDA095F3-84BB-4E58-BA4E-68F329CA7AD4}" dt="2023-11-03T10:14:59.605" v="49" actId="9405"/>
          <ac:inkMkLst>
            <pc:docMk/>
            <pc:sldMk cId="3801239725" sldId="270"/>
            <ac:inkMk id="4" creationId="{2F05E36B-1803-3301-81FE-289C066CDC6F}"/>
          </ac:inkMkLst>
        </pc:inkChg>
        <pc:inkChg chg="add del">
          <ac:chgData name="rowdy king" userId="586bad7870634a3e" providerId="LiveId" clId="{DDA095F3-84BB-4E58-BA4E-68F329CA7AD4}" dt="2023-11-03T10:14:59.590" v="48" actId="9405"/>
          <ac:inkMkLst>
            <pc:docMk/>
            <pc:sldMk cId="3801239725" sldId="270"/>
            <ac:inkMk id="5" creationId="{B82D370C-805C-76B0-E57D-4933AB31EB51}"/>
          </ac:inkMkLst>
        </pc:inkChg>
        <pc:inkChg chg="add del">
          <ac:chgData name="rowdy king" userId="586bad7870634a3e" providerId="LiveId" clId="{DDA095F3-84BB-4E58-BA4E-68F329CA7AD4}" dt="2023-11-03T10:14:59.542" v="47" actId="9405"/>
          <ac:inkMkLst>
            <pc:docMk/>
            <pc:sldMk cId="3801239725" sldId="270"/>
            <ac:inkMk id="6" creationId="{7C0D7180-F603-22CB-2F2F-62E2CD748522}"/>
          </ac:inkMkLst>
        </pc:inkChg>
        <pc:inkChg chg="add del">
          <ac:chgData name="rowdy king" userId="586bad7870634a3e" providerId="LiveId" clId="{DDA095F3-84BB-4E58-BA4E-68F329CA7AD4}" dt="2023-11-03T10:14:59.054" v="46" actId="9405"/>
          <ac:inkMkLst>
            <pc:docMk/>
            <pc:sldMk cId="3801239725" sldId="270"/>
            <ac:inkMk id="7" creationId="{1373877A-2D21-F9CC-F8B7-4735F9847132}"/>
          </ac:inkMkLst>
        </pc:inkChg>
        <pc:inkChg chg="add del">
          <ac:chgData name="rowdy king" userId="586bad7870634a3e" providerId="LiveId" clId="{DDA095F3-84BB-4E58-BA4E-68F329CA7AD4}" dt="2023-11-03T10:14:58.825" v="45" actId="9405"/>
          <ac:inkMkLst>
            <pc:docMk/>
            <pc:sldMk cId="3801239725" sldId="270"/>
            <ac:inkMk id="8" creationId="{3EDBCE70-6FE8-C991-CE69-FB86E78529E7}"/>
          </ac:inkMkLst>
        </pc:inkChg>
        <pc:inkChg chg="add del">
          <ac:chgData name="rowdy king" userId="586bad7870634a3e" providerId="LiveId" clId="{DDA095F3-84BB-4E58-BA4E-68F329CA7AD4}" dt="2023-11-03T10:14:58.618" v="44" actId="9405"/>
          <ac:inkMkLst>
            <pc:docMk/>
            <pc:sldMk cId="3801239725" sldId="270"/>
            <ac:inkMk id="9" creationId="{136978C5-487D-4685-AE2F-FEA788FD1F00}"/>
          </ac:inkMkLst>
        </pc:inkChg>
        <pc:inkChg chg="add del">
          <ac:chgData name="rowdy king" userId="586bad7870634a3e" providerId="LiveId" clId="{DDA095F3-84BB-4E58-BA4E-68F329CA7AD4}" dt="2023-11-03T10:14:58.426" v="43" actId="9405"/>
          <ac:inkMkLst>
            <pc:docMk/>
            <pc:sldMk cId="3801239725" sldId="270"/>
            <ac:inkMk id="10" creationId="{26C465FC-EC9E-E9B0-56E2-AF1FD0076F51}"/>
          </ac:inkMkLst>
        </pc:inkChg>
        <pc:inkChg chg="add del mod">
          <ac:chgData name="rowdy king" userId="586bad7870634a3e" providerId="LiveId" clId="{DDA095F3-84BB-4E58-BA4E-68F329CA7AD4}" dt="2023-11-03T10:14:58.200" v="42" actId="9405"/>
          <ac:inkMkLst>
            <pc:docMk/>
            <pc:sldMk cId="3801239725" sldId="270"/>
            <ac:inkMk id="11" creationId="{9C397678-4C2B-D5E5-2641-D33115E65A94}"/>
          </ac:inkMkLst>
        </pc:inkChg>
        <pc:inkChg chg="add del mod">
          <ac:chgData name="rowdy king" userId="586bad7870634a3e" providerId="LiveId" clId="{DDA095F3-84BB-4E58-BA4E-68F329CA7AD4}" dt="2023-11-03T10:14:57.979" v="41" actId="9405"/>
          <ac:inkMkLst>
            <pc:docMk/>
            <pc:sldMk cId="3801239725" sldId="270"/>
            <ac:inkMk id="12" creationId="{5A8D1AF1-9329-4E95-DD25-2ED5C36BEC5F}"/>
          </ac:inkMkLst>
        </pc:inkChg>
        <pc:inkChg chg="add del">
          <ac:chgData name="rowdy king" userId="586bad7870634a3e" providerId="LiveId" clId="{DDA095F3-84BB-4E58-BA4E-68F329CA7AD4}" dt="2023-11-03T10:14:57.774" v="40" actId="9405"/>
          <ac:inkMkLst>
            <pc:docMk/>
            <pc:sldMk cId="3801239725" sldId="270"/>
            <ac:inkMk id="13" creationId="{876E1089-999B-9F2A-48D5-B61DF4B0E30D}"/>
          </ac:inkMkLst>
        </pc:inkChg>
        <pc:inkChg chg="add del">
          <ac:chgData name="rowdy king" userId="586bad7870634a3e" providerId="LiveId" clId="{DDA095F3-84BB-4E58-BA4E-68F329CA7AD4}" dt="2023-11-03T10:14:57.548" v="39" actId="9405"/>
          <ac:inkMkLst>
            <pc:docMk/>
            <pc:sldMk cId="3801239725" sldId="270"/>
            <ac:inkMk id="14" creationId="{718C5722-6C74-FCD4-0241-E30419A7AAAB}"/>
          </ac:inkMkLst>
        </pc:inkChg>
        <pc:inkChg chg="add del">
          <ac:chgData name="rowdy king" userId="586bad7870634a3e" providerId="LiveId" clId="{DDA095F3-84BB-4E58-BA4E-68F329CA7AD4}" dt="2023-11-03T10:14:57.332" v="38" actId="9405"/>
          <ac:inkMkLst>
            <pc:docMk/>
            <pc:sldMk cId="3801239725" sldId="270"/>
            <ac:inkMk id="15" creationId="{4F97CC6E-F8D2-8AA1-BE72-13B82AD0B926}"/>
          </ac:inkMkLst>
        </pc:inkChg>
        <pc:inkChg chg="add del">
          <ac:chgData name="rowdy king" userId="586bad7870634a3e" providerId="LiveId" clId="{DDA095F3-84BB-4E58-BA4E-68F329CA7AD4}" dt="2023-11-03T10:14:57.130" v="37" actId="9405"/>
          <ac:inkMkLst>
            <pc:docMk/>
            <pc:sldMk cId="3801239725" sldId="270"/>
            <ac:inkMk id="16" creationId="{07C598FD-6C61-F46D-B8DA-028DF85C2E9A}"/>
          </ac:inkMkLst>
        </pc:inkChg>
        <pc:inkChg chg="add del mod">
          <ac:chgData name="rowdy king" userId="586bad7870634a3e" providerId="LiveId" clId="{DDA095F3-84BB-4E58-BA4E-68F329CA7AD4}" dt="2023-11-03T10:14:56.930" v="36"/>
          <ac:inkMkLst>
            <pc:docMk/>
            <pc:sldMk cId="3801239725" sldId="270"/>
            <ac:inkMk id="17" creationId="{A4151D5B-6809-4631-9D5D-1D4FEADF6D5F}"/>
          </ac:inkMkLst>
        </pc:inkChg>
        <pc:inkChg chg="add del">
          <ac:chgData name="rowdy king" userId="586bad7870634a3e" providerId="LiveId" clId="{DDA095F3-84BB-4E58-BA4E-68F329CA7AD4}" dt="2023-11-03T10:14:56.554" v="34" actId="9405"/>
          <ac:inkMkLst>
            <pc:docMk/>
            <pc:sldMk cId="3801239725" sldId="270"/>
            <ac:inkMk id="19" creationId="{CD1B2360-E540-A0D3-951B-39151966B657}"/>
          </ac:inkMkLst>
        </pc:inkChg>
        <pc:inkChg chg="add del">
          <ac:chgData name="rowdy king" userId="586bad7870634a3e" providerId="LiveId" clId="{DDA095F3-84BB-4E58-BA4E-68F329CA7AD4}" dt="2023-11-03T10:14:56.290" v="33" actId="9405"/>
          <ac:inkMkLst>
            <pc:docMk/>
            <pc:sldMk cId="3801239725" sldId="270"/>
            <ac:inkMk id="20" creationId="{3D77585E-2987-7527-7AF8-07DDE40C0DF8}"/>
          </ac:inkMkLst>
        </pc:inkChg>
        <pc:inkChg chg="add del">
          <ac:chgData name="rowdy king" userId="586bad7870634a3e" providerId="LiveId" clId="{DDA095F3-84BB-4E58-BA4E-68F329CA7AD4}" dt="2023-11-03T10:14:55.912" v="32" actId="9405"/>
          <ac:inkMkLst>
            <pc:docMk/>
            <pc:sldMk cId="3801239725" sldId="270"/>
            <ac:inkMk id="21" creationId="{43462EA7-A106-9971-30AC-2076D2A4EC77}"/>
          </ac:inkMkLst>
        </pc:inkChg>
        <pc:inkChg chg="add del">
          <ac:chgData name="rowdy king" userId="586bad7870634a3e" providerId="LiveId" clId="{DDA095F3-84BB-4E58-BA4E-68F329CA7AD4}" dt="2023-11-03T10:21:57.941" v="95" actId="9405"/>
          <ac:inkMkLst>
            <pc:docMk/>
            <pc:sldMk cId="3801239725" sldId="270"/>
            <ac:inkMk id="22" creationId="{5FC32AED-21F6-627C-FC1C-E747E16EFEEC}"/>
          </ac:inkMkLst>
        </pc:inkChg>
        <pc:inkChg chg="add del mod">
          <ac:chgData name="rowdy king" userId="586bad7870634a3e" providerId="LiveId" clId="{DDA095F3-84BB-4E58-BA4E-68F329CA7AD4}" dt="2023-11-03T10:21:57.699" v="94" actId="9405"/>
          <ac:inkMkLst>
            <pc:docMk/>
            <pc:sldMk cId="3801239725" sldId="270"/>
            <ac:inkMk id="23" creationId="{3F39BCCD-F1D6-8349-8A14-B6883BC3DE73}"/>
          </ac:inkMkLst>
        </pc:inkChg>
        <pc:inkChg chg="add del">
          <ac:chgData name="rowdy king" userId="586bad7870634a3e" providerId="LiveId" clId="{DDA095F3-84BB-4E58-BA4E-68F329CA7AD4}" dt="2023-11-03T10:21:57.412" v="93" actId="9405"/>
          <ac:inkMkLst>
            <pc:docMk/>
            <pc:sldMk cId="3801239725" sldId="270"/>
            <ac:inkMk id="24" creationId="{620023A7-9FDA-E6EE-C886-2B2D53E43524}"/>
          </ac:inkMkLst>
        </pc:inkChg>
        <pc:inkChg chg="add del">
          <ac:chgData name="rowdy king" userId="586bad7870634a3e" providerId="LiveId" clId="{DDA095F3-84BB-4E58-BA4E-68F329CA7AD4}" dt="2023-11-03T10:21:57.133" v="92" actId="9405"/>
          <ac:inkMkLst>
            <pc:docMk/>
            <pc:sldMk cId="3801239725" sldId="270"/>
            <ac:inkMk id="25" creationId="{EADBA53F-7F1E-E2D2-0DD1-7177DB56913A}"/>
          </ac:inkMkLst>
        </pc:inkChg>
        <pc:inkChg chg="add del mod">
          <ac:chgData name="rowdy king" userId="586bad7870634a3e" providerId="LiveId" clId="{DDA095F3-84BB-4E58-BA4E-68F329CA7AD4}" dt="2023-11-03T10:21:56.809" v="91" actId="9405"/>
          <ac:inkMkLst>
            <pc:docMk/>
            <pc:sldMk cId="3801239725" sldId="270"/>
            <ac:inkMk id="26" creationId="{25F8B088-73D4-A9AB-1046-0DCAE370AD03}"/>
          </ac:inkMkLst>
        </pc:inkChg>
        <pc:inkChg chg="add del mod">
          <ac:chgData name="rowdy king" userId="586bad7870634a3e" providerId="LiveId" clId="{DDA095F3-84BB-4E58-BA4E-68F329CA7AD4}" dt="2023-11-03T10:21:56.505" v="90"/>
          <ac:inkMkLst>
            <pc:docMk/>
            <pc:sldMk cId="3801239725" sldId="270"/>
            <ac:inkMk id="27" creationId="{7765D456-78EA-AB69-5E17-0F1C409E78ED}"/>
          </ac:inkMkLst>
        </pc:inkChg>
        <pc:inkChg chg="add del mod">
          <ac:chgData name="rowdy king" userId="586bad7870634a3e" providerId="LiveId" clId="{DDA095F3-84BB-4E58-BA4E-68F329CA7AD4}" dt="2023-11-03T10:21:56.171" v="88"/>
          <ac:inkMkLst>
            <pc:docMk/>
            <pc:sldMk cId="3801239725" sldId="270"/>
            <ac:inkMk id="29" creationId="{04AE498F-D051-BA72-E998-4D02AF243CFE}"/>
          </ac:inkMkLst>
        </pc:inkChg>
        <pc:inkChg chg="add del mod">
          <ac:chgData name="rowdy king" userId="586bad7870634a3e" providerId="LiveId" clId="{DDA095F3-84BB-4E58-BA4E-68F329CA7AD4}" dt="2023-11-03T10:21:55.874" v="86"/>
          <ac:inkMkLst>
            <pc:docMk/>
            <pc:sldMk cId="3801239725" sldId="270"/>
            <ac:inkMk id="31" creationId="{CA02A903-1A16-D98D-DF93-FBD6FB95565C}"/>
          </ac:inkMkLst>
        </pc:inkChg>
        <pc:inkChg chg="add del mod">
          <ac:chgData name="rowdy king" userId="586bad7870634a3e" providerId="LiveId" clId="{DDA095F3-84BB-4E58-BA4E-68F329CA7AD4}" dt="2023-11-03T10:21:55.578" v="84"/>
          <ac:inkMkLst>
            <pc:docMk/>
            <pc:sldMk cId="3801239725" sldId="270"/>
            <ac:inkMk id="33" creationId="{DD5ACC66-F452-50E9-6539-F00B1D68259C}"/>
          </ac:inkMkLst>
        </pc:inkChg>
        <pc:inkChg chg="add del mod">
          <ac:chgData name="rowdy king" userId="586bad7870634a3e" providerId="LiveId" clId="{DDA095F3-84BB-4E58-BA4E-68F329CA7AD4}" dt="2023-11-03T10:21:55.244" v="82"/>
          <ac:inkMkLst>
            <pc:docMk/>
            <pc:sldMk cId="3801239725" sldId="270"/>
            <ac:inkMk id="35" creationId="{CE31F69A-517A-9EA1-899F-62E05A7B2AF5}"/>
          </ac:inkMkLst>
        </pc:inkChg>
        <pc:inkChg chg="add del">
          <ac:chgData name="rowdy king" userId="586bad7870634a3e" providerId="LiveId" clId="{DDA095F3-84BB-4E58-BA4E-68F329CA7AD4}" dt="2023-11-03T10:21:54.974" v="80" actId="9405"/>
          <ac:inkMkLst>
            <pc:docMk/>
            <pc:sldMk cId="3801239725" sldId="270"/>
            <ac:inkMk id="37" creationId="{55E8D568-66E4-FB89-956D-609FD2C9F9B7}"/>
          </ac:inkMkLst>
        </pc:inkChg>
        <pc:inkChg chg="add del">
          <ac:chgData name="rowdy king" userId="586bad7870634a3e" providerId="LiveId" clId="{DDA095F3-84BB-4E58-BA4E-68F329CA7AD4}" dt="2023-11-03T10:22:13.870" v="99" actId="9405"/>
          <ac:inkMkLst>
            <pc:docMk/>
            <pc:sldMk cId="3801239725" sldId="270"/>
            <ac:inkMk id="38" creationId="{CBBF434C-D3AF-20CF-A1BC-600A338D2A46}"/>
          </ac:inkMkLst>
        </pc:inkChg>
        <pc:inkChg chg="add del">
          <ac:chgData name="rowdy king" userId="586bad7870634a3e" providerId="LiveId" clId="{DDA095F3-84BB-4E58-BA4E-68F329CA7AD4}" dt="2023-11-03T10:23:18.370" v="103" actId="9405"/>
          <ac:inkMkLst>
            <pc:docMk/>
            <pc:sldMk cId="3801239725" sldId="270"/>
            <ac:inkMk id="39" creationId="{A15C93E7-46D1-50A0-D766-78D02AB4C5EA}"/>
          </ac:inkMkLst>
        </pc:inkChg>
        <pc:inkChg chg="add del">
          <ac:chgData name="rowdy king" userId="586bad7870634a3e" providerId="LiveId" clId="{DDA095F3-84BB-4E58-BA4E-68F329CA7AD4}" dt="2023-11-03T10:23:17.890" v="102" actId="9405"/>
          <ac:inkMkLst>
            <pc:docMk/>
            <pc:sldMk cId="3801239725" sldId="270"/>
            <ac:inkMk id="40" creationId="{11C1609C-10ED-08BC-CE1C-8A96653605BE}"/>
          </ac:inkMkLst>
        </pc:inkChg>
        <pc:inkChg chg="add del">
          <ac:chgData name="rowdy king" userId="586bad7870634a3e" providerId="LiveId" clId="{DDA095F3-84BB-4E58-BA4E-68F329CA7AD4}" dt="2023-11-03T10:24:08.414" v="108" actId="9405"/>
          <ac:inkMkLst>
            <pc:docMk/>
            <pc:sldMk cId="3801239725" sldId="270"/>
            <ac:inkMk id="41" creationId="{4E99BE4B-7BAC-150C-9A6C-C650738D8971}"/>
          </ac:inkMkLst>
        </pc:inkChg>
        <pc:inkChg chg="add del">
          <ac:chgData name="rowdy king" userId="586bad7870634a3e" providerId="LiveId" clId="{DDA095F3-84BB-4E58-BA4E-68F329CA7AD4}" dt="2023-11-03T10:25:03.439" v="120" actId="9405"/>
          <ac:inkMkLst>
            <pc:docMk/>
            <pc:sldMk cId="3801239725" sldId="270"/>
            <ac:inkMk id="42" creationId="{0C4144AB-6B79-99A3-ED93-A4B65A95160D}"/>
          </ac:inkMkLst>
        </pc:inkChg>
        <pc:inkChg chg="add del">
          <ac:chgData name="rowdy king" userId="586bad7870634a3e" providerId="LiveId" clId="{DDA095F3-84BB-4E58-BA4E-68F329CA7AD4}" dt="2023-11-03T10:24:39.345" v="115" actId="9405"/>
          <ac:inkMkLst>
            <pc:docMk/>
            <pc:sldMk cId="3801239725" sldId="270"/>
            <ac:inkMk id="43" creationId="{6999640C-84C3-7F07-D6FE-4CAC2A21B7F4}"/>
          </ac:inkMkLst>
        </pc:inkChg>
        <pc:inkChg chg="add del">
          <ac:chgData name="rowdy king" userId="586bad7870634a3e" providerId="LiveId" clId="{DDA095F3-84BB-4E58-BA4E-68F329CA7AD4}" dt="2023-11-03T10:24:50.373" v="117" actId="9405"/>
          <ac:inkMkLst>
            <pc:docMk/>
            <pc:sldMk cId="3801239725" sldId="270"/>
            <ac:inkMk id="44" creationId="{BB00A842-49BF-C4A6-688F-85018216F46E}"/>
          </ac:inkMkLst>
        </pc:inkChg>
        <pc:inkChg chg="add del">
          <ac:chgData name="rowdy king" userId="586bad7870634a3e" providerId="LiveId" clId="{DDA095F3-84BB-4E58-BA4E-68F329CA7AD4}" dt="2023-11-03T10:25:02.756" v="119" actId="9405"/>
          <ac:inkMkLst>
            <pc:docMk/>
            <pc:sldMk cId="3801239725" sldId="270"/>
            <ac:inkMk id="45" creationId="{11F2E0FA-197F-76D0-8B3C-3362E840FC12}"/>
          </ac:inkMkLst>
        </pc:inkChg>
        <pc:inkChg chg="add del">
          <ac:chgData name="rowdy king" userId="586bad7870634a3e" providerId="LiveId" clId="{DDA095F3-84BB-4E58-BA4E-68F329CA7AD4}" dt="2023-11-03T11:11:38.142" v="178" actId="478"/>
          <ac:inkMkLst>
            <pc:docMk/>
            <pc:sldMk cId="3801239725" sldId="270"/>
            <ac:inkMk id="46" creationId="{3281DFFA-C783-CD59-2F7F-B982F3C656AE}"/>
          </ac:inkMkLst>
        </pc:inkChg>
        <pc:inkChg chg="add del">
          <ac:chgData name="rowdy king" userId="586bad7870634a3e" providerId="LiveId" clId="{DDA095F3-84BB-4E58-BA4E-68F329CA7AD4}" dt="2023-11-03T11:11:38.142" v="178" actId="478"/>
          <ac:inkMkLst>
            <pc:docMk/>
            <pc:sldMk cId="3801239725" sldId="270"/>
            <ac:inkMk id="47" creationId="{16CAFE66-5FC4-98CD-EF3E-AB953E14656B}"/>
          </ac:inkMkLst>
        </pc:inkChg>
        <pc:inkChg chg="add del">
          <ac:chgData name="rowdy king" userId="586bad7870634a3e" providerId="LiveId" clId="{DDA095F3-84BB-4E58-BA4E-68F329CA7AD4}" dt="2023-11-03T11:11:38.142" v="178" actId="478"/>
          <ac:inkMkLst>
            <pc:docMk/>
            <pc:sldMk cId="3801239725" sldId="270"/>
            <ac:inkMk id="48" creationId="{38CE9420-63E0-1B66-2211-6F88F480E45D}"/>
          </ac:inkMkLst>
        </pc:inkChg>
        <pc:inkChg chg="add del">
          <ac:chgData name="rowdy king" userId="586bad7870634a3e" providerId="LiveId" clId="{DDA095F3-84BB-4E58-BA4E-68F329CA7AD4}" dt="2023-11-03T10:26:51.046" v="126" actId="9405"/>
          <ac:inkMkLst>
            <pc:docMk/>
            <pc:sldMk cId="3801239725" sldId="270"/>
            <ac:inkMk id="49" creationId="{9789D06E-6F39-8AFF-BAF6-9988BF0FCC12}"/>
          </ac:inkMkLst>
        </pc:inkChg>
        <pc:inkChg chg="add del">
          <ac:chgData name="rowdy king" userId="586bad7870634a3e" providerId="LiveId" clId="{DDA095F3-84BB-4E58-BA4E-68F329CA7AD4}" dt="2023-11-03T11:11:38.142" v="178" actId="478"/>
          <ac:inkMkLst>
            <pc:docMk/>
            <pc:sldMk cId="3801239725" sldId="270"/>
            <ac:inkMk id="50" creationId="{58E81BDA-06C6-6EFB-55F1-7F20A440FC72}"/>
          </ac:inkMkLst>
        </pc:inkChg>
        <pc:inkChg chg="add del">
          <ac:chgData name="rowdy king" userId="586bad7870634a3e" providerId="LiveId" clId="{DDA095F3-84BB-4E58-BA4E-68F329CA7AD4}" dt="2023-11-03T11:11:38.142" v="178" actId="478"/>
          <ac:inkMkLst>
            <pc:docMk/>
            <pc:sldMk cId="3801239725" sldId="270"/>
            <ac:inkMk id="51" creationId="{CFF051E1-EB9B-B12E-04A2-B4AC8AE38A4D}"/>
          </ac:inkMkLst>
        </pc:inkChg>
        <pc:inkChg chg="add del">
          <ac:chgData name="rowdy king" userId="586bad7870634a3e" providerId="LiveId" clId="{DDA095F3-84BB-4E58-BA4E-68F329CA7AD4}" dt="2023-11-03T11:11:38.142" v="178" actId="478"/>
          <ac:inkMkLst>
            <pc:docMk/>
            <pc:sldMk cId="3801239725" sldId="270"/>
            <ac:inkMk id="52" creationId="{1E1CA652-5B52-2B45-29DC-A3FF2968E993}"/>
          </ac:inkMkLst>
        </pc:inkChg>
        <pc:inkChg chg="add del">
          <ac:chgData name="rowdy king" userId="586bad7870634a3e" providerId="LiveId" clId="{DDA095F3-84BB-4E58-BA4E-68F329CA7AD4}" dt="2023-11-03T11:11:38.142" v="178" actId="478"/>
          <ac:inkMkLst>
            <pc:docMk/>
            <pc:sldMk cId="3801239725" sldId="270"/>
            <ac:inkMk id="53" creationId="{56AA0717-C441-FC0C-8DFB-37425758F898}"/>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08:55:09.899"/>
    </inkml:context>
    <inkml:brush xml:id="br0">
      <inkml:brushProperty name="width" value="0.2" units="cm"/>
      <inkml:brushProperty name="height" value="0.2" units="cm"/>
      <inkml:brushProperty name="color" value="#E71224"/>
      <inkml:brushProperty name="ignorePressure" value="1"/>
    </inkml:brush>
  </inkml:definitions>
  <inkml:trace contextRef="#ctx0" brushRef="#br0">1 0,'0'9544,"0"-9525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6:15.086"/>
    </inkml:context>
    <inkml:brush xml:id="br0">
      <inkml:brushProperty name="width" value="0.35" units="cm"/>
      <inkml:brushProperty name="height" value="0.35" units="cm"/>
      <inkml:brushProperty name="color" value="#FFFFFF"/>
    </inkml:brush>
  </inkml:definitions>
  <inkml:trace contextRef="#ctx0" brushRef="#br0">0 1 24575,'15'11'0,"0"0"0,0-1 0,1 0 0,0-2 0,1 1 0,-1-2 0,26 7 0,-1 2 0,4 1 0,0-3 0,75 14 0,98 4 0,-188-29 0,91 6 0,155-7 0,-122-5 0,2541 3 0,-2506-12 0,11-1 0,-71 15 0,253-4 0,-244-10 0,53-1 0,-72 15 0,87-4 0,-51-21 0,-56 10 0,-65 7 0,56-1 0,1505 8 0,-1573-3 0,-1 0 0,1-2 0,0 0 0,29-10 0,-29 7 0,0 1 0,1 1 0,45-3 0,105 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6:19.298"/>
    </inkml:context>
    <inkml:brush xml:id="br0">
      <inkml:brushProperty name="width" value="0.35" units="cm"/>
      <inkml:brushProperty name="height" value="0.35" units="cm"/>
      <inkml:brushProperty name="color" value="#FFFFFF"/>
    </inkml:brush>
  </inkml:definitions>
  <inkml:trace contextRef="#ctx0" brushRef="#br0">1 0 24575,'939'0'0,"-893"2"0,48 9 0,36 1 0,-91-9 0,0 2 0,43 11 0,42 4 0,-19-6 0,48 2 0,-114-12 0,-1 0 0,49 14 0,-52-10 0,0-1 0,0-2 0,38 1 0,-40-6 0,14-1 0,0 3 0,75 11 0,-96-10 0,46 1 0,-50-3 0,-1 0 0,0 1 0,31 7 0,-11-2 0,0-1 0,0-2 0,0-2 0,73-5 0,-21 1 0,1791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6:26.264"/>
    </inkml:context>
    <inkml:brush xml:id="br0">
      <inkml:brushProperty name="width" value="0.35" units="cm"/>
      <inkml:brushProperty name="height" value="0.35" units="cm"/>
      <inkml:brushProperty name="color" value="#FFFFFF"/>
    </inkml:brush>
  </inkml:definitions>
  <inkml:trace contextRef="#ctx0" brushRef="#br0">77 0 24575,'0'499'0,"1"-475"0,2-1 0,0 1 0,2-1 0,8 26 0,-5-24 0,-2 1 0,6 52 0,-11-43 0,0-2 0,1 1 0,2-1 0,14 58 0,-9-58 0,56 159 0,-55-165 0,-1 1 0,-2 0 0,7 44 0,5 22 0,-11-50 0,-2 1 0,-2 0 0,-2 0 0,-5 70 0,0-11 0,5 92 0,-4 216 0,-30-162 0,14-134 0,-5-1 0,14-80 0,2 0 0,-5 71 0,13 472 0,-2-560 0,-1 0 0,-1 0 0,-1 0 0,0-1 0,-2 1 0,-11 26 0,9-23 0,0 0 0,2 0 0,-8 39 0,-10 65 0,15-89 0,2-1 0,-5 67 0,10-84 0,0 0 0,-1-1 0,-1 1 0,-10 26 0,8-26 0,1 1 0,0-1 0,-3 36 0,-4 62 0,-1 43 0,14 189 0,-1-336 0,0 0 0,2 0 0,-1 0 0,2 0 0,-1 0 0,2 0 0,-1-1 0,2 1 0,-1-1 0,2 0 0,-1-1 0,2 1 0,10 13 0,-10-15 0,-1 0 0,1 1 0,-2 0 0,1 0 0,-1 0 0,-1 0 0,0 1 0,4 16 0,-4-11 0,-1 1 0,0 0 0,-1 0 0,-1 33 0,-2-43 0,0 1 0,-1-1 0,0 0 0,-1 0 0,1-1 0,-1 1 0,-1 0 0,-3 5 0,-10 24 0,15-31 0,0-1 0,-1 1 0,1 0 0,-1-1 0,0 1 0,-7 7 0,10-12 0,-1 1 0,1-1 0,-1 1 0,1-1 0,-1 0 0,1 1 0,-1-1 0,1 0 0,-1 1 0,1-1 0,-1 0 0,0 0 0,1 1 0,-1-1 0,1 0 0,-1 0 0,0 0 0,1 0 0,-1 0 0,1 0 0,-1 0 0,0 0 0,1 0 0,-1 0 0,-1-1 0,1 1 0,0-1 0,0 0 0,0 0 0,0 0 0,0-1 0,1 1 0,-1 0 0,0 0 0,0 0 0,1-1 0,-1 1 0,1 0 0,-1-1 0,1 1 0,-1 0 0,1-3 0,-4-14 0,2 1 0,0-1 0,1-22 0,1 19 0,-1 1 0,-4-22 0,-5-29 0,4 1 0,5-142 0,4 91 0,-5 83 0,2-37 0,1 69 0,0-1 0,0 1 0,0 0 0,1 0 0,0-1 0,0 1 0,0 0 0,1 1 0,3-7 0,13-18 0,-1 0 0,-2-2 0,23-58 0,-33 70 0,-3 11 0,0-1 0,0 1 0,1 0 0,0 0 0,0 0 0,1 1 0,7-9 0,-12 16 0,0 1 0,0 0 0,0 0 0,0 0 0,0-1 0,1 1 0,-1 0 0,0 0 0,0 0 0,0 0 0,1-1 0,-1 1 0,0 0 0,0 0 0,0 0 0,1 0 0,-1 0 0,0 0 0,0-1 0,1 1 0,-1 0 0,0 0 0,0 0 0,1 0 0,-1 0 0,0 0 0,0 0 0,1 0 0,-1 0 0,0 0 0,0 0 0,1 1 0,-1-1 0,0 0 0,0 0 0,1 0 0,-1 0 0,0 0 0,0 0 0,0 0 0,1 1 0,-1-1 0,0 0 0,0 0 0,0 0 0,0 1 0,1-1 0,-1 0 0,6 18 0,-2 23 0,-4 220 0,-1-111 0,-1-121 0,-2 1 0,0-1 0,-14 46 0,-5 32 0,14-50 0,3-21 0,-4 70 0,12-75 0,-1-23 0,0 0 0,-1 0 0,0 0 0,0 0 0,0 0 0,-1 0 0,-1 0 0,1 0 0,-4 8 0,4-15 15,1 1 0,-1-1 0,0 1 0,0-1-1,-1 0 1,1 0 0,0 0 0,0 0 0,-1 0 0,1 0-1,0 0 1,-1 0 0,1 0 0,-1-1 0,1 1 0,-1 0 0,1-1-1,-1 1 1,0-1 0,1 0 0,-1 0 0,-1 1 0,-37-5-1722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6:58.095"/>
    </inkml:context>
    <inkml:brush xml:id="br0">
      <inkml:brushProperty name="width" value="0.35" units="cm"/>
      <inkml:brushProperty name="height" value="0.35" units="cm"/>
      <inkml:brushProperty name="color" value="#FFFFFF"/>
    </inkml:brush>
  </inkml:definitions>
  <inkml:trace contextRef="#ctx0" brushRef="#br0">136 176 24575,'1'-1'0,"-1"0"0,0 0 0,1 0 0,-1 0 0,0 0 0,1 0 0,-1 0 0,1 0 0,0 1 0,-1-1 0,1 0 0,0 0 0,-1 1 0,1-1 0,0 0 0,0 1 0,0-1 0,-1 1 0,1-1 0,0 1 0,0-1 0,0 1 0,0 0 0,0-1 0,0 1 0,0 0 0,2 0 0,30-4 0,-11 5 0,-1 2 0,1 0 0,42 13 0,-2-1 0,27 0 0,155 6 0,93-22 0,-137-1 0,-101 3 0,-27 1 0,1-3 0,73-11 0,36-1 0,-83 10 0,-93 2 0,0 1 0,-1-1 0,1 0 0,0 0 0,-1 0 0,8-4 0,-12 5 0,-1 0 0,0 0 0,1 0 0,-1 0 0,0-1 0,0 1 0,0 0 0,1 0 0,-1 0 0,0-1 0,0 1 0,0 0 0,1 0 0,-1-1 0,0 1 0,0 0 0,0 0 0,0-1 0,0 1 0,1 0 0,-1 0 0,0-1 0,0 1 0,0 0 0,0-1 0,0 1 0,0 0 0,0-1 0,0 1 0,0 0 0,0 0 0,0-1 0,0 1 0,0 0 0,-1-1 0,1 1 0,0 0 0,0 0 0,0-1 0,0 1 0,0 0 0,-1 0 0,1-1 0,0 1 0,0 0 0,0 0 0,-1 0 0,1-1 0,0 1 0,0 0 0,-1 0 0,1 0 0,-17-11 0,-22-5 0,-1 2 0,-1 2 0,1 1 0,-46-5 0,38 7 0,-165-27 0,-2 9 0,-391 3 0,501 23 0,-74 3 0,152 1 0,-34 9 0,15-3 0,-4 2 0,30-6 0,-1-1 0,-35 2 0,40-7 0,13 1 0,0-1 0,-1 1 0,1 0 0,0 0 0,-1 0 0,1 0 0,0 1 0,0 0 0,-1-1 0,1 1 0,-5 2 0,8-3 0,0 1 0,0-1 0,0 0 0,0 0 0,0 1 0,0-1 0,0 0 0,0 0 0,0 1 0,0-1 0,0 0 0,0 1 0,0-1 0,0 0 0,0 0 0,0 1 0,0-1 0,0 0 0,0 0 0,1 1 0,-1-1 0,0 0 0,0 0 0,0 0 0,0 1 0,1-1 0,-1 0 0,0 0 0,0 0 0,0 0 0,1 1 0,-1-1 0,0 0 0,0 0 0,1 0 0,-1 0 0,0 0 0,0 0 0,1 0 0,-1 0 0,0 0 0,1 0 0,14 7 0,41 13 0,98 19 0,67-2 0,-149-25 0,751 82 0,-309-88 0,13 0 0,630 11 0,-765-19 0,-210 4 0,194-4 0,-259-10 0,29-1 0,664 12 0,-390 3 0,-401-4 0,0 0 0,-1 0 0,19-6 0,25-4 0,158-15 0,-21-8 0,-141 22 0,1 3 0,88-5 0,-130 14 0,0-1 0,0-1 0,-1-1 0,1 0 0,15-7 0,41-9 0,-39 17 0,70 1 0,-94 2 0,-486-15 0,94-10 0,-191 14 0,352 13 0,-2256-2 0,2456 1 0,-1 1 0,-31 8 0,29-6 0,-42 4 0,-53 5 0,77-7 0,-47 0 0,-333-7 0,394 3 0,0 1 0,-56 14 0,47-9 0,-24 9-1365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7:08.049"/>
    </inkml:context>
    <inkml:brush xml:id="br0">
      <inkml:brushProperty name="width" value="0.35" units="cm"/>
      <inkml:brushProperty name="height" value="0.35" units="cm"/>
      <inkml:brushProperty name="color" value="#FFFFFF"/>
    </inkml:brush>
  </inkml:definitions>
  <inkml:trace contextRef="#ctx0" brushRef="#br0">16 78 24575,'-1'0'0,"0"1"0,0 0 0,0 0 0,-1 0 0,1 0 0,0 1 0,0-1 0,1 0 0,-1 0 0,0 1 0,0-1 0,1 0 0,-1 1 0,0-1 0,1 0 0,0 1 0,-1-1 0,1 1 0,0-1 0,0 1 0,-1-1 0,1 1 0,0-1 0,1 1 0,-1-1 0,0 1 0,0-1 0,1 1 0,-1-1 0,1 1 0,-1-1 0,1 0 0,-1 1 0,1-1 0,0 0 0,2 3 0,-1-1 0,1-1 0,0 0 0,0 0 0,0 0 0,1 0 0,-1 0 0,0 0 0,1-1 0,-1 0 0,1 0 0,-1 0 0,1 0 0,7 1 0,35 1 0,-29-2 0,0 0 0,1 1 0,-1 1 0,0 0 0,28 11 0,-28-9 0,0 1 0,-1-2 0,1 0 0,1-1 0,27 1 0,93-5 0,-55-2 0,-46 1 0,0-2 0,0-2 0,45-13 0,-2 1 0,45-9 0,-71 17 0,-33 5 0,0 1 0,32-1 0,453 4 0,-238 2 0,-248 1 0,1 1 0,0 0 0,-1 2 0,0 0 0,37 16 0,7 0 0,75 18 0,-254-37 0,-983-3 0,1053 3 0,42-2 0,1 0 0,-1 1 0,0-1 0,0 1 0,1-1 0,-1 1 0,0 0 0,1 0 0,-1 0 0,1 0 0,-1 0 0,1 1 0,-3 1 0,11 1 0,18 0 0,0-1 0,1-1 0,41-3 0,-17 0 0,367-25 0,-109 3 0,279-39 0,-154 7 0,101 43 0,-326 15 0,-183-4 0,-16 0 0,-1 1 0,1 0 0,-1 0 0,1 0 0,-1 1 0,1 0 0,12 4 0,-20-5 0,1 0 0,0 0 0,-1 1 0,1-1 0,-1 0 0,1 0 0,-1 1 0,1-1 0,-1 0 0,0 0 0,1 1 0,-1-1 0,1 1 0,-1-1 0,0 0 0,1 1 0,-1-1 0,0 1 0,1-1 0,-1 1 0,0-1 0,0 1 0,1-1 0,-1 1 0,0-1 0,0 1 0,0-1 0,0 1 0,0-1 0,0 1 0,0-1 0,0 1 0,0 1 0,-1-1 0,1 1 0,-1-1 0,0 0 0,0 1 0,0-1 0,0 0 0,0 1 0,0-1 0,0 0 0,-1 0 0,-1 1 0,-40 23 0,5-9 0,1-2 0,-2-2 0,0-1 0,-41 5 0,-163 7 0,136-12 0,-25 0 0,-534-12 0,2063 1 0,-1372-2 0,0-1 0,0-1 0,-1-1 0,1-1 0,25-11 0,-19 7 0,1 1 0,39-6 0,-35 9 0,0-2 0,0-1 0,65-26 0,34-5 0,-78 26 0,-4 1 0,0 2 0,1 3 0,0 2 0,78 1 0,-101 5 0,-7 0 0,-1 0 0,1 1 0,0 2 0,25 5 0,-44-7 0,0 1 0,0-1 0,0 1 0,0 0 0,0 0 0,0 1 0,0-1 0,-1 1 0,1 0 0,-1 0 0,0 1 0,0-1 0,0 1 0,0 0 0,-1 0 0,0 0 0,1 1 0,-1-1 0,-1 1 0,1-1 0,-1 1 0,0 0 0,3 9 0,-4-11 0,-1-1 0,0 1 0,1-1 0,-1 1 0,0-1 0,0 1 0,0-1 0,-1 1 0,1-1 0,0 1 0,-1-1 0,0 0 0,0 1 0,1-1 0,-1 0 0,-1 1 0,1-1 0,0 0 0,-2 2 0,-1 1 0,0-1 0,0 0 0,-1 0 0,1 0 0,-1 0 0,0-1 0,0 0 0,-5 3 0,-11 3 0,-1 0 0,0-1 0,-26 5 0,44-12 0,-61 14 0,-1-2 0,-1-3 0,0-3 0,-73-3 0,-813-6 0,1127 3 0,695-25 0,-834 21 0,-1-1 0,0-2 0,0-1 0,0-1 0,-1-2 0,0-2 0,47-23 0,-45 18 0,1 2 0,0 1 0,61-14 0,-60 21 0,1 1 0,71 0 0,24-2 0,-69 0 0,1 2 0,0 4 0,0 2 0,-1 3 0,1 3 0,85 19 0,-95-17 0,-43-7 0,1 0 0,0 2 0,-1-1 0,18 7 0,-29-9 0,0 0 0,0 1 0,0-1 0,0 0 0,0 1 0,0-1 0,-1 1 0,1-1 0,0 1 0,0 0 0,0-1 0,-1 1 0,1 0 0,0 0 0,0-1 0,-1 1 0,1 0 0,-1 0 0,1 0 0,-1 0 0,1 0 0,-1 0 0,0 0 0,1 0 0,-1 0 0,0 0 0,1 1 0,-2 0 0,1 0 0,-1 0 0,1-1 0,-1 1 0,0 0 0,0-1 0,0 1 0,0 0 0,0-1 0,0 0 0,0 1 0,0-1 0,-1 1 0,-1 0 0,-5 5 0,-1 0 0,0-1 0,0 0 0,-11 4 0,-9 3 0,1-2 0,-2-2 0,0 0 0,0-2 0,0-2 0,-45 4 0,-192-8 0,144-4 0,-211 3 0,356-1 0,1-1 0,-1-1 0,1-1 0,28-9 0,89-36 0,-94 32 0,19-7 0,113-38 0,-149 55 0,0 1 0,0 1 0,1 1 0,41 0 0,426 6 0,-490-2 0,-1 1 0,1 0 0,0 1 0,-1-1 0,1 1 0,-1 1 0,1-1 0,-1 1 0,0 0 0,0 0 0,0 1 0,-1 0 0,1 0 0,-1 0 0,0 1 0,0 0 0,0 0 0,-1 0 0,0 0 0,0 1 0,0-1 0,0 1 0,-1 0 0,0 0 0,-1 1 0,1-1 0,-1 0 0,0 1 0,-1 0 0,1-1 0,0 14 0,-3-17 0,1 0 0,-1 0 0,0 1 0,0-1 0,0 0 0,0 0 0,0 0 0,-1 0 0,0 0 0,1 0 0,-1-1 0,0 1 0,0 0 0,0-1 0,-1 0 0,1 1 0,-1-1 0,1 0 0,-1 0 0,0 0 0,1-1 0,-1 1 0,0-1 0,0 1 0,-4 0 0,-9 4 0,-1 0 0,0-1 0,-23 3 0,38-7 0,-40 5 0,0-2 0,0-2 0,-1-2 0,-44-5 0,59 1-341,1-1 0,-1-1-1,-34-13 1,-1-1-6485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7:53.991"/>
    </inkml:context>
    <inkml:brush xml:id="br0">
      <inkml:brushProperty name="width" value="0.35" units="cm"/>
      <inkml:brushProperty name="height" value="0.35" units="cm"/>
      <inkml:brushProperty name="color" value="#FFFFFF"/>
    </inkml:brush>
  </inkml:definitions>
  <inkml:trace contextRef="#ctx0" brushRef="#br0">7847 216 24575,'1'0'0,"0"1"0,-1-1 0,1 0 0,-1 0 0,1 1 0,0-1 0,-1 0 0,1 1 0,-1-1 0,1 1 0,-1-1 0,1 1 0,-1-1 0,1 1 0,-1-1 0,1 1 0,-1-1 0,0 1 0,1 0 0,-1-1 0,0 1 0,0 0 0,0-1 0,1 1 0,-1 0 0,0-1 0,0 1 0,0 0 0,0-1 0,0 1 0,0 0 0,0-1 0,0 1 0,0 0 0,-1-1 0,1 1 0,0 0 0,0-1 0,0 1 0,-1 0 0,1 0 0,-11 31 0,0-12 0,-1-1 0,-1-1 0,0 1 0,-2-2 0,-16 17 0,-90 75 0,-182 125 0,179-141 0,119-90 0,1 0 0,0 1 0,0-1 0,0 1 0,-5 7 0,9-11 0,0 0 0,0 0 0,0 1 0,0-1 0,0 0 0,0 0 0,0 0 0,0 0 0,0 0 0,0 0 0,-1 0 0,1 1 0,0-1 0,0 0 0,0 0 0,0 0 0,0 0 0,0 0 0,0 0 0,0 1 0,1-1 0,-1 0 0,0 0 0,0 0 0,0 0 0,0 0 0,0 0 0,0 0 0,0 1 0,0-1 0,0 0 0,0 0 0,0 0 0,0 0 0,0 0 0,0 0 0,1 0 0,-1 0 0,0 0 0,0 0 0,0 1 0,0-1 0,0 0 0,0 0 0,0 0 0,1 0 0,-1 0 0,0 0 0,0 0 0,0 0 0,0 0 0,0 0 0,0 0 0,1 0 0,-1 0 0,0 0 0,0 0 0,0 0 0,0 0 0,0 0 0,0 0 0,0 0 0,1-1 0,21-6 0,119-57 0,110-47 0,-182 82 0,81-30 0,-144 57 0,1 0 0,-1 1 0,0 0 0,1 0 0,12 0 0,-18 1 0,0 0 0,0 0 0,0 0 0,0 0 0,0 0 0,0 0 0,0 1 0,-1-1 0,1 0 0,0 1 0,0-1 0,0 0 0,0 1 0,0-1 0,-1 1 0,1-1 0,0 1 0,0 0 0,-1-1 0,1 1 0,0 0 0,-1-1 0,1 1 0,-1 0 0,1 0 0,-1 0 0,1 0 0,-1-1 0,1 1 0,-1 0 0,0 0 0,0 0 0,1 0 0,-1 0 0,0 0 0,0 0 0,0 0 0,0 0 0,0 0 0,0 0 0,0 0 0,-1 0 0,1 0 0,0-1 0,0 1 0,-1 0 0,1 0 0,-1 1 0,-5 10 0,1 0 0,-2 0 0,0 0 0,0-1 0,-1 0 0,-16 17 0,18-21 0,-154 172 0,-54 67 0,179-200 0,2 1 0,2 2 0,-40 86 0,66-124 0,0 0 0,2 0 0,-1 1 0,1 0 0,-2 16 0,5-26 0,0 0 0,-1-1 0,1 1 0,0 0 0,0 0 0,0 0 0,0-1 0,0 1 0,0 0 0,1 0 0,-1 0 0,1-1 0,-1 1 0,1 0 0,0 0 0,-1-1 0,1 1 0,0-1 0,0 1 0,0-1 0,1 1 0,-1-1 0,0 0 0,0 1 0,1-1 0,-1 0 0,1 0 0,-1 0 0,1 0 0,-1 0 0,1 0 0,-1 0 0,1-1 0,0 1 0,0-1 0,-1 1 0,1-1 0,0 0 0,0 1 0,0-1 0,-1 0 0,5-1 0,0 1 0,1-1 0,-1 0 0,0 0 0,0-1 0,1 0 0,-1 0 0,0-1 0,-1 1 0,10-7 0,49-36 0,-54 37 0,77-68 0,82-91 0,-22 20 0,271-221 0,-569 485 0,-182 180 0,296-257 0,26-25 0,22-22 0,31-36 0,43-57 0,-33 38 0,209-268 0,-257 325 0,1-3 0,1 1 0,-1-2 0,0 1 0,-1 0 0,4-12 0,-7 18 0,-1 1 0,0 0 0,1 0 0,-1 0 0,0-1 0,0 1 0,0 0 0,0 0 0,0-1 0,0 1 0,0 0 0,-1-1 0,1 1 0,0 0 0,-1 0 0,1 0 0,-1 0 0,1-1 0,-1 0 0,-1 1 0,1 0 0,0 0 0,-1-1 0,1 1 0,-1 1 0,1-1 0,-1 0 0,0 0 0,1 0 0,-1 1 0,0-1 0,0 1 0,1-1 0,-1 1 0,0 0 0,0 0 0,-2 0 0,-8 0 0,0 1 0,0 0 0,0 1 0,0 0 0,0 1 0,-21 8 0,-26 5 0,59-16 0,-1 0 0,1 0 0,0 1 0,0-1 0,0 0 0,0 0 0,-1 0 0,1 0 0,0 0 0,0 0 0,0 0 0,-1 0 0,1 0 0,0 0 0,0 0 0,-1 0 0,1 0 0,0 0 0,0 0 0,0 0 0,-1 0 0,1 0 0,0 0 0,0 0 0,0 0 0,0-1 0,-1 1 0,1 0 0,0 0 0,0 0 0,0 0 0,0 0 0,-1-1 0,1 1 0,0 0 0,0 0 0,0 0 0,0 0 0,0-1 0,0 1 0,0 0 0,-1 0 0,1 0 0,0-1 0,0 1 0,0 0 0,6-12 0,16-14 0,-22 26 0,50-51 0,-25 27 0,0-1 0,-2-1 0,-1-1 0,-1-1 0,16-30 0,-29 34 0,-8 24 0,0-1 0,0 1 0,0 0 0,0-1 0,0 1 0,0 0 0,0-1 0,0 1 0,0-1 0,0 1 0,-1 0 0,1-1 0,0 1 0,0 0 0,0-1 0,0 1 0,-1 0 0,1-1 0,0 1 0,0 0 0,-1 0 0,1-1 0,0 1 0,0 0 0,-1 0 0,1-1 0,0 1 0,-1 0 0,1 0 0,-1 0 0,-1 0 0,-1 0 0,1 0 0,0 0 0,0 1 0,-1 0 0,1-1 0,0 1 0,0 0 0,0 0 0,0 0 0,0 0 0,0 0 0,0 0 0,0 1 0,-2 1 0,-38 32 0,1 1 0,3 2 0,-49 60 0,-82 144 0,165-237 0,1 1 0,0-1 0,0 1 0,1 0 0,-3 8 0,4-12 0,1-1 0,0 1 0,0-1 0,-1 0 0,1 1 0,0-1 0,0 1 0,1-1 0,-1 0 0,0 1 0,0-1 0,1 1 0,-1-1 0,1 0 0,-1 1 0,1-1 0,0 0 0,-1 0 0,1 0 0,0 1 0,0-1 0,0 0 0,0 0 0,0 0 0,0 0 0,0 0 0,0-1 0,0 1 0,2 1 0,1 0 0,5 3 0,0 0 0,0 0 0,-1 1 0,0 0 0,0 1 0,0 0 0,-1 0 0,0 0 0,0 1 0,-1 0 0,8 14 0,-5-4 0,-2 0 0,0 1 0,-1 0 0,-1 0 0,-1 1 0,3 28 0,-1 121 0,-9-101 0,-2-1 0,-4-1 0,-25 99 0,7-66 0,-66 152 0,25-113 0,64-125 0,7-11 0,15-18 0,74-84 0,140-202 0,-80 72 0,197-404 0,-291 501 0,-55 120 0,-8 14 0,-14 20 0,18-20 0,-112 160 0,40-53 0,-280 349 0,168-226 0,91-102 0,123-190 0,-2-1 0,35-127 0,-82 256 0,-38 92 0,-42 63 0,46-106 0,32-71 0,13-29 0,1 0 0,0 0 0,2 0 0,0 1 0,0 0 0,2 1 0,-4 25 0,8-42 0,0 0 0,-1 0 0,1 0 0,0 0 0,0 0 0,0-1 0,0 1 0,0 0 0,0 0 0,1 0 0,-1 0 0,0 0 0,0 0 0,1 0 0,-1-1 0,0 1 0,1 0 0,-1 0 0,1-1 0,-1 1 0,1 0 0,-1 0 0,1-1 0,-1 1 0,1 0 0,0-1 0,-1 1 0,1-1 0,0 1 0,1 0 0,-1-1 0,1 0 0,0-1 0,-1 1 0,1 0 0,-1 0 0,1-1 0,0 1 0,-1-1 0,1 1 0,-1-1 0,1 0 0,-1 1 0,0-1 0,3-2 0,7-5 0,0-1 0,18-19 0,88-119 0,-3 3 0,-91 126 0,-23 18 0,0-1 0,1 1 0,-1 0 0,1 0 0,-1 0 0,0 0 0,1 0 0,-1-1 0,1 1 0,-1 0 0,0 0 0,1 0 0,-1 0 0,1 0 0,-1 0 0,0 0 0,1 0 0,-1 1 0,1-1 0,-1 0 0,0 0 0,1 0 0,-1 0 0,0 0 0,1 1 0,-1-1 0,1 0 0,-1 0 0,0 1 0,0-1 0,1 1 0,0 1 0,0 1 0,0 0 0,-1 0 0,1 0 0,-1 0 0,0 0 0,0 0 0,0 0 0,0 0 0,0 0 0,-1 0 0,1 0 0,-2 4 0,-23 86 0,-4-2 0,-49 105 0,46-119 0,-39 83 0,-16 42 0,86-201 0,-1 4 0,0 0 0,0 0 0,1 0 0,-1 0 0,1 0 0,0 0 0,1 1 0,-1-1 0,1 6 0,0-11 0,0 1 0,0-1 0,0 0 0,0 1 0,0-1 0,0 0 0,1 0 0,-1 1 0,0-1 0,0 0 0,0 0 0,0 1 0,0-1 0,0 0 0,1 0 0,-1 0 0,0 1 0,0-1 0,0 0 0,1 0 0,-1 0 0,0 0 0,0 0 0,1 1 0,-1-1 0,0 0 0,0 0 0,1 0 0,-1 0 0,0 0 0,0 0 0,1 0 0,-1 0 0,0 0 0,1 0 0,-1 0 0,0 0 0,0 0 0,1 0 0,-1 0 0,0 0 0,0 0 0,1 0 0,-1 0 0,0 0 0,0-1 0,1 1 0,-1 0 0,0 0 0,0 0 0,1-1 0,14-11 0,-12 9 0,80-79 0,87-112 0,57-107 0,85-154 0,-296 427 0,-19 33 0,-30 47 0,-93 144-132,-8-6-1,-181 196 0,-349 313-274,654-689 407,-9 7 0,12-15 0,7-4 0,1-1 0,-1 0 0,1 1 0,0-1 0,0 1 0,0 0 0,0-1 0,0 1 0,1 0 0,3-5 0,184-313 685,-129 216-565,-59 102-120,0-1 0,0 1 0,1 0 0,-1 0 0,1-1 0,-1 1 0,1 0 0,0 0 0,0 1 0,-1-1 0,1 0 0,1 1 0,-1-1 0,0 1 0,0-1 0,4 0 0,-5 2 0,-1 0 0,1 0 0,0 0 0,-1 0 0,1 0 0,0 0 0,-1 0 0,1 0 0,-1 1 0,1-1 0,0 0 0,-1 0 0,1 1 0,-1-1 0,1 0 0,-1 1 0,1-1 0,-1 1 0,1-1 0,-1 1 0,1-1 0,-1 1 0,1 0 0,9 26 0,-5 5 0,-2 0 0,-1 0 0,-1 1 0,-2-1 0,-1 0 0,-1 0 0,-2 0 0,-1-1 0,-13 37 0,-14 28 0,-70 141 0,71-170 0,31-64 0,-1 1 0,1-1 0,-1 0 0,1 1 0,1-1 0,-1 1 0,0 0 0,1-1 0,-1 1 0,1 5 0,0-9 0,1 0 0,-1 1 0,0-1 0,0 0 0,0 1 0,0-1 0,0 0 0,0 1 0,0-1 0,1 0 0,-1 0 0,0 1 0,0-1 0,0 0 0,1 0 0,-1 1 0,0-1 0,0 0 0,1 0 0,-1 1 0,0-1 0,1 0 0,-1 0 0,0 0 0,0 0 0,1 0 0,-1 0 0,0 1 0,1-1 0,-1 0 0,0 0 0,1 0 0,-1 0 0,0 0 0,1 0 0,0 0 0,1-1 0,0 0 0,0 0 0,0 1 0,0-1 0,0-1 0,0 1 0,0 0 0,-1 0 0,1-1 0,1-1 0,222-217 0,-15-19 0,-139 156 0,401-464 0,-407 478 0,-62 67 0,-1-1 0,0 1 0,0 0 0,1 0 0,-1 0 0,1 1 0,0-1 0,-1 1 0,5-2 0,-6 3 0,-1 0 0,0 0 0,1 0 0,-1 0 0,0 0 0,1 0 0,-1 0 0,0 0 0,1 0 0,-1 1 0,0-1 0,0 0 0,1 0 0,-1 0 0,0 1 0,0-1 0,1 0 0,-1 0 0,0 0 0,0 1 0,0-1 0,1 0 0,-1 1 0,0-1 0,0 0 0,0 0 0,0 1 0,0-1 0,0 0 0,0 1 0,0-1 0,0 0 0,0 1 0,0-1 0,0 0 0,0 1 0,0-1 0,0 0 0,0 1 0,0-1 0,0 0 0,0 1 0,0-1 0,0 0 0,-1 1 0,-1 11 0,-2-1 0,1 0 0,-8 15 0,-32 65-43,-4-2-1,-4-2 0,-76 100 1,-215 218-281,205-265 274,-245 196 0,362-323 50,13-13 0,7-3 0,1 0 0,0 0 0,0 0 0,0 0 0,0 1 0,0-1 0,1 0 0,2-4 0,56-94 199,4 4 1,152-177-1,-211 268-199,67-77 0,132-117 0,-198 195 0,0 0 0,0 1 0,0 0 0,1 0 0,-1 0 0,9-3 0,-14 7 0,0-1 0,0 1 0,1 0 0,-1 0 0,0 0 0,0-1 0,0 1 0,1 0 0,-1 0 0,0 1 0,0-1 0,1 0 0,-1 0 0,0 1 0,0-1 0,0 0 0,2 2 0,-1-1 0,-1 0 0,1 1 0,-1-1 0,0 0 0,0 1 0,0-1 0,1 1 0,-1-1 0,-1 1 0,1 0 0,0-1 0,0 1 0,-1 0 0,1 0 0,0 2 0,2 14 0,0 1 0,-1-1 0,-1 0 0,0 1 0,-2 0 0,0-1 0,-7 34 0,-5 7 0,-23 64 0,-5-12 0,-5-2 0,-87 150 0,66-157 0,51-80 0,15-21 0,0 0 0,0 0 0,0 0 0,0 0 0,0 0 0,1 0 0,-1 0 0,1 1 0,-1-1 0,1 0 0,-1 0 0,1 1 0,-1-1 0,1 0 0,0 0 0,0 1 0,0-1 0,0 2 0,0-2 0,1-1 0,-1 0 0,1 1 0,-1-1 0,1 0 0,-1 1 0,1-1 0,-1 0 0,1 1 0,-1-1 0,1 0 0,-1 0 0,1 0 0,0 0 0,-1 0 0,1 1 0,-1-1 0,1 0 0,0 0 0,-1 0 0,1-1 0,-1 1 0,1 0 0,0 0 0,-1 0 0,2-1 0,6-1 0,0 0 0,0-1 0,0-1 0,10-5 0,30-23 0,-3-2 0,-1-2 0,56-57 0,-12 10 0,-50 55 0,-37 27 0,0 1 0,0-1 0,1 0 0,-1 1 0,0-1 0,1 1 0,-1 0 0,0-1 0,1 1 0,-1 0 0,0 0 0,1 0 0,1 0 0,-3 0 0,1 1 0,-1-1 0,1 0 0,-1 0 0,1 1 0,-1-1 0,1 0 0,-1 1 0,0-1 0,1 1 0,-1-1 0,1 1 0,-1-1 0,0 1 0,1-1 0,-1 1 0,0-1 0,0 1 0,0-1 0,1 1 0,-1 0 0,0-1 0,0 1 0,0-1 0,0 1 0,0-1 0,0 1 0,0 0 0,0-1 0,0 1 0,0 0 0,-1 6 0,0 0 0,0 0 0,0 0 0,-1 0 0,0 0 0,-1-1 0,1 1 0,-6 8 0,-33 51 0,30-49 0,-155 210 0,111-155 0,55-71 0,-5 4 0,1 1 0,0-1 0,0 1 0,1 0 0,0 1 0,-5 10 0,10-11 0,6-10 0,9-11 0,10-18 0,-2-1 0,-2 0 0,24-45 0,16-26 0,247-395 0,-138 190 0,-156 276 0,-14 24 0,-4 8 0,-10 12 0,-6 11 0,2 1 0,-26 47 0,10-17 0,-498 701 0,521-743 0,6-6 0,0-1 0,0 1 0,0 0 0,0-1 0,1 1 0,0 1 0,0-1 0,0 0 0,0 0 0,-1 6 0,3-10 0,0 0 0,0 1 0,0-1 0,0 0 0,0 0 0,0 0 0,0 1 0,0-1 0,0 0 0,0 0 0,0 0 0,1 0 0,-1 1 0,0-1 0,0 0 0,0 0 0,0 0 0,0 0 0,1 0 0,-1 1 0,0-1 0,0 0 0,0 0 0,0 0 0,1 0 0,-1 0 0,0 0 0,0 0 0,0 0 0,1 0 0,-1 0 0,0 0 0,0 0 0,0 0 0,1 0 0,-1 0 0,0 0 0,0 0 0,0 0 0,1 0 0,-1 0 0,0 0 0,0 0 0,0 0 0,0 0 0,1 0 0,-1 0 0,0-1 0,0 1 0,0 0 0,0 0 0,1 0 0,-1 0 0,0 0 0,0 0 0,0-1 0,0 1 0,0 0 0,9-7 0,0 0 0,-1 0 0,0-1 0,0 0 0,0 0 0,-1-1 0,11-18 0,5-5 0,55-69 0,106-135 0,-175 226 0,-7 7 0,0-1 0,1 0 0,0 1 0,0-1 0,0 1 0,0 0 0,1 0 0,-1 0 0,1 0 0,0 1 0,0 0 0,0-1 0,0 1 0,7-2 0,-11 4 0,1 0 0,-1 1 0,1-1 0,0 0 0,-1 0 0,1 0 0,0 1 0,-1-1 0,1 0 0,-1 1 0,1-1 0,0 0 0,-1 1 0,1-1 0,-1 1 0,0-1 0,1 1 0,-1-1 0,1 1 0,-1-1 0,0 1 0,1 0 0,-1-1 0,0 1 0,1-1 0,-1 1 0,0 0 0,0-1 0,0 1 0,0 0 0,0-1 0,0 1 0,0 0 0,0-1 0,0 1 0,0 0 0,0 0 0,-3 31 0,3-31 0,-8 34 0,-1-1 0,-26 62 0,-41 67 0,58-126 0,-216 380 0,224-401 0,-5 7 0,2 0 0,-12 27 0,24-48 0,0 0 0,0-1 0,1 1 0,-1 0 0,1 0 0,-1 0 0,1 0 0,0 0 0,-1 0 0,1 0 0,0 0 0,1 0 0,-1 2 0,0-3 0,0-1 0,1 1 0,-1-1 0,0 1 0,0-1 0,1 1 0,-1-1 0,0 0 0,1 1 0,-1-1 0,1 0 0,-1 1 0,0-1 0,1 0 0,-1 1 0,1-1 0,-1 0 0,1 0 0,-1 1 0,1-1 0,-1 0 0,1 0 0,-1 0 0,1 0 0,-1 0 0,1 0 0,-1 0 0,1 0 0,-1 0 0,1 0 0,2 0 0,0-1 0,0 0 0,0 0 0,0 0 0,0 0 0,0-1 0,0 1 0,-1-1 0,1 0 0,0 1 0,-1-1 0,0 0 0,1-1 0,2-2 0,2-4 0,0 1 0,0-1 0,1 1 0,0 0 0,16-12 0,-22 19 0,1-1 0,-1 1 0,0 0 0,1 0 0,-1 0 0,1 0 0,-1 0 0,1 0 0,0 1 0,-1-1 0,1 1 0,0 0 0,0-1 0,-1 1 0,1 1 0,0-1 0,-1 0 0,1 1 0,0-1 0,-1 1 0,1 0 0,0 0 0,-1 0 0,1 0 0,2 2 0,6 3 0,0 0 0,1-1 0,0-1 0,-1 0 0,26 5 0,-33-7 0,0-1 0,0 1 0,-1 0 0,1 0 0,-1 0 0,1 0 0,-1 1 0,0-1 0,0 1 0,0 0 0,0 0 0,0 0 0,0 0 0,-1 1 0,0-1 0,0 1 0,0-1 0,3 8 0,-2-6 0,-1 1 0,0-1 0,-1 1 0,1-1 0,-1 1 0,0-1 0,0 1 0,-1 0 0,0 0 0,0-1 0,0 1 0,0 0 0,-2 6 0,1-9 0,0-1 0,-1 0 0,1 0 0,0 0 0,-1 0 0,1 0 0,-1 0 0,1 0 0,-1 0 0,0-1 0,0 1 0,0-1 0,0 1 0,0-1 0,0 0 0,-1 1 0,1-1 0,0 0 0,0-1 0,-1 1 0,1 0 0,-1-1 0,1 1 0,-5-1 0,-8 2 0,1-2 0,-1 1 0,-15-3 0,12 1 0,-745-5 0,433 8 0,302-2 0,-25 1 0,40-2 0,19 1 0,296-34 0,-89 8 0,-111 16-20,889-109-791,-949 110 811,-389 49 493,72-5-155,-919 17-918,1166-52 580,-39-3 0,62 3 0,-1-1 0,1 0 0,-1 0 0,1-1 0,0 1 0,0-1 0,0 0 0,-8-5 0,12 6 0,0 1 0,1 0 0,-1-1 0,0 1 0,1-1 0,-1 1 0,1-1 0,-1 1 0,1-1 0,-1 1 0,1-1 0,0 0 0,-1 1 0,1-1 0,0 1 0,-1-1 0,1 0 0,0 0 0,0 1 0,-1-1 0,1 0 0,0 1 0,0-1 0,0 0 0,0 0 0,0 1 0,0-1 0,0 0 0,0 0 0,0 1 0,1-1 0,-1 0 0,0 1 0,0-1 0,1 0 0,-1 1 0,0-1 0,1 0 0,-1 1 0,1-1 0,-1 1 0,1-1 0,0 0 0,28-23 0,6 4 67,1 0 0,58-21 0,85-22 247,-90 33-249,-54 18-65,-4 2 0,-62 17 0,-263 66 0,-121 34 0,378-92 0,37-15 0,0 0 0,0 0 0,-1 0 0,1 0 0,0 0 0,0 0 0,0 0 0,0 0 0,0 0 0,0 0 0,0 0 0,-1 0 0,1 0 0,0 0 0,0 1 0,0-1 0,0 0 0,0 0 0,0 0 0,0 0 0,0 0 0,0 0 0,0 0 0,0 0 0,0 1 0,0-1 0,0 0 0,0 0 0,0 0 0,0 0 0,0 0 0,0 0 0,0 1 0,0-1 0,0 0 0,0 0 0,0 0 0,0 0 0,0 0 0,0 0 0,0 1 0,0-1 0,0 0 0,0 0 0,0 0 0,0 0 0,0 0 0,0 0 0,0 0 0,0 0 0,0 0 0,1 1 0,-1-1 0,0 0 0,0 0 0,0 0 0,0 0 0,0 0 0,0 0 0,0 0 0,1 0 0,-1 0 0,0 0 0,23 2 0,55-5 0,1-4 0,91-21 0,-91 14 0,667-122 0,-719 130 0,-31 7 0,-45 11 0,-215 60 0,-208 53 0,-3-30 0,462-93 0,-7 2 0,1-2 0,-1 0 0,0 0 0,0-2 0,-26-3 0,31-3 0,14-4 0,22-12 0,21-8 0,0 1 0,2 3 0,50-24 0,-27 15 0,588-295 0,-395 203 0,-246 120 0,8-3 0,-1-2 0,30-20 0,-51 32 0,0 0 0,0 0 0,0 0 0,-1 0 0,1 0 0,0 0 0,0 0 0,0-1 0,0 1 0,-1 0 0,1 0 0,0 0 0,0 0 0,0 0 0,0 0 0,-1-1 0,1 1 0,0 0 0,0 0 0,0 0 0,0 0 0,0-1 0,0 1 0,0 0 0,0 0 0,0 0 0,-1-1 0,1 1 0,0 0 0,0 0 0,0 0 0,0-1 0,0 1 0,0 0 0,0 0 0,0 0 0,0-1 0,0 1 0,1 0 0,-1 0 0,0 0 0,0 0 0,0-1 0,0 1 0,0 0 0,0 0 0,-30 6 0,-470 169 0,307-101 0,86-34 0,-60 23 0,-202 48 0,343-109 0,26-3 0,0 1 0,0 0 0,0 0 0,-1 0 0,1-1 0,0 1 0,0 0 0,0 0 0,0 0 0,0-1 0,0 1 0,-1 0 0,1 0 0,0-1 0,0 1 0,0 0 0,0-1 0,0 1 0,0 0 0,0 0 0,0-1 0,0 1 0,0 0 0,0 0 0,0-1 0,0 1 0,1 0 0,-1 0 0,0-1 0,0 1 0,0 0 0,0 0 0,0-1 0,0 1 0,1 0 0,-1 0 0,0 0 0,0-1 0,0 1 0,1 0 0,-1 0 0,38-34 0,-31 28 0,430-336 0,81-67 0,-1100 854 0,-45-47 0,591-380 0,29-17 0,7-4 0,45-39 0,1053-781 0,-955 728 0,-128 87 0,-13 9 0,-20 18 0,-260 204 0,-23-18 0,183-127 0,-386 261 0,456-307 0,41-30 0,12-9 0,19-16 0,287-221 31,-101 82-209,83-68-110,390-313-158,-599 475 446,124-133 0,-207 200 0,1 0 0,-1 0 0,0-1 0,1 1 0,-1-1 0,0 1 0,0-1 0,0 1 0,0-1 0,0 0 0,-1 1 0,1-1 0,0-2 0,-26 18 0,-332 270 0,229-177 0,-464 362-107,-293 250-90,746-586 197,124-112-20,15-21 19,1 0 0,-1 1 0,1-1 1,-1 0-1,1 0 0,-1 0 1,0 0-1,1 0 0,-1 0 0,1 0 1,-1 0-1,0 0 0,1 0 1,-1 0-1,1 0 0,-1 0 1,1 0-1,-1 0 0,0 0 0,1-1 1,-1 1-1,1 0 0,-1 0 1,0 0-1,1-1 0,-1 1 0,0 0 1,1-1-1,45-28 206,169-124 286,123-82 39,-293 206-530,38-26 0,1 4 0,112-48 0,-191 97 0,-1 0 0,1 0 0,0 1 0,0-1 0,0 1 0,0 0 0,0 1 0,9-1 0,-12 1 0,-1 1 0,1-1 0,-1 1 0,1-1 0,-1 1 0,1-1 0,-1 1 0,0 0 0,1 0 0,-1 0 0,0 0 0,0 0 0,0 0 0,0 0 0,0 0 0,0 0 0,0 0 0,0 0 0,0 1 0,0-1 0,0 1 0,-1-1 0,1 0 0,-1 1 0,1-1 0,-1 1 0,1-1 0,-1 1 0,0-1 0,0 3 0,2 9 0,-2 0 0,1 0 0,-2-1 0,1 1 0,-2 0 0,-5 24 0,-28 78 0,27-93 0,-27 69 0,-55 106 0,-63 79 0,151-274 0,1 0 0,-1 0 0,0 0 0,0 0 0,0 0 0,0-1 0,-1 1 0,1-1 0,0 0 0,-1 1 0,1-1 0,-1 0 0,1-1 0,-1 1 0,1 0 0,-1-1 0,1 1 0,-1-1 0,0 0 0,1 0 0,-1 0 0,-4 0 0,-24 3 0,-160 52 0,189-54 0,0-1 0,0 1 0,0-1 0,0 1 0,0-1 0,0 0 0,0 0 0,-1 0 0,1 0 0,0 0 0,0-1 0,0 1 0,0 0 0,-3-2 0,4 1 0,1 1 0,-1-1 0,0 0 0,0 0 0,1 1 0,-1-1 0,1 0 0,-1 0 0,1 0 0,-1 0 0,1 0 0,0 0 0,-1 0 0,1 0 0,0 0 0,0 0 0,-1 0 0,1 0 0,0 0 0,0 0 0,0 0 0,0 0 0,0 0 0,1 0 0,-1 0 0,0 0 0,0 0 0,1 0 0,0-1 0,10-37 0,9-42 0,-19 74 0,0 1 0,0-1 0,-1 1 0,0-1 0,0 0 0,0 1 0,-1-1 0,0 1 0,-4-12 0,4 15 0,-1 1 0,1-1 0,-1 1 0,0 0 0,0 0 0,0 0 0,0 0 0,0 0 0,0 0 0,-1 0 0,1 1 0,-1-1 0,1 1 0,-1 0 0,1 0 0,-1 0 0,0 0 0,1 0 0,-1 0 0,0 1 0,0-1 0,0 1 0,-3 0 0,-9-1 0,1 1 0,-30 3 0,33-1 0,0 1 0,0 0 0,0 0 0,1 1 0,0 1 0,0 0 0,0 0 0,-14 11 0,21-11 0,9-5 0,14-6 0,39-28 0,-1-2 0,-2-4 0,69-61 0,-66 52 0,887-840-672,-263 136 672,-643 707 0,70-89 0,-161 177 0,-534 404 32,341-271-277,-692 533-246,833-621 491,347-308 987,-143 125-663,95-90-264,527-460-55,-380 372-5,-938 674-532,-31-46-33,600-340 564,-462 237-250,405-218 251,79-31 0,1-1 0,-1 0 0,1 0 0,-1 0 0,0-1 0,0 1 0,-5-1 0,8 0 0,1 0 0,0 0 0,0 0 0,-1 0 0,1-1 0,0 1 0,-1 0 0,1 0 0,0 0 0,0 0 0,-1 0 0,1-1 0,0 1 0,0 0 0,-1 0 0,1 0 0,0-1 0,0 1 0,0 0 0,-1 0 0,1-1 0,0 1 0,0 0 0,0 0 0,0-1 0,0 1 0,0 0 0,0-1 0,-1 1 0,1 0 0,0-1 0,7-17 0,10-6 159,0 0-1,2 2 1,23-23-1,-13 14 44,639-606-370,57 63-271,-717 569 439,180-125 0,-186 129 0,0-1 0,-1 1 0,1 0 0,0 0 0,0 0 0,0 0 0,0 0 0,0 0 0,0 1 0,0-1 0,1 1 0,-1 0 0,3-1 0,-5 2 0,0 1 0,0-1 0,0 0 0,0 0 0,0 1 0,-1-1 0,1 0 0,0 0 0,0 1 0,-1-1 0,1 0 0,-1 0 0,1 0 0,-1 0 0,0 1 0,1-1 0,-1 0 0,0 0 0,0 0 0,1-1 0,-3 3 0,-25 35-2,-1 0 0,-3-2 0,-57 51 0,-127 92 31,185-155-17,-281 210 42,-9-15 0,-393 200 0,621-374-54,88-42 0,-1-1 0,0 0 0,0-1 0,0 1 0,-8 0 0,14-2 0,-1 0 0,1 0 0,-1 0 0,1 0 0,-1 0 0,1 0 0,-1 0 0,0 0 0,1-1 0,-1 1 0,1 0 0,-1 0 0,1 0 0,-1-1 0,1 1 0,-1 0 0,1-1 0,-1 1 0,1 0 0,-1-1 0,1 1 0,0 0 0,-1-2 0,0 1 0,1 0 0,0 0 0,0 0 0,0 0 0,0 0 0,0 0 0,0 0 0,0-1 0,0 1 0,0 0 0,0 0 0,1 0 0,-1 0 0,0 0 0,1 0 0,-1 0 0,2-1 0,8-16 11,2 0 0,0 1 0,1 1 0,1 0 0,30-27 0,-19 19 77,946-853 683,-953 862-771,1-1 0,0 1 0,1 0 0,42-21 0,-62 35 0,1 1 0,-1 0 0,1-1 0,0 1 0,-1 0 0,1 0 0,0-1 0,-1 1 0,1 0 0,0 0 0,-1 0 0,1 0 0,0 0 0,-1 0 0,1 0 0,0 0 0,0 0 0,-1 0 0,2 1 0,-1 9 0,-19 21 0,-25 31 21,-104 110-1,-77 49-207,216-214 169,-693 632-637,259-242 464,248-208 191,168-158 0,29-29 0,6-7 0,55-44 0,462-399-331,-127 105 111,787-579 220,-964 776 0,-187 131 0,-35 15 0,0 0 0,0-1 0,0 1 0,1 0 0,-1 0 0,0 0 0,0 0 0,0 0 0,0 0 0,1 0 0,-1 0 0,0 0 0,0 0 0,0 0 0,0 0 0,1 0 0,-1 0 0,0 0 0,0 0 0,0 0 0,1 0 0,-1 0 0,0 0 0,0 0 0,0 0 0,0 0 0,0 1 0,1-1 0,-1 0 0,0 0 0,0 0 0,0 0 0,0 0 0,0 0 0,0 0 0,1 1 0,-1-1 0,0 0 0,0 0 0,0 0 0,0 0 0,0 1 0,0-1 0,0 0 0,-9 16 0,-19 16 57,-63 56 1,82-81-9,-328 270 1263,-22-13-1999,131-99 303,153-109 368,-766 548-61,839-603 75,0 1 1,0-1-1,1 0 0,-1 0 0,0 0 0,0 0 0,0 0 0,0 0 0,-1 0 1,-2 0-1,4-1 1,1-1 1,0 1-1,0 0 1,0 0-1,-1-1 1,1 1-1,0 0 1,0 0-1,0-1 0,0 1 1,-1 0-1,1-1 1,0 1-1,0 0 1,0-1-1,0 1 1,0 0-1,0-1 1,0 1-1,0 0 1,0-1-1,0 1 1,0 0-1,0-1 1,0 1-1,0 0 1,1-1-1,-1 1 1,0 0-1,0 0 0,0-1 1,0 1-1,1 0 1,-1-1-1,0 1 1,0 0-1,0 0 1,1-1-1,29-45 206,366-425 709,-388 462-912,438-459-581,22 19 666,-357 343-128,-56 58 41,-32 33 0,-23 20 0,-11 11 0,-28 31 117,-3-2-1,-65 55 1,53-51 118,-908 771-118,930-796-117,55-45 0,587-425-122,364-126-487,-909 539 609,-40 25 3,-25 9-3,0-1-1,1 0 1,-1 0 0,0 0 0,0 0 0,0 1 0,0-1-1,0 0 1,0 0 0,1 0 0,-1 0 0,0 1 0,0-1-1,0 0 1,0 0 0,0 0 0,0 1 0,0-1 0,0 0-1,0 0 1,0 1 0,0-1 0,0 0 0,0 0 0,0 0 0,0 1-1,0-1 1,0 0 0,0 0 0,0 0 0,0 1 0,-1-1-1,1 0 1,0 0 0,0 0 0,0 1 0,0-1 0,0 0-1,0 0 1,-1 0 0,1 0 0,0 0 0,0 1 0,0-1 0,-1 0-1,1 0 1,0 0 0,0 0 0,-37 32 126,-107 62 179,-199 97 0,305-172-305,0-1 0,-56 16 0,90-33 0,0 0 0,0 0 0,0-1 0,1 1 0,-1-1 0,-8 0 0,12 0 0,-1 0 0,1 0 0,-1 0 0,0-1 0,1 1 0,-1 0 0,1 0 0,-1 0 0,1 0 0,-1-1 0,1 1 0,-1 0 0,1-1 0,-1 1 0,1 0 0,0-1 0,-1 1 0,1 0 0,-1-1 0,1 1 0,0-1 0,-1 1 0,1-1 0,0 1 0,0-1 0,-1 1 0,1-1 0,0 0 0,0-2 0,1 0 0,-1 0 0,1 0 0,0 1 0,0-1 0,1 0 0,-1 0 0,0 1 0,1-1 0,-1 1 0,1-1 0,0 1 0,0 0 0,0 0 0,0 0 0,3-2 0,216-182 0,-130 115 0,208-154 0,-293 221 0,0-1 0,-1 0 0,0 0 0,1-1 0,-2 1 0,7-9 0,-11 14 0,0-1 0,1 0 0,-1 1 0,0-1 0,1 1 0,-1-1 0,0 0 0,0 1 0,0-1 0,1 0 0,-1 1 0,0-1 0,0 0 0,0 1 0,0-1 0,0 0 0,0 1 0,-1-1 0,1 0 0,0 1 0,0-1 0,0 0 0,-1 1 0,1-1 0,0 0 0,0 1 0,-1-1 0,-1-1 0,1 1 0,-1 0 0,0 0 0,0 1 0,1-1 0,-1 0 0,0 1 0,0-1 0,0 1 0,1-1 0,-1 1 0,0 0 0,0 0 0,-4 0 0,0 0 0,-1 0 0,1 1 0,-1-1 0,1 1 0,0 1 0,0-1 0,-1 1 0,1 1 0,0-1 0,0 1 0,1 0 0,-12 7 0,1 3 0,-1 0 0,-23 27 0,8-8 0,-12 9 0,2 2 0,-54 73 0,89-103 0,13-16 0,19-19 0,113-121 0,60-58 0,6 31 0,-266 232 0,-14 15 0,-197 135 0,154-124 0,-120 95 0,-134 106 0,58-2 0,242-218 0,7-6 0,2 3 0,4 2 0,2 4 0,4 1 0,-66 117 0,108-166 0,0 0 0,-11 35 0,10-25 0,-2-1 0,-2-1 0,-1-1 0,-24 33 0,13-20 0,-42 56 0,61-87 0,-2 0 0,1-2 0,-2 1 0,1-1 0,-20 12 0,-153 89 0,183-111 0,0 0 0,0 1 0,0-1 0,0 1 0,0 0 0,0 0 0,0-1 0,1 1 0,-1 0 0,1 1 0,-1-1 0,1 0 0,-2 3 0,3-4 0,0 0 0,0 0 0,0 0 0,0 0 0,0 0 0,0 0 0,0 0 0,0-1 0,0 1 0,0 0 0,0 0 0,1 0 0,-1 0 0,0 0 0,1-1 0,-1 1 0,1 0 0,-1 0 0,1 0 0,-1-1 0,1 1 0,-1 0 0,1-1 0,0 1 0,-1-1 0,1 1 0,0 0 0,-1-1 0,1 1 0,0-1 0,0 0 0,0 1 0,0-1 0,-1 0 0,1 1 0,0-1 0,0 0 0,0 0 0,1 0 0,12 3 0,-1-1 0,1 0 0,-1-1 0,1 0 0,0-1 0,-1-1 0,1 0 0,22-5 0,1-3 0,67-25 0,-63 19 0,-1-2 0,0-2 0,-1-1 0,-2-2 0,69-52 0,-91 61 0,0 1 0,0-1 0,-1-1 0,0 0 0,-1-1 0,20-28 0,-5-2 0,20-37 0,-43 65 0,-5 17 0,0 0 0,0 0 0,0-1 0,0 1 0,0 0 0,0 0 0,0-1 0,0 1 0,0 0 0,-1 0 0,1 0 0,0-1 0,0 1 0,0 0 0,0 0 0,0 0 0,-1-1 0,1 1 0,0 0 0,0 0 0,0 0 0,0 0 0,-1 0 0,1-1 0,0 1 0,0 0 0,-1 0 0,1 0 0,0 0 0,0 0 0,0 0 0,-1 0 0,1 0 0,0 0 0,-1 0 0,-1 0 0,-1 1 0,1 0 0,-1-1 0,1 1 0,0 0 0,-1 1 0,1-1 0,0 0 0,0 0 0,-3 3 0,-176 139 0,61-46 0,-240 157 0,351-248 0,-1 1 0,1-1 0,1 1 0,0 1 0,0 0 0,0 0 0,1 0 0,0 1 0,1 0 0,0 1 0,0-1 0,1 1 0,0 0 0,1 0 0,0 1 0,-4 18 0,7-26 0,1-1 0,0 0 0,0 1 0,0-1 0,0 1 0,0-1 0,0 0 0,1 1 0,-1-1 0,1 0 0,0 1 0,-1-1 0,1 0 0,0 0 0,0 0 0,1 0 0,-1 0 0,0 0 0,1 0 0,1 2 0,4 2 0,-1-1 0,1 0 0,-1 0 0,13 6 0,-13-8 0,-1 0 0,1 0 0,-1 1 0,0-1 0,0 1 0,0 1 0,-1-1 0,6 7 0,10 23 0,-16-26 0,1 1 0,0-1 0,1 0 0,-1-1 0,2 1 0,-1-1 0,9 7 0,-14-12 0,1-1 0,0 0 0,-1 0 0,1 1 0,-1-1 0,1 1 0,-1 0 0,0-1 0,0 1 0,0 0 0,0 0 0,0-1 0,0 1 0,0 0 0,-1 0 0,1 0 0,-1 0 0,1 0 0,-1 0 0,1 3 0,-2-3 0,0-1 0,1 1 0,-1-1 0,0 0 0,1 1 0,-1-1 0,0 0 0,0 0 0,0 1 0,0-1 0,0 0 0,-1 0 0,1 0 0,0 0 0,0 0 0,-1-1 0,1 1 0,0 0 0,-1 0 0,1-1 0,-1 1 0,1-1 0,-1 0 0,1 1 0,-1-1 0,1 0 0,-3 0 0,-38 4 0,1-2 0,-1-1 0,-56-7 0,-38-17 0,128 22 0,1-1 0,0 0 0,0 0 0,0-1 0,0 0 0,-10-5 0,16 7 0,0 1 0,0-1 0,0 1 0,0-1 0,0 0 0,0 1 0,0-1 0,0 0 0,0 0 0,1 0 0,-1 0 0,0 0 0,0 0 0,1 0 0,-1 0 0,0 0 0,1 0 0,-1 0 0,1 0 0,0 0 0,-1 0 0,1 0 0,0 0 0,0-1 0,0 1 0,-1 0 0,1 0 0,1 0 0,-1-1 0,0 1 0,0 0 0,0 0 0,0 0 0,1 0 0,-1-1 0,1 1 0,-1 0 0,1 0 0,-1 0 0,1 0 0,0 0 0,-1 0 0,1 0 0,0 0 0,0 0 0,-1 1 0,1-1 0,0 0 0,2 0 0,11-10 0,1 1 0,1 1 0,-1 1 0,1 0 0,1 1 0,28-9 0,7-3 0,292-144 0,-315 146 0,-1 0 0,-1-2 0,39-35 0,-55 45 0,-2 0 0,1-1 0,-2-1 0,1 1 0,-1-1 0,-1-1 0,0 0 0,0 0 0,-1 0 0,-1 0 0,5-19 0,-9 30 0,-1 0 0,0 0 0,1-1 0,-1 1 0,0 0 0,0 0 0,0 0 0,0 0 0,0-1 0,0 1 0,-1 0 0,1 0 0,0 0 0,-1 0 0,1 0 0,0 0 0,-1 0 0,1 0 0,-1 0 0,0 0 0,1 0 0,-1 0 0,0 0 0,0 0 0,1 0 0,-1 0 0,0 1 0,0-1 0,0 0 0,0 1 0,0-1 0,0 0 0,0 1 0,0-1 0,0 1 0,0 0 0,-1-1 0,1 1 0,0 0 0,0 0 0,0 0 0,0 0 0,0 0 0,-1 0 0,-1 0 0,-6 0 0,0 1 0,-1 0 0,1 0 0,-17 5 0,-70 24 0,-177 85 0,206-84 0,-327 157 0,361-176 0,33-12 0,0 0 0,0 0 0,0 0 0,1 0 0,-1 0 0,0 0 0,0-1 0,0 1 0,0 0 0,0 0 0,0 0 0,0 0 0,0 0 0,0-1 0,0 1 0,0 0 0,0 0 0,0 0 0,0 0 0,0 0 0,0-1 0,0 1 0,0 0 0,0 0 0,0 0 0,0 0 0,0 0 0,0-1 0,0 1 0,0 0 0,0 0 0,0 0 0,0 0 0,-1 0 0,1-1 0,0 1 0,0 0 0,0 0 0,0 0 0,0 0 0,0 0 0,-1 0 0,1 0 0,0 0 0,0 0 0,0 0 0,0 0 0,0-1 0,0 1 0,-1 0 0,1 0 0,0 0 0,0 0 0,0 0 0,0 0 0,-1 0 0,1 0 0,0 0 0,0 1 0,7-10 0,1 1 0,0 0 0,1 1 0,14-10 0,-3 2 0,310-249 0,369-264 0,-687 520 0,-6 3 0,0 1 0,0 0 0,0 0 0,1 1 0,0-1 0,-1 1 0,1 1 0,0-1 0,1 1 0,7-1 0,-14 3 0,-1 0 0,1 0 0,-1 0 0,1 0 0,0 0 0,-1 0 0,1 0 0,-1 0 0,1 1 0,-1-1 0,1 0 0,-1 0 0,1 1 0,-1-1 0,1 0 0,-1 1 0,1-1 0,-1 0 0,1 1 0,-1-1 0,0 1 0,1-1 0,-1 0 0,0 1 0,1-1 0,-1 1 0,0-1 0,1 1 0,-1-1 0,0 1 0,0 0 0,0-1 0,0 1 0,0-1 0,1 1 0,-1-1 0,0 1 0,0 0 0,0-1 0,-1 1 0,1-1 0,0 1 0,0-1 0,0 1 0,0-1 0,-1 2 0,-13 29 0,-15 9 0,-1 0 0,-2-2 0,-60 54 0,67-67 0,-233 215 0,-298 212 0,373-328 0,167-117 0,13-8 0,16-19 0,44-50 0,2 3 0,76-66 0,-125 125 0,-6 5 0,0 0 0,0 0 0,0 0 0,-1 0 0,1-1 0,-1 0 0,0 0 0,0 0 0,0 0 0,0 0 0,-1 0 0,3-8 0,-5 12 0,0 0 0,0 0 0,0 0 0,0-1 0,0 1 0,0 0 0,0 0 0,0 0 0,0-1 0,0 1 0,0 0 0,0 0 0,0 0 0,0-1 0,0 1 0,0 0 0,0 0 0,0 0 0,0-1 0,0 1 0,0 0 0,0 0 0,0 0 0,-1 0 0,1-1 0,0 1 0,0 0 0,0 0 0,0 0 0,0 0 0,-1 0 0,1 0 0,0-1 0,0 1 0,0 0 0,0 0 0,-1 0 0,1 0 0,0 0 0,0 0 0,-1 0 0,-11 2 0,-15 12 0,25-12 0,-166 97 0,67-37 0,-2-5 0,-116 46 0,217-102 0,0 0 0,0 0 0,0 0 0,0-1 0,0 1 0,0-1 0,0 0 0,0 1 0,-1-1 0,1 0 0,0 0 0,-4-1 0,6 1 0,-1 0 0,1-1 0,0 1 0,0 0 0,-1 0 0,1 0 0,0 0 0,0-1 0,0 1 0,0 0 0,-1 0 0,1 0 0,0-1 0,0 1 0,0 0 0,0 0 0,0-1 0,0 1 0,0 0 0,0 0 0,0-1 0,0 1 0,0 0 0,0 0 0,0-1 0,0 1 0,0 0 0,0 0 0,0-1 0,0 1 0,0 0 0,0 0 0,0-1 0,0 1 0,0 0 0,14-18 0,17-11 0,2 2 0,1 2 0,52-30 0,-43 28 0,179-104 0,452-193 0,-614 300 0,-43 21 0,-16 3 0,-1 0 0,0 0 0,0 0 0,0 0 0,0 0 0,0 0 0,0 0 0,1 0 0,-1 0 0,0 0 0,0 0 0,0 1 0,0-1 0,0 0 0,0 0 0,0 0 0,0 0 0,0 0 0,0 0 0,1 0 0,-1 1 0,0-1 0,0 0 0,0 0 0,0 0 0,0 0 0,0 0 0,0 0 0,0 1 0,0-1 0,0 0 0,0 0 0,0 0 0,0 0 0,0 0 0,0 0 0,0 1 0,0-1 0,0 0 0,0 0 0,-1 0 0,1 0 0,0 0 0,0 0 0,0 0 0,0 1 0,0-1 0,0 0 0,0 0 0,0 0 0,0 0 0,0 0 0,-1 0 0,-24 24 0,-35 19 0,-87 48 0,-80 30 0,165-90 0,-1087 481 0,1119-501 0,30-11 0,0 0 0,0 0 0,-1 0 0,1 1 0,0-1 0,0 0 0,0 0 0,-1 0 0,1 0 0,0 0 0,0 0 0,-1 0 0,1 0 0,0 0 0,0 0 0,0 0 0,-1 0 0,1-1 0,0 1 0,0 0 0,0 0 0,-1 0 0,1 0 0,0 0 0,0 0 0,0 0 0,-1 0 0,1-1 0,0 1 0,0 0 0,0 0 0,0 0 0,0 0 0,0-1 0,-1 1 0,1 0 0,0 0 0,0 0 0,0-1 0,0 1 0,0 0 0,0 0 0,0 0 0,0-1 0,0 1 0,0 0 0,0 0 0,0-1 0,0 1 0,0 0 0,0 0 0,0 0 0,0-1 0,0 1 0,0 0 0,0 0 0,0 0 0,0-1 0,0 1 0,1 0 0,-1 0 0,0 0 0,0-1 0,0 1 0,0 0 0,0 0 0,1 0 0,-1 0 0,0-1 0,11-16 0,76-93-86,5 3 0,117-106-1,239-161-393,172-41 295,31 53 222,-623 347-37,32-18 0,93-35 0,-147 66 0,0 0 0,1 0 0,0 0 0,-1 1 0,1 0 0,11-1 0,-18 2 0,1 0 0,-1 0 0,1 0 0,0 1 0,-1-1 0,1 0 0,-1 0 0,1 0 0,-1 0 0,1 0 0,-1 1 0,0-1 0,1 0 0,-1 0 0,1 1 0,-1-1 0,1 0 0,-1 1 0,0-1 0,1 0 0,-1 1 0,0-1 0,1 1 0,-1-1 0,0 0 0,1 1 0,-1-1 0,0 1 0,0-1 0,0 1 0,0-1 0,1 1 0,-1-1 0,0 1 0,0-1 0,0 1 0,0-1 0,0 1 0,0-1 0,0 1 0,0-1 0,0 1 0,-1-1 0,1 1 0,0-1 0,0 1 0,0-1 0,0 1 0,-1-1 0,1 1 0,-1 0 0,-6 13 7,-2-1 0,0 0 0,-1 0 0,0-1 0,-1 0 0,0-1 0,-19 15 0,13-10 85,-89 77 174,-229 152 0,-144 39-1130,-620 251 847,1030-504 17,-49 18 0,98-45 0,20-4 0,-1 0 0,1 0 0,0 0 0,0 0 0,0 0 0,-1 0 0,1 0 0,0 0 0,0 0 0,0 0 0,0 0 0,-1 0 0,1 0 0,0-1 0,0 1 0,0 0 0,0 0 0,-1 0 0,1 0 0,0 0 0,0 0 0,0 0 0,0-1 0,0 1 0,0 0 0,-1 0 0,1 0 0,0 0 0,0-1 0,0 1 0,0 0 0,0 0 0,0 0 0,0-1 0,0 1 0,0 0 0,0 0 0,0 0 0,0 0 0,0-1 0,0 1 0,0 0 0,0 0 0,19-29 0,48-43 0,135-112 0,-179 165 0,441-335-127,24 33-246,531-281-1429,-475 287 1207,-471 274 759,-71 40-121,-1 0 0,1 0 0,-1 0-1,0 0 1,1 0 0,0 1 0,-1-1 0,1 0 0,-1 1 0,1 0 0,0-1 0,-1 1-1,1 0 1,0 0 0,2 0 0,-5 2 8,-1 1-1,1-1 1,-1 0-1,0 0 1,1 1-1,-1-1 1,0 0-1,0 0 1,-4 2-1,-342 281 1836,-24-24-2446,284-201 470,-705 458-935,172-116-127,19 22 587,577-406 553,11-8 47,0 1 0,0 0 0,1 0 1,-21 25-1,30-26 600,12-9-364,17-14 66,74-56 797,109-100 0,-86 66-673,911-658-2170,-316 326 5,22 16 978,57-34-502,-548 308 1352,-223 129 151,-10 7 294,-23 15 38,-34 25-9,-577 397 1391,-36-41-3022,-1069 499-769,1662-861 1966,46-24 361,15-10-271,22-19 25,452-448 1518,176-68-2564,40 51-856,125-19 979,-737 471 644,-69 39 73,-16 10 124,-31 19 421,-322 175-50,-25-16-363,329-159-94,-1933 814 88,1937-820-181,14-5-16,0-1 0,-47 9 1,84-23-3,1-1 0,-1 1 0,0-1 0,0 1 0,1-1 0,-1 0 0,0 0 0,0 0 0,1 0 0,-1 0 0,0 0 0,0-1 0,1 1 0,-1 0 0,0-1 0,1 1 0,-1-1 0,0 0 0,-1-1 0,2 1 0,1-1 0,-1 1 0,1 0 0,-1-1 0,1 1 0,0-1 0,0 1 0,0 0 0,0-1 0,0 1 0,0-1 0,0 1 0,0 0 0,1-1 0,-1 1 0,1-1 0,-1 1 0,1 0 0,-1-1 0,1 1 0,-1 0 0,1 0 0,2-2 0,14-24 170,1 1 1,1 1-1,1 0 1,27-23 0,-38 38-91,156-153 83,232-179-1,216-106-384,-580 426 222,470-297 0,-479 307 0,48-19 0,-70 30 0,-1 0 0,1 1 0,0-1 0,0 0 0,0 1 0,0-1 0,0 1 0,0 0 0,0 0 0,0 0 0,0 0 0,0 0 0,-1 0 0,1 0 0,0 0 0,0 1 0,0-1 0,0 1 0,0 0 0,3 1 0,-5-2 0,0 1 0,1-1 0,-1 1 0,0 0 0,0-1 0,1 1 0,-1 0 0,0-1 0,0 1 0,0 0 0,0-1 0,0 1 0,0 0 0,0-1 0,0 1 0,0 0 0,0-1 0,0 1 0,0 0 0,-1-1 0,1 2 0,-13 23 0,-20 16 0,-2-2 0,-74 66 0,99-96 0,-380 311-269,-24-22-47,360-261 310,-491 335 6,-13-33 0,463-291 0,68-41 0,27-6 0,-1-1 0,1 0 0,0 0 0,0 0 0,0 0 0,-1 0 0,1 0 0,0 0 0,0 0 0,0 0 0,-1-1 0,1 1 0,0 0 0,0 0 0,0 0 0,-1 0 0,1 0 0,0 0 0,0 0 0,0 0 0,0-1 0,-1 1 0,1 0 0,0 0 0,0 0 0,0 0 0,0 0 0,0-1 0,-1 1 0,1 0 0,0 0 0,0 0 0,0-1 0,0 1 0,0 0 0,0 0 0,0 0 0,0-1 0,0 1 0,0 0 0,0 0 0,0 0 0,0-1 0,0 1 0,0 0 0,0 0 0,0 0 0,0-1 0,0 1 0,0 0 0,3-6 0,1 1 0,-1 0 0,1-1 0,0 2 0,0-1 0,5-4 0,55-56 5,99-77-1,93-48-51,500-282-265,35 58-1403,-707 371 1620,505-235-914,-479 237 1009,-106 39 12,0 1 0,0 0 0,1 0 0,-1 0 0,0 0 0,0 1 0,0 0 0,1 0 1,5 0-1,-9 1-3,-1-1 1,1 0-1,-1 0 1,1 0 0,-1 1-1,0-1 1,1 0 0,-1 0-1,0 1 1,1-1-1,-1 0 1,0 1 0,1-1-1,-1 0 1,0 1-1,0-1 1,1 1 0,-1-1-1,0 0 1,0 1 0,0-1-1,0 1 1,1-1-1,-1 1 1,0-1 0,0 0-1,0 1 1,0-1-1,0 2 1,-10 23 494,-13 7-111,-1 0 0,-2-2 0,-55 50-1,76-75-344,-508 436 1216,332-294-1375,-711 606 78,876-739 33,10-10 0,1 0 0,0 1 0,0-1 0,0 1 0,0 0 0,1 1 0,-7 11 0,12-16 0,7-7 0,92-93 796,-11 9-485,978-828-1496,-966 835 1185,52-44 0,196-123 0,-287 217 0,-61 32 0,-1 1 0,1-1 0,0 1 0,-1-1 0,1 1 0,0-1 0,0 1 0,0 0 0,-1-1 0,1 1 0,0 0 0,0 0 0,0-1 0,0 1 0,-1 0 0,1 0 0,0 0 0,0 0 0,0 0 0,0 0 0,0 1 0,0-1 0,-1 0 0,1 0 0,0 1 0,1-1 0,-2 2 0,-1 0 0,1-1 0,-1 1 0,1-1 0,-1 1 0,0-1 0,1 1 0,-1-1 0,0 0 0,0 1 0,0-1 0,0 0 0,-3 2 0,-92 99 590,-119 94 0,206-188-598,-746 560 45,690-528-37,35-29 0,30-11 0,0 0 0,0 0 0,-1 0 0,1 0 0,0 0 0,0 0 0,-1 0 0,1 0 0,0 0 0,0 0 0,-1 0 0,1 0 0,0 0 0,0 0 0,0-1 0,-1 1 0,1 0 0,0 0 0,0 0 0,0 0 0,-1 0 0,1-1 0,0 1 0,0 0 0,0 0 0,0 0 0,-1-1 0,1 1 0,0 0 0,0 0 0,0-1 0,0 1 0,0 0 0,4-17 0,20-24 0,1 0 0,2 1 0,33-36 0,-35 44 0,329-377 0,-13 16 0,-332 382 0,19-26 0,-27 35 0,0 1 0,0-1 0,0 0 0,0 1 0,0-1 0,0 0 0,-1 0 0,1 0 0,-1 0 0,1 0 0,-1 0 0,0 0 0,1 0 0,-1 0 0,0 0 0,-1-2 0,1 3 0,0 1 0,-1-1 0,1 1 0,-1-1 0,1 0 0,-1 1 0,0-1 0,1 1 0,-1-1 0,1 1 0,-1 0 0,0-1 0,1 1 0,-1 0 0,0-1 0,0 1 0,1 0 0,-1 0 0,0 0 0,0-1 0,1 1 0,-1 0 0,0 0 0,0 0 0,1 0 0,-1 0 0,0 1 0,0-1 0,1 0 0,-2 0 0,-14 4 0,1 0 0,-1 0 0,1 2 0,0 0 0,-23 12 0,24-10 0,-556 290 0,192-96 0,309-169 0,49-27 0,20-5 0,-1-1 0,1 0 0,0 0 0,0 0 0,0 0 0,0 0 0,0 0 0,0 0 0,0 0 0,0 0 0,0 0 0,0 0 0,0 0 0,-1 0 0,1 0 0,0 0 0,0 0 0,0 0 0,0 0 0,0 0 0,0 0 0,0 0 0,0 0 0,0 0 0,-1 0 0,1 0 0,0 0 0,0 0 0,0 0 0,0 0 0,0 0 0,0 0 0,0 0 0,0 0 0,0 0 0,-1 0 0,1 0 0,0 0 0,0 0 0,0 0 0,0-1 0,0 1 0,0 0 0,0 0 0,0 0 0,0 0 0,0 0 0,0 0 0,0 0 0,0 0 0,0 0 0,0 0 0,0-1 0,0 1 0,0 0 0,0 0 0,0 0 0,0 0 0,0 0 0,0 0 0,0 0 0,0 0 0,0-1 0,0 1 0,0 0 0,0 0 0,0 0 0,0 0 0,0 0 0,30-24 0,610-345-164,37 51-566,-205 102 461,-406 182 269,-44 23 0,-44 24 0,-488 232 982,336-166-801,-869 416-835,897-425 654,122-63-14,24-7 14,0 0 0,-1 0 0,1 0-1,0 0 1,0 0 0,0 0 0,0 0 0,0 0-1,0 0 1,0 0 0,-1 0 0,1 0 0,0 0-1,0 0 1,0 0 0,0 0 0,0 0 0,0 0-1,0 0 1,-1-1 0,1 1 0,0 0 0,0 0-1,0 0 1,0 0 0,0 0 0,0 0 0,0 0-1,0-1 1,0 1 0,0 0 0,0 0 0,0 0-1,0 0 1,0 0 0,0 0 0,0 0 0,0-1-1,0 1 1,0 0 0,0 0 0,0 0 0,0 0-1,0 0 1,0 0 0,0-1 0,0 1 0,0 0-1,0 0 1,0 0 0,0 0 0,0 0 0,0 0-1,0 0 1,1-1 0,-1 1 0,0 0 0,0 0-1,0 0 1,0 0 0,0 0 0,0 0-1,0 0 1,0 0 0,1 0 0,-1 0 0,0 0 0,33-30 136,197-153 46,7 11-1,412-224 1,-633 387-182,13-7 0,0 1 0,2 1 0,42-13 0,-53 25 0,-20 2 0,0 0 0,1 1 0,-1-1 0,0 0 0,0 0 0,1 0 0,-1 0 0,0 0 0,0 0 0,0 1 0,1-1 0,-1 0 0,0 0 0,0 0 0,0 0 0,0 1 0,1-1 0,-1 0 0,0 0 0,0 1 0,0-1 0,0 0 0,0 0 0,0 1 0,0-1 0,1 0 0,-1 0 0,0 1 0,0-1 0,0 0 0,0 0 0,0 1 0,0-1 0,0 0 0,-1 1 0,0 2 0,0 0 0,-1 0 0,1 0 0,-1 0 0,0 0 0,0 0 0,-4 4 0,-25 27 0,0-3 0,-2 0 0,-40 28 0,-121 75 0,157-109 0,-334 207 0,350-219 0,-33 17 0,50-28 0,1-1 0,-1 1 0,0-1 0,0 1 0,0-1 0,-1-1 0,1 1 0,0 0 0,0-1 0,-5 0 0,9 0 0,-1 0 0,1 0 0,-1 0 0,1-1 0,-1 1 0,1 0 0,-1 0 0,1 0 0,-1-1 0,1 1 0,0 0 0,-1-1 0,1 1 0,0 0 0,-1-1 0,1 1 0,0-1 0,-1 1 0,1 0 0,0-1 0,0 1 0,-1-1 0,1 1 0,0-1 0,0 1 0,0-1 0,0 1 0,0-1 0,-1 1 0,1-1 0,0 1 0,0-1 0,0 1 0,1-1 0,-1 1 0,0-1 0,0 1 0,0-1 0,0 1 0,0 0 0,0-1 0,1 1 0,-1-1 0,0 1 0,0-1 0,1 1 0,-1 0 0,1-1 0,9-19 0,1 2 0,1 0 0,1 0 0,0 1 0,20-20 0,-26 30 0,104-111 0,142-116 0,144-81 0,-370 296 0,-2 2 0,-46 26 0,-116 66 0,-160 115 0,259-157 0,31-22 0,11-8 0,23-10 0,154-80 0,-79 35 0,8-1 0,241-113 0,12 23 0,-351 138 0,1 0 0,-1-1 0,0-1 0,0 1 0,-1-2 0,12-8 0,58-59 0,-46 41 0,108-100 0,-143 134 0,0 0 0,0 0 0,0 0 0,0 0 0,0 0 0,0 0 0,0 0 0,0 0 0,-1 0 0,1 0 0,0 0 0,0 0 0,0 0 0,0 0 0,0 0 0,0-1 0,0 1 0,0 0 0,0 0 0,0 0 0,-1 0 0,1 0 0,0 0 0,0 0 0,0 0 0,0 0 0,0 0 0,0 0 0,0 0 0,0-1 0,0 1 0,0 0 0,0 0 0,0 0 0,0 0 0,0 0 0,0 0 0,0 0 0,0 0 0,0 0 0,0-1 0,0 1 0,0 0 0,0 0 0,0 0 0,0 0 0,0 0 0,0 0 0,0 0 0,0 0 0,0 0 0,0-1 0,0 1 0,0 0 0,0 0 0,0 0 0,0 0 0,1 0 0,-20 3 0,-35 11 0,36-9 0,-885 174 0,641-135 0,-416 52 0,567-82 0,-126 25 0,183-27 0,0 3 0,-62 26 0,101-34 0,19-8 0,32-11 0,-28 10 0,244-87 0,527-161 0,-711 235 0,-67 15 0,0-1 0,0 1 0,0 0 0,1 0 0,-1-1 0,0 1 0,0 0 0,0 0 0,0 0 0,0 0 0,0 0 0,0 0 0,1 1 0,-1-1 0,0 0 0,0 1 0,0-1 0,0 0 0,0 1 0,0-1 0,0 1 0,0 0 0,1 0 0,-2 1 0,-1-1 0,1 1 0,0-1 0,-1 1 0,0-1 0,1 0 0,-1 1 0,0-1 0,1 0 0,-1 0 0,0 1 0,0-1 0,0 0 0,0 0 0,-1 0 0,1 0 0,0 0 0,-2 1 0,-25 20 0,-2-2 0,0 0 0,-47 22 0,62-35 0,-1010 474-1002,640-311 783,-679 337 219,976-463 0,69-37 0,19-7 0,0 0 0,0 0 0,0 0 0,0 0 0,1 0 0,-1 0 0,0 0 0,0 0 0,0 0 0,0-1 0,0 1 0,0 0 0,0 0 0,0 0 0,0 0 0,0 0 0,1 0 0,-1 0 0,0 0 0,0 0 0,0-1 0,0 1 0,0 0 0,0 0 0,0 0 0,0 0 0,0 0 0,0 0 0,0 0 0,0-1 0,0 1 0,0 0 0,0 0 0,0 0 0,0 0 0,0 0 0,0 0 0,0 0 0,0-1 0,0 1 0,0 0 0,-1 0 0,1 0 0,0 0 0,0 0 0,0 0 0,0 0 0,0 0 0,0 0 0,0 0 0,0-1 0,0 1 0,0 0 0,0 0 0,-1 0 0,1 0 0,0 0 0,0 0 0,0 0 0,0 0 0,0 0 0,0 0 0,0 0 0,-1 0 0,1 0 0,11-11 0,0 1 0,24-17 0,102-67 0,73-34 0,491-249-463,22 22-190,-478 237 585,-118 56 68,561-255 0,-544 265 0,-134 49 0,0 0 0,1 1 0,-1 1 0,16-1 0,-24 1 0,-1 1 0,0 0 0,0 0 0,0 0 0,0 0 0,1 1 0,-1-1 0,0 0 0,0 0 0,0 1 0,0-1 0,0 0 0,1 1 0,-1 0 0,0-1 0,0 1 0,0-1 0,-1 1 0,1 0 0,0 0 0,0-1 0,0 1 0,0 0 0,-1 0 0,1 0 0,0 0 0,-1 0 0,1 0 0,-1 0 0,1 0 0,-1 0 0,1 1 0,-1-1 0,0 0 0,0 0 0,1 0 0,-1 0 0,0 0 0,0 1 0,0-1 0,0 0 0,-1 0 0,1 0 0,0 0 0,0 1 0,-1-1 0,0 1 0,-2 8 0,0 0 0,-1-1 0,0 1 0,-1-1 0,0 0 0,-1-1 0,-12 17 0,-62 62 0,68-75 0,-544 470 467,513-447-424,-1044 790-1368,320-251 444,637-475 847,-614 511-229,836-685 1374,-44 38-950,2499-1783-1645,-2393 1716 1176,138-87 104,-255 172 374,-37 19-161,0 0 0,0 0 0,1 0 1,-1 0-1,0 0 0,0 0 0,1 0 0,-1 0 0,0 0 0,0 0 0,0 0 1,0 0-1,1 0 0,-1 0 0,0 0 0,0 0 0,0 0 0,1 0 0,-1 0 1,0 0-1,0 1 0,0-1 0,0 0 0,1 0 0,-1 0 0,0 0 0,0 0 1,0 1-1,0-1 0,0 0 0,0 0 0,0 0 0,0 1 0,1-1 0,-1 0 1,0 0-1,0 0 0,0 1 0,0-1 0,0 0 0,0 0 0,0 0 0,0 1 1,0-1-1,0 0 0,0 0 0,0 0 0,0 1 0,-1-1 0,1 0 0,0 0 1,0 0-1,0 0 0,0 1 0,0-1 0,0 0 0,0 0 0,0 0 1,-1 0-1,1 1 0,0-1 0,0 0 0,0 0 0,0 0 0,-1 0 0,1 0 1,0 0-1,0 1 0,-10 12 292,-1 1 0,-15 15 0,-489 446 2043,401-376-2628,-1678 1342-3211,1580-1285 3640,171-126 549,34-28-455,8-8 1,10-10 140,0 1 0,1 0 0,22-22 0,-9 10-60,1218-1167 77,-1193 1150-421,56-44 27,-105 86-3,1 1 0,0 0 0,-1-1 0,1 1 0,0 0 0,0 0 0,0 0 0,0 1 0,0-1 0,0 0 0,0 1 0,3-1 0,-2 8 0,-10 12 0,-20 31 322,-3-2 1,-65 82 0,44-62-142,-586 751-505,-27-20-49,653-787 371,-60 74-31,63-75 44,8-11-10,0 0 0,0 0 0,0 0 0,0 0 0,0 0-1,1 0 1,-1 0 0,0 0 0,0 0 0,0 0-1,0 0 1,0 0 0,0 0 0,0 0 0,0 0 0,0 0-1,0 0 1,0 0 0,0 0 0,0 0 0,0 0-1,0 0 1,0 0 0,1 0 0,-1 0 0,0 0 0,0 0-1,0 0 1,0 0 0,0 0 0,0 0 0,0 0-1,0 1 1,0-1 0,0 0 0,0 0 0,43-42 137,579-549-181,37 33-648,-645 547 685,152-116-3,-136 112 9,-30 15 0,0 0 0,1 0 0,-1 0 0,0-1 0,0 1 0,0 0 0,1 0 0,-1 0 0,0 0 0,0 0 0,0 0 0,1 0 0,-1 0 0,0 0 0,0 0 0,1 0 0,-1 0 0,0 1 0,0-1 0,0 0 0,1 0 0,-1 0 0,0 0 0,0 0 0,0 0 0,0 0 0,1 0 0,-1 1 0,0-1 0,0 0 0,0 0 0,0 0 0,0 0 0,1 1 0,-1-1 0,0 0 0,0 1 0,-5 15 0,-15 17 231,-2-1-1,-1-1 1,-2 0 0,-35 33 0,22-23-73,-557 552-473,-31-37-98,597-531 413,4-3 0,-52 36 0,70-55 0,9-10 0,13-14 0,2 1 0,32-32 0,-31 33 0,513-466 748,-351 328-608,-136 118-140,48-55 0,-68 61 0,-24 33 0,0 0 0,0 0 0,0 0 0,1-1 0,-1 1 0,0 0 0,0 0 0,0 0 0,0 0 0,0-1 0,0 1 0,0 0 0,1 0 0,-1 0 0,0-1 0,0 1 0,0 0 0,0 0 0,0-1 0,0 1 0,0 0 0,0 0 0,0 0 0,0-1 0,0 1 0,0 0 0,0 0 0,0 0 0,0-1 0,-1 1 0,1 0 0,0 0 0,0 0 0,0-1 0,0 1 0,0 0 0,0 0 0,-1 0 0,1 0 0,0-1 0,0 1 0,0 0 0,0 0 0,-1 0 0,1 0 0,0 0 0,0 0 0,0-1 0,0 1 0,-1 0 0,1 0 0,0 0 0,0 0 0,-1 0 0,1 0 0,0 0 0,0 0 0,0 0 0,-1 0 0,1 0 0,0 0 0,0 0 0,0 0 0,-1 0 0,1 0 0,0 1 0,-8 1 0,0 2 0,1-1 0,0 1 0,0 0 0,0 1 0,0-1 0,-11 11 0,-6 4 0,-1465 1020-570,1175-831 570,296-199 0,18-9 0,0 0 0,0 0 0,0 0 0,0 0 0,0 0 0,0 0 0,0 0 0,0 0 0,0 0 0,0 0 0,0-1 0,0 1 0,0 0 0,0 0 0,0 0 0,0 0 0,0 0 0,0 0 0,0 0 0,0 0 0,0 0 0,0 0 0,0 0 0,0-1 0,0 1 0,0 0 0,0 0 0,0 0 0,0 0 0,0 0 0,0 0 0,0 0 0,0 0 0,0 0 0,0 0 0,-1 0 0,1 0 0,0-1 0,0 1 0,0 0 0,0 0 0,0 0 0,0 0 0,0 0 0,0 0 0,0 0 0,0 0 0,0 0 0,-1 0 0,1 0 0,0 0 0,0 0 0,0 0 0,0 0 0,0 0 0,0 0 0,0 0 0,0 0 0,0 0 0,0 0 0,0 0 0,-1 0 0,1 0 0,0 0 0,24-27 0,236-216 13,24 10-190,577-412-728,-575 455 1355,-271 182-420,0 0 0,25-9 0,-39 17-30,0-1 0,0 1 0,0 0 0,0 0 0,-1-1 0,1 1 0,0 0 0,0 0 0,0 0 0,0 0 0,0 0 0,0 0 0,0 0 0,-1 0 0,1 1 0,0-1 0,0 0 0,0 0 0,0 1 0,1 0 0,-2-1 0,0 1 0,1-1 0,-1 1 0,0-1 0,0 1 0,1-1 0,-1 1 0,0 0 0,0-1 0,0 1 0,0-1 0,0 1 0,0 0 0,0-1 0,0 1 0,0-1 0,0 1 0,0 0 0,0-1 0,-1 1 0,1-1 0,0 2 0,-21 36 0,-24 22 0,-2-2 0,-100 96 0,91-98 0,-930 907 1080,953-933-1061,42-41-14,58-53-10,803-650 5,-682 567 0,-168 130 0,-18 16 0,-4 2 0,-12 9 0,-248 206 0,90-71 0,-933 750-836,967-789 836,120-95 0,39-28 0,242-197-3,423-329-9,-214 206 12,-454 324 0,25-14 0,-35 25 0,-6 7 0,-5 2 2,-1 0 0,1 0 0,-1 0 0,-1 0 1,1-1-1,-1 1 0,-9 8 0,0 1 123,-165 189 111,-9-9 1,-311 251-1,389-355-236,109-91 0,0 0 0,-1 0 0,1 0 0,0 0 0,-1 0 0,1 1 0,0-1 0,0 0 0,0 1 0,0-1 0,1 1 0,-1-1 0,0 1 0,0-1 0,0 3 0,3-4 0,0 0 0,-1-1 0,1 1 0,0 0 0,-1-1 0,1 1 0,0-1 0,-1 0 0,1 0 0,-1 1 0,1-1 0,-1 0 0,1 0 0,1-2 0,257-195 0,-216 162 0,48-39 0,567-469 0,-641 530 0,-16 14 0,-11 10 0,-461 438 0,-22-16 0,407-358 0,-13 17 0,88-78 0,17-17 0,22-18 0,181-158 0,134-111 0,-153 139 0,359-271 0,-500 393 0,-34 26 0,-14 11 0,-17 18 0,-12 10 0,-2-1 0,-52 47 0,-81 57 0,130-112 0,-918 684 0,686-546 0,246-151 0,34-23 0,343-194 0,-177 102 0,-147 82 0,-4 1 0,1 1 0,1 2 0,0 1 0,65-19 0,-96 33 0,-1 0 0,1 1 0,0-1 0,0 1 0,0-1 0,0 1 0,0 0 0,0 0 0,0 0 0,-1 0 0,1 0 0,0 0 0,0 1 0,0-1 0,0 0 0,0 1 0,0 0 0,-1-1 0,1 1 0,0 0 0,2 1 0,-4 0 0,1-1 0,-1 1 0,0 0 0,1-1 0,-1 1 0,0 0 0,0-1 0,0 1 0,0-1 0,0 1 0,-1 0 0,1-1 0,0 1 0,-1-1 0,1 1 0,-1-1 0,0 1 0,1-1 0,-1 1 0,0-1 0,0 0 0,0 1 0,0-1 0,-2 2 0,-10 15 0,0-1 0,-2 0 0,0-1 0,-25 21 0,-76 51 0,77-61 0,1 2 0,-47 46 0,77-63 0,21-18 0,21-19 0,125-132 0,-88 84 0,3-14 0,-3 3 0,32-16 0,194-144 0,-147 127 0,165-112 0,-235 179 0,131-75 0,-142 85 0,-1-4 0,-3-2 0,85-78 0,-121 101 0,1 1 0,1 1 0,1 2 0,53-24 0,-84 42 0,39-21 0,-38 21 0,0 0 0,-1 0 0,1 1 0,-1-1 0,1-1 0,-1 1 0,0 0 0,1 0 0,-1 0 0,0-1 0,0 1 0,0-1 0,0 1 0,0-1 0,0 1 0,0-1 0,-1 1 0,1-1 0,-1 0 0,1 1 0,0-3 0,-2 3 0,0 0 0,0 0 0,1 0 0,-1 0 0,0 0 0,0 0 0,0 1 0,0-1 0,0 0 0,0 1 0,0-1 0,-1 1 0,1-1 0,0 1 0,0 0 0,0-1 0,0 1 0,-1 0 0,1 0 0,0 0 0,0 0 0,-1 0 0,1 0 0,0 0 0,0 0 0,0 0 0,-2 1 0,-40 5 0,40-5 0,-102 26 0,2 5 0,-100 45 0,106-39 0,9-3 0,87-34 0,0-1 0,0 1 0,0-1 0,1 0 0,-1 1 0,0-1 0,0 0 0,0 1 0,0-1 0,0 0 0,0 0 0,0 0 0,0 0 0,0 0 0,0 0 0,0 0 0,0 0 0,0 0 0,0-1 0,1 1 0,-1 0 0,0-1 0,0 1 0,0 0 0,-1-2 0,2 1 0,0 0 0,-1 0 0,1 0 0,0 0 0,0 0 0,0 0 0,0 0 0,1 0 0,-1 0 0,0 0 0,0 0 0,1 0 0,-1 0 0,0 0 0,1 0 0,-1 0 0,1 1 0,1-3 0,4-6 0,0-1 0,1 1 0,10-9 0,48-43 0,103-73 0,-141 116 0,-22 17 0,-6 3 0,-10 9 0,-23 19 0,-381 268 0,-23-26 0,34-23 0,361-220 0,20-13 0,-1-1 0,0-1 0,-42 18 0,62-32 0,8-7 0,12-9 0,335-271 0,20 21 0,90-70 0,-439 314 0,-22 22 0,0 0 0,0-1 0,1 1 0,-1 0 0,0 0 0,0-1 0,0 1 0,0 0 0,0-1 0,0 1 0,0 0 0,1 0 0,-1-1 0,0 1 0,0 0 0,0-1 0,0 1 0,0 0 0,0-1 0,-1 1 0,1 0 0,0 0 0,0-1 0,0 1 0,0 0 0,0-1 0,0 1 0,0 0 0,-1 0 0,1-1 0,0 1 0,0 0 0,0 0 0,-1 0 0,1-1 0,0 1 0,0 0 0,-1 0 0,1 0 0,0 0 0,-1-1 0,-5 0 0,-1 0 0,1 0 0,-1 0 0,1 1 0,-1 0 0,-9 2 0,-512 57-278,-1 38-297,-105 36-192,-263 49-468,-7-66 621,890-115 623,-158 4 146,168-5-79,0 0 0,0 0-1,0 0 1,0-1 0,0 0-1,0 0 1,0 0 0,0 0 0,0-1-1,0 1 1,-4-3 0,7 2-14,0 1 0,0 0 1,0-1-1,0 1 0,0 0 0,0-1 0,0 1 1,1-1-1,-1 1 0,1-1 0,-1 0 1,1 1-1,-1-1 0,1 0 0,0 1 1,0-1-1,0 0 0,0 1 0,0-1 0,0 0 1,0 1-1,0-1 0,1 0 0,-1 1 1,1-1-1,-1 1 0,2-3 0,5-14 11,0 0-1,1 0 0,1 1 1,0 1-1,1 0 1,18-21-1,2 1 2,53-49-1,-18 29-66,3 2-1,2 3 0,103-56 1,246-95-135,-10 49-390,-305 122 520,1 5-1,113-13 1,-207 37-2,4 0 0,-1 0 0,1 1 0,0 0 0,0 1 0,0 1 0,18 3 0,-30-4 1,-1 1 0,1 1 1,-1-1-1,1 0 0,-1 1 0,1-1 0,-1 1 0,0 0 0,0-1 0,0 1 1,0 0-1,0 0 0,0 1 0,0-1 0,-1 0 0,1 1 0,-1-1 0,0 1 1,0-1-1,1 1 0,-2 0 0,1-1 0,0 1 0,0 0 0,-1 0 0,0-1 1,1 1-1,-1 0 0,-1 5 0,1 9 102,-2 0 0,1-1-1,-8 29 1,7-37-35,-15 59-7,-42 109 0,-44 60-68,34-82-6,-146 376 13,175-445 0,28-65 0,2 1 0,1 1 0,-10 30 0,19-51 0,-1 0 0,1 1 0,0-1 0,-1 0 0,1 0 0,0 1 0,0-1 0,0 0 0,0 1 0,0-1 0,0 0 0,0 0 0,1 1 0,-1-1 0,0 0 0,1 0 0,-1 1 0,1-1 0,-1 0 0,1 0 0,-1 0 0,1 0 0,0 0 0,0 0 0,0 0 0,-1 0 0,1 0 0,0 0 0,0 0 0,0-1 0,0 1 0,1 0 0,0 0 0,4 1 0,0 0 0,1 0 0,-1-1 0,1 1 0,11-1 0,-13-1 0,0 1 0,-1-1 0,1 1 0,0 0 0,0 0 0,0 1 0,-1-1 0,7 4 0,-8-3 0,-1 0 0,0 0 0,0 1 0,0-1 0,0 1 0,-1-1 0,1 1 0,-1 0 0,1-1 0,-1 1 0,0 0 0,0 0 0,0 0 0,-1 0 0,1 0 0,-1 0 0,1 0 0,-1 1 0,0-1 0,0 0 0,-1 0 0,1 3 0,-3 9 0,1 0 0,-2 0 0,-6 19 0,-12 24 0,-2 0 0,-44 74 0,-80 107 0,72-120 0,-172 274 0,225-352 0,20-33 0,7-9 0,12-17 0,19-23 0,509-589 0,-533 619 0,501-573 0,-504 573 0,0 1 0,0 0 0,-1-1 0,0 0 0,10-22 0,-16 33 0,-1-1 0,0 0 0,1 0 0,-1 1 0,0-1 0,1 0 0,-1 0 0,0 0 0,0 0 0,0 1 0,1-1 0,-1 0 0,0 0 0,0 0 0,0 0 0,-1 1 0,1-1 0,0 0 0,0 0 0,0 0 0,0 0 0,-1 1 0,1-1 0,-1 0 0,1 0 0,0 1 0,-1-1 0,0-1 0,0 2 0,0-1 0,-1 1 0,1 0 0,0 0 0,0-1 0,-1 1 0,1 0 0,0 0 0,0 0 0,-1 0 0,1 1 0,0-1 0,0 0 0,-1 0 0,1 1 0,-2 0 0,-49 23 0,52-24 0,-424 281 0,228-145 0,122-86 0,-96 63 0,156-107 0,23-21 0,267-339 0,-141 187 0,-115 142 0,30-51 0,-43 58 0,-8 18 0,1-1 0,-1 1 0,1 0 0,-1 0 0,1 0 0,-1 0 0,1-1 0,-1 1 0,1 0 0,-1 0 0,0 0 0,1 0 0,-1 0 0,1 0 0,-1 1 0,1-1 0,-1 0 0,1 0 0,-1 0 0,1 0 0,-1 1 0,1-1 0,-1 0 0,1 0 0,-1 1 0,1-1 0,0 0 0,-1 1 0,1-1 0,-1 1 0,1-1 0,-1 1 0,-265 187 0,132-87 0,114-86 0,-51 36 0,-111 61 0,173-107 0,0 0 0,-1-1 0,0 0 0,-18 4 0,26-7 0,0-1 0,0 0 0,0 1 0,0-1 0,0 0 0,0 0 0,-1 0 0,1 0 0,0-1 0,0 1 0,0-1 0,0 1 0,1-1 0,-1 0 0,0 1 0,0-1 0,0 0 0,0 0 0,1 0 0,-1-1 0,0 1 0,1 0 0,-1-1 0,1 1 0,0-1 0,-1 1 0,1-1 0,0 1 0,0-1 0,-2-4 0,0-2 0,0 0 0,0-1 0,1 1 0,1-1 0,-1 0 0,0-17 0,5-57 0,-2 68 0,6-51 0,2 1 0,4 0 0,2 0 0,3 2 0,3 0 0,3 1 0,48-91 0,-60 133 0,-8 14 0,-1 0 0,1 1 0,-1-1 0,0-1 0,0 1 0,-1 0 0,0-1 0,0 1 0,0-1 0,1-10 0,-19 38 0,-207 441 0,142-277 0,71-165 0,2-5 0,1 1 0,1-1 0,0 1 0,1 0 0,1 0 0,-4 25 0,11-22 0,-3-19 0,0 0 0,1 0 0,-1 1 0,0-1 0,0 0 0,1 0 0,-1 0 0,0 0 0,1 1 0,-1-1 0,0 0 0,0 0 0,1 0 0,-1 0 0,0 0 0,1 0 0,-1 0 0,0 0 0,1 0 0,-1 0 0,0 0 0,1 0 0,-1 0 0,0 0 0,0 0 0,1 0 0,-1 0 0,0 0 0,1 0 0,-1 0 0,1-1 0,1 0 0,0-1 0,1 0 0,-1 1 0,0-1 0,0 0 0,0-1 0,0 1 0,0 0 0,2-4 0,18-34 0,-2-1 0,-1 0 0,13-47 0,-7 19 0,236-646 0,-255 702 0,-4 8 0,0 0 0,0 0 0,0 0 0,-1 0 0,0 0 0,1 0 0,-2 0 0,1-8 0,-1 13 0,0 0 0,0-1 0,0 1 0,0 0 0,0-1 0,0 1 0,0 0 0,0 0 0,0-1 0,0 1 0,0 0 0,0-1 0,0 1 0,-1 0 0,1 0 0,0 0 0,0-1 0,0 1 0,0 0 0,-1 0 0,1-1 0,0 1 0,0 0 0,-1 0 0,1 0 0,0 0 0,0 0 0,-1-1 0,1 1 0,0 0 0,0 0 0,-1 0 0,1 0 0,0 0 0,-1 0 0,1 0 0,0 0 0,0 0 0,-1 0 0,1 0 0,0 0 0,-1 0 0,1 0 0,0 0 0,0 0 0,-1 0 0,1 1 0,0-1 0,0 0 0,-1 0 0,1 0 0,0 0 0,0 0 0,-1 1 0,1-1 0,0 0 0,-17 15 0,-34 42 0,-71 104 0,68-87 0,-167 239 0,29 21 0,180-309 0,-12 36 0,24-60 0,2-5 0,9-15 0,12-29 0,2-14 0,-3-1 0,23-96 0,-45 156 0,4-26 0,-4 28 0,0 0 0,0 0 0,0 0 0,0 0 0,0-1 0,0 1 0,0 0 0,0 0 0,0 0 0,0 0 0,-1 0 0,1 0 0,0 0 0,-1 0 0,1 0 0,-1 0 0,0 0 0,1 0 0,-2-1 0,2 2 0,-1 0 0,1 0 0,-1 1 0,1-1 0,-1 0 0,1 0 0,-1 0 0,1 1 0,-1-1 0,1 0 0,-1 1 0,1-1 0,-1 0 0,1 1 0,0-1 0,-1 1 0,1-1 0,0 1 0,-1-1 0,1 1 0,0-1 0,-1 1 0,1-1 0,0 1 0,0-1 0,0 1 0,0-1 0,0 1 0,0-1 0,-1 2 0,-5 21 0,-3 19 0,3 0 0,-1 54 0,7 90 0,1-102 0,-2 16 0,4 116 0,9-139 0,-7-53 0,3 44 0,-10-23 0,1-34 0,0 0 0,1 0 0,0 0 0,1 0 0,0 0 0,1 0 0,2 11 0,-3-21 0,-1 1 0,1-1 0,-1 0 0,1 1 0,-1-1 0,1 0 0,0 0 0,-1 0 0,1 0 0,0 1 0,0-1 0,0 0 0,0 0 0,0-1 0,0 1 0,0 0 0,0 0 0,0 0 0,1-1 0,-1 1 0,0-1 0,0 1 0,1-1 0,-1 1 0,0-1 0,1 0 0,-1 1 0,1-1 0,-1 0 0,0 0 0,1 0 0,-1 0 0,0-1 0,1 1 0,-1 0 0,0 0 0,1-1 0,-1 1 0,0-1 0,1 1 0,-1-1 0,0 1 0,0-1 0,0 0 0,1 0 0,-1 0 0,1-1 0,6-4 0,0 0 0,0-1 0,-1 0 0,0-1 0,8-10 0,9-17 0,0-1 0,35-75 0,25-91 0,-69 163 0,94-255 0,117-270 0,144-135 0,-238 500 0,-117 169 0,-15 30 0,0 0 0,0 0 0,0 0 0,0 0 0,0 1 0,0-1 0,-1 0 0,1 0 0,0 0 0,0 0 0,0 0 0,0 0 0,-1 0 0,1 0 0,0 0 0,0 0 0,0 0 0,0 0 0,0 0 0,-1 0 0,1 0 0,0 0 0,0 0 0,0 0 0,0-1 0,0 1 0,-1 0 0,1 0 0,0 0 0,0 0 0,0 0 0,0 0 0,0 0 0,0 0 0,0 0 0,-1-1 0,1 1 0,0 0 0,0 0 0,0 0 0,0 0 0,0 0 0,0-1 0,0 1 0,0 0 0,0 0 0,0 0 0,0 0 0,0 0 0,0-1 0,0 1 0,0 0 0,0 0 0,0 0 0,0 0 0,0-1 0,0 1 0,0 0 0,0 0 0,0 0 0,0 0 0,0 0 0,0 0 0,0-1 0,1 1 0,-9 4 0,0 1 0,1 0 0,0 0 0,0 1 0,-7 8 0,-9 7 0,-455 373 0,94-80 0,370-303 0,-25 22 0,1 0 0,-48 56 0,71-65 0,15-23 0,0-1 0,0 0 0,-1 1 0,1-1 0,0 1 0,0-1 0,0 0 0,0 1 0,0-1 0,0 0 0,0 1 0,0-1 0,0 0 0,0 1 0,0-1 0,0 1 0,0-1 0,0 0 0,1 1 0,-1-1 0,0 0 0,0 1 0,0-1 0,1 0 0,-1 0 0,0 1 0,0-1 0,0 0 0,1 1 0,-1-1 0,0 0 0,1 0 0,-1 1 0,4-1 0,0 0 0,0 1 0,-1-2 0,1 1 0,0 0 0,-1-1 0,1 1 0,-1-1 0,1 0 0,0 0 0,4-3 0,214-91 0,-140 57 0,1216-530-1266,-1013 446 1146,-189 82 120,-59 28 0,-30 14 0,-19 11 0,-185 122 482,103-74-77,-808 504 94,836-524-499,47-31 0,42-27 0,1042-623 0,-1041 627 0,8-5 0,2 2 0,41-15 0,-45 26 0,-22 10 0,-13 10 0,-8 1 0,0-1 0,-1 0 0,0-1 0,-27 20 0,22-18 0,-539 427 0,341-275 0,56-46 0,136-104 0,29-23 0,39-33 0,663-497 0,-695 528 0,0-1 0,0 0 0,0-1 0,-1 0 0,0-1 0,-1 0 0,0 0 0,-1-1 0,0 0 0,0-1 0,-1 1 0,-1-1 0,0-1 0,5-14 0,9-37 0,-6 19 0,32-72 0,-29 83 0,-4 10 0,-2 0 0,14-39 0,-25 62 0,1-1 0,-1 1 0,1 0 0,-1 0 0,1 0 0,-1-1 0,0 1 0,1 0 0,-1 0 0,0-1 0,0 1 0,0 0 0,0-1 0,0 1 0,0 0 0,-1 0 0,1-1 0,0 1 0,-1 0 0,1 0 0,-1 0 0,1-1 0,-1 1 0,1 0 0,-1 0 0,0 0 0,0 0 0,0 0 0,1 0 0,-1 0 0,0 0 0,0 1 0,-2-2 0,0 1 0,0 0 0,-1 1 0,1-1 0,-1 1 0,1 0 0,-1 0 0,1 0 0,-1 1 0,1-1 0,0 1 0,-1 0 0,-3 1 0,-50 15 0,-89 41 0,61-22 0,-414 166 0,460-189 0,36-14 0,8-4 0,59-35 0,350-160-350,18 20-104,-334 140 429,479-185 25,-494 193 0,-19 6 0,-43 16 0,-42 18 0,20-8 0,-738 260 829,725-256-829,-46 10 0,57-13 0,-1-1 0,0 1 0,0-1 0,0 0 0,1 0 0,-1 0 0,0-1 0,0 1 0,0-1 0,1 0 0,-7-2 0,10 2 0,-1 1 0,0-1 0,0 1 0,1-1 0,-1 0 0,0 1 0,1-1 0,-1 0 0,1 1 0,-1-1 0,1 0 0,-1 0 0,1 0 0,-1 0 0,1 1 0,0-1 0,0 0 0,-1 0 0,1 0 0,0 0 0,0 0 0,0 0 0,0 0 0,0 0 0,0 1 0,0-1 0,0 0 0,0 0 0,1 0 0,-1 0 0,0 0 0,1 0 0,-1 0 0,0 1 0,1-1 0,-1 0 0,1 0 0,0-1 0,26-33 0,31-21 0,3 3 0,123-84 0,-81 64 0,301-214 0,-324 232 0,-57 39 0,-15 12 0,0-1 0,-1 0 0,0 0 0,0-1 0,0 0 0,-1 0 0,0 0 0,8-12 0,-15 13 0,-10 6 0,-25 13 0,0 1 0,0 2 0,-35 23 0,-3 0 0,-75 38 0,-381 193 0,447-234 0,50-27 0,33-11 0,0 1 0,0 0 0,0 0 0,-1 0 0,1 0 0,0 0 0,0 0 0,0 0 0,-1 0 0,1 0 0,0-1 0,0 1 0,0 0 0,0 0 0,0 0 0,-1 0 0,1 0 0,0-1 0,0 1 0,0 0 0,0 0 0,0 0 0,0-1 0,0 1 0,-1 0 0,1 0 0,0 0 0,0-1 0,0 1 0,0 0 0,0 0 0,0-1 0,0 1 0,0 0 0,0 0 0,0 0 0,0-1 0,1 1 0,-1 0 0,0 0 0,0 0 0,0-1 0,0 1 0,0 0 0,0 0 0,0 0 0,0-1 0,1 1 0,-1 0 0,0 0 0,0 0 0,0 0 0,0 0 0,1-1 0,-1 1 0,0 0 0,0 0 0,8-8 0,0-1 0,0 2 0,12-11 0,498-327 0,-93 132 0,-198 107 0,-13-1 0,-207 104 0,0 0 0,1 0 0,-1 1 0,1 0 0,12-1 0,-14 3 0,-1-1 0,1 0 0,0-1 0,0 1 0,0-1 0,-1 0 0,1 0 0,9-7 0,21-17 0,-36 26 0,-1 0 0,1-1 0,-1 1 0,1 0 0,-1 0 0,0 0 0,1-1 0,-1 1 0,1 0 0,-1 0 0,0 0 0,1 0 0,-1 0 0,0 0 0,1 0 0,-1 0 0,1 0 0,-1 0 0,0 1 0,1-1 0,-1 0 0,1 0 0,-1 0 0,0 1 0,0 0 0,-26 5 0,-319 160 0,237-109 0,-830 403 0,-28-57 0,587-283 0,306-103 0,0-3 0,-1-4 0,-93 2 0,130-11 0,-46 6 0,139-31 0,462-205 0,-152 65 0,479-191 0,-691 290 0,-138 58 0,-13 6 0,-4 2 0,-23 10 0,-236 121 0,57-27 0,-1130 497-1141,1013-463 1141,-71 29 0,378-162 0,5-2 0,1-1 0,-2 1 0,1-1 0,0-1 0,-1 0 0,-13 2 0,22-4 16,0 0 0,0 0 0,0 0 1,0 0-1,0 0 0,1 0 1,-1 0-1,0-1 0,0 1 1,0 0-1,0 0 0,0-1 0,0 1 1,1 0-1,-1-1 0,0 1 1,0-1-1,1 1 0,-1-1 0,0 0 1,1 1-1,-1-1 0,0 0 1,1 1-1,-1-1 0,1 0 1,-1 0-1,1 1 0,-1-1 0,1 0 1,0 0-1,-1-1 0,1 0 26,0 0-1,0 0 0,0 0 0,0-1 1,0 1-1,0 0 0,1 0 0,-1 0 1,1 0-1,0 0 0,-1 0 0,1 0 1,2-3-1,8-12-38,2 1 1,0 0 0,0 1-1,1 0 1,1 1 0,1 1-1,17-12 1,9-9-7,129-100-163,6 7-1,289-156 0,420-136-333,-881 417 500,538-207 0,-511 198 0,-23 7 0,0 0 0,0 1 0,0 1 0,1-1 0,-1 1 0,1 1 0,0 0 0,-1 0 0,12 1 0,-16 5 0,-11 4 0,-9 7 19,-2-2-1,0 0 1,-27 18 0,25-19 70,-160 104-41,-280 137 1,-217 54-222,522-240 161,19-8 12,-294 119 0,419-175 0,0-1 0,0 0 0,-16 2 0,25-5 0,0 0 0,1 0 0,-1 1 0,0-1 0,1 0 0,-1 0 0,0 0 0,1 0 0,-1 0 0,0 0 0,1 0 0,-1 0 0,0 0 0,1 0 0,-1 0 0,0 0 0,1 0 0,-1-1 0,0 1 0,1 0 0,-1-1 0,1 1 0,-1 0 0,0-1 0,1 1 0,-1-1 0,1 1 0,-1 0 0,1-1 0,-1 1 0,1-1 0,0 0 0,-1 1 0,1-1 0,-1 1 0,1-1 0,0 0 0,0 1 0,-1-2 0,2-1 0,-1 1 0,1-1 0,0 0 0,0 0 0,0 1 0,0-1 0,0 0 0,1 1 0,1-3 0,16-25 92,1 1 1,1 1-1,2 1 1,47-43-1,128-87 370,-17 36-805,376-186 0,228-29-344,158 10 687,-916 318 0,-12 2 0,1 2 0,-1 0 0,1 0 0,24-1 0,-40 5-1,1 0 0,0 0-1,0-1 1,0 1-1,-1 0 1,1 0 0,0 0-1,0 1 1,0-1-1,-1 0 1,1 0-1,0 0 1,0 0 0,-1 1-1,1-1 1,0 0-1,0 1 1,-1-1 0,1 1-1,0-1 1,-1 1-1,1-1 1,-1 1-1,1-1 1,0 1 0,-1 0-1,1-1 1,-1 2-1,0-1 14,0 0-1,0 1 1,0-1-1,0 0 0,0 0 1,-1 1-1,1-1 0,-1 0 1,1 0-1,-1 1 1,1-1-1,-1 0 0,0 0 1,1 0-1,-1 0 0,0 0 1,-2 2-1,-18 19 178,-2-1 0,-1-1 0,0-1 0,-1-1 0,-43 23 0,24-14-114,-168 96-247,-245 104 1,-241 63-180,688-286 350,-46 19 1,-330 127 0,-6-24 0,360-117 0,17-4 0,0 0 0,0-1 0,-1-1 0,1-1 0,-1 0 0,1-1 0,-1 0 0,-17-2 0,31 0 5,1 1 0,-1 0 0,1-1 0,-1 1 0,1-1 0,-1 0 0,1 1 0,-1-1 0,1 0 0,0 0 0,-1 0 0,1 0 0,0 0 0,0 0-1,0 0 1,0-1 0,0 1 0,0 0 0,0 0 0,0-1 0,-1-2 0,1 1 22,0-1-1,0 0 1,0 1-1,0-1 1,1 0-1,0 0 1,-1 0-1,2-7 1,0-2 42,2 0 1,-1-1-1,2 1 1,5-16-1,4 1-69,1 0 0,0 0 0,2 2 0,2 0 0,0 1 0,1 0 0,2 2 0,34-32 0,7 2 0,1 3 0,75-44 0,-11 18-127,2 6 0,198-77 0,295-61-253,-243 112 380,-311 83 0,0 3 0,1 3 0,117 3 0,-181 4 31,-1 1 1,1-1 0,0 1 0,0 0-1,0 0 1,-1 0 0,1 1-1,0-1 1,-1 1 0,1 0 0,6 5-1,-8-5-8,-1 1-1,1 0 1,-1-1-1,0 1 0,0 0 1,0 0-1,0 0 1,0 0-1,0 1 0,-1-1 1,0 0-1,0 1 1,0-1-1,0 1 0,0-1 1,0 7-1,0 4-22,0-1 0,0 1 0,-1 0 0,-1-1 0,-1 1 0,0-1 0,0 1 0,-1-1 0,-1 0 0,-10 23 0,6-20 0,0 0 0,-2-1 0,0 0 0,0-1 0,-2 0 0,0 0 0,-18 16 0,-6-2 0,-1-1 0,-1-1 0,-1-3 0,-1-1 0,-75 30 0,-372 111-255,-14-40-220,197-64 383,-432 28 1,-315-69 128,1020-18-50,21 0 27,0 1 1,1-1-1,-1-1 0,0 0 1,0 0-1,1-1 1,-1 0-1,1 0 1,0-1-1,-11-5 1,17 6 4,1-1 0,0 1 0,0 0 0,0-1 0,0 0 0,0 1 0,1-1 0,-1 0 0,1 0 0,0 0 0,-1 1 0,1-1 0,1-1 0,-1 1 0,0 0 0,1 0 0,0 0 0,-1 0 0,1 0 0,0-1 0,1 1 0,-1 0 0,1 0 0,0-3 0,2-11 45,0 0-1,2 1 1,6-17 0,-2 11-64,1 1 0,1 0 0,1 1 0,1 0 0,1 0 0,1 2 0,0 0 0,1 1 0,1 0 0,19-14 0,28-18 0,109-63 0,-165 107 0,74-41 0,3 3 0,1 5 0,175-54 0,286-28 0,98 58 0,3 55 0,-644 7 0,1 0 0,0 0 0,0 1 0,0 0 0,-1 0 0,1 0 0,0 0 0,-1 1 0,1-1 0,-1 1 0,6 3 0,-9-4 0,0 0 0,1 1 0,-1-1 0,0 0 0,0 1 0,0-1 0,0 1 0,0-1 0,0 1 0,0 0 0,0-1 0,-1 1 0,1 0 0,0 0 0,-1-1 0,0 1 0,1 0 0,-1 0 0,0 0 0,0-1 0,0 1 0,0 0 0,0 0 0,-1 0 0,1 0 0,0-1 0,-1 1 0,0 0 0,1 0 0,-1-1 0,0 1 0,0 0 0,-1 1 0,-1 3 0,0 0 0,-1-1 0,0 1 0,0-1 0,0 0 0,-1 0 0,0 0 0,-9 7 0,-49 30 0,49-33 0,-91 50 0,-2-4 0,-120 43 0,-239 63 0,411-143 0,-619 190 0,-12-44 0,26-50 0,604-105 0,40-10 0,13-4 0,22-15 0,40-20 0,123-63 0,-126 74 0,771-408 0,-782 413 0,125-63 0,-133 71 0,0 1 0,61-16 0,-63 26 0,-34 5 0,-1 0 0,0 0 0,1 0 0,-1 0 0,0 0 0,1 0 0,-1 0 0,0 0 0,1 1 0,-1-1 0,0 0 0,1 0 0,-1 0 0,0 0 0,1 0 0,-1 1 0,0-1 0,0 0 0,1 0 0,-1 1 0,0-1 0,0 0 0,1 0 0,-1 1 0,0-1 0,0 0 0,0 1 0,1-1 0,-1 0 0,0 0 0,0 1 0,0-1 0,0 0 0,0 1 0,0-1 0,0 0 0,0 1 0,0-1 0,0 0 0,0 1 0,0-1 0,0 1 0,0-1 0,0 0 0,0 1 0,0-1 0,0 0 0,-1 0 0,1 1 0,0-1 0,0 0 0,0 1 0,-1-1 0,1 0 0,0 0 0,0 1 0,0-1 0,-1 0 0,1 1 0,-18 18 0,-64 50 0,-3-4 0,-121 70 0,122-81 0,-869 477 0,937-524 0,9-4 0,1 0 0,-1 0 0,1 1 0,-12 8 0,18-12 0,-1 0 0,1 0 0,0 1 0,0-1 0,-1 0 0,1 0 0,0 0 0,0 0 0,0 0 0,-1 1 0,1-1 0,0 0 0,0 0 0,0 1 0,-1-1 0,1 0 0,0 0 0,0 0 0,0 1 0,0-1 0,0 0 0,0 1 0,0-1 0,0 0 0,-1 0 0,1 1 0,0-1 0,0 0 0,0 0 0,0 1 0,0-1 0,0 0 0,1 1 0,-1-1 0,0 0 0,0 0 0,0 1 0,0-1 0,0 0 0,0 0 0,0 1 0,0-1 0,1 0 0,-1 0 0,0 0 0,0 1 0,0-1 0,1 0 0,-1 0 0,0 1 0,17 0 0,1-4 0,0-2 0,0 0 0,-1-1 0,0-1 0,27-14 0,-6 3 0,131-62 0,136-58 0,-290 132 0,38-14 0,-50 19 0,0 0 0,0 1 0,-1-1 0,1 1 0,0-1 0,0 1 0,0 0 0,-1 0 0,1 0 0,0 1 0,0-1 0,0 0 0,-1 1 0,6 2 0,-7-3 0,-1 0 0,1 1 0,-1-1 0,0 1 0,1-1 0,-1 1 0,0-1 0,1 0 0,-1 1 0,0-1 0,1 1 0,-1 0 0,0-1 0,0 1 0,0-1 0,0 1 0,1-1 0,-1 1 0,0-1 0,0 1 0,0 0 0,0-1 0,0 1 0,0-1 0,0 1 0,-1 0 0,1-1 0,0 1 0,0-1 0,0 1 0,-1-1 0,1 1 0,0-1 0,0 1 0,-1-1 0,1 1 0,-1 0 0,-16 22 0,15-22 0,-48 50 0,-2-2 0,-62 43 0,29-24 0,4 2 0,38-31 0,-1-2 0,-2-2 0,-57 33 0,102-67 0,-1 0 0,0 1 0,1-1 0,-1 0 0,0-1 0,0 1 0,0 0 0,0-1 0,0 1 0,0-1 0,0 1 0,0-1 0,0 0 0,0 0 0,0 0 0,0 0 0,0 0 0,0 0 0,0 0 0,0-1 0,0 1 0,0-1 0,-2 0 0,3-1 0,0 0 0,0 1 0,0-1 0,0 0 0,1 1 0,-1-1 0,0 0 0,1 0 0,-1 0 0,1 0 0,0 0 0,0 0 0,0 1 0,0-1 0,0 0 0,0 0 0,0 0 0,0 0 0,1 0 0,-1 0 0,1 0 0,-1 1 0,1-1 0,1-2 0,9-23 0,0 2 0,2 0 0,1 0 0,1 1 0,32-40 0,-21 29 0,406-543 0,-409 551 0,-18 22 0,0 1 0,-1-1 0,0 0 0,0-1 0,0 1 0,-1-1 0,5-9 0,-8 15 0,1-1 0,-1 1 0,0-1 0,0 1 0,0-1 0,0 1 0,0-1 0,0 1 0,1-1 0,-1 0 0,0 1 0,-1-1 0,1 1 0,0-1 0,0 1 0,0-1 0,0 1 0,0-1 0,0 0 0,-1 1 0,1-1 0,0 1 0,0-1 0,-1 1 0,1 0 0,0-1 0,-1 1 0,1-1 0,-1 1 0,1-1 0,-1 1 0,1 0 0,0-1 0,-1 1 0,1 0 0,-1 0 0,1-1 0,-1 1 0,0 0 0,1 0 0,-1 0 0,1 0 0,-1-1 0,0 1 0,-29 3 0,0 6 0,1 2 0,0 1 0,-48 27 0,-78 58 0,148-92 0,-424 319 0,317-233 0,81-65 0,1 2 0,-35 39 0,66-66 0,0 0 0,0 1 0,0-1 0,0 0 0,0 1 0,0-1 0,0 1 0,0-1 0,0 1 0,1 0 0,-1-1 0,1 1 0,-1 0 0,1-1 0,0 1 0,-1 1 0,2-2 0,-1-1 0,0 0 0,0 1 0,0-1 0,0 0 0,0 0 0,1 1 0,-1-1 0,0 0 0,0 0 0,0 1 0,1-1 0,-1 0 0,0 0 0,0 0 0,1 1 0,-1-1 0,0 0 0,0 0 0,1 0 0,-1 0 0,0 0 0,1 0 0,-1 0 0,0 0 0,1 1 0,-1-1 0,0 0 0,1 0 0,-1-1 0,21-4 0,20-16 0,-1-1 0,71-53 0,-64 41 0,463-352-348,-382 286 224,-52 41 64,410-340 26,-429 346 34,-1-2 0,86-111 0,-138 161 17,-1-1 1,0 0-1,0 0 0,0 0 0,-1 0 1,0 0-1,0-1 0,0 1 0,-1-1 1,1-9-1,-2-5 84,0 1 1,-3-22-1,-1-5-29,4 43-72,-2-19 0,2 22 0,0 1 0,0 0 0,0-1 0,0 1 0,0 0 0,0-1 0,0 1 0,-1 0 0,1 0 0,0-1 0,0 1 0,0 0 0,0-1 0,-1 1 0,1 0 0,0 0 0,0-1 0,-1 1 0,1 0 0,0 0 0,-1 0 0,1-1 0,0 1 0,0 0 0,-1 0 0,1 0 0,0 0 0,-1 0 0,1 0 0,0 0 0,-1 0 0,1 0 0,0 0 0,-1 0 0,1 0 0,0 0 0,-1 0 0,1 0 0,0 0 0,-1 0 0,1 0 0,0 0 0,-1 0 0,1 0 0,0 0 0,-1 1 0,1-1 0,0 0 0,0 0 0,-1 0 0,1 1 0,0-1 0,0 0 0,-1 0 0,1 1 0,0-1 0,-1 1 0,-10 10 0,0 0 0,1 1 0,0 0 0,1 1 0,-14 25 0,-32 77 0,51-106 0,-102 265 0,12-27 0,35-114 0,-105 180 0,156-301 0,1 1 0,0 0 0,1 1 0,1 0 0,0 0 0,0 0 0,2 0 0,0 1 0,1 0 0,0-1 0,1 1 0,0 0 0,3 18 0,2 436 0,-5-281 0,5-117 0,-3-68 0,-1 1 0,0-1 0,1 1 0,0-1 0,0 0 0,0 1 0,0-1 0,1 0 0,-1 0 0,1 0 0,0 0 0,0 0 0,0 0 0,0 0 0,0-1 0,0 1 0,5 3 0,-6-6 0,1 1 0,-1-1 0,1 0 0,-1 1 0,1-1 0,-1 0 0,1 0 0,-1 0 0,0 0 0,1 0 0,-1 0 0,1 0 0,-1-1 0,1 1 0,-1 0 0,0-1 0,1 1 0,-1-1 0,0 0 0,1 1 0,-1-1 0,0 0 0,0 0 0,3-1 0,25-28 0,-27 28 0,21-29 0,-1-1 0,26-51 0,-7 10 0,54-74 0,73-130 0,-106 167 0,95-124 0,-7 12 0,-135 194 0,-2 1 0,17-47 0,-19 42 0,30-55 0,-19 47 0,3 1 0,31-39 0,-54 76 0,0-1 0,0 1 0,0-1 0,0 1 0,0-1 0,-1 0 0,1 0 0,1-6 0,-3 8 0,0 0 0,0 0 0,0 0 0,0 0 0,0 0 0,0 1 0,-1-1 0,1 0 0,0 0 0,-1 0 0,1 0 0,-1 0 0,1 0 0,-1 0 0,1 0 0,-1 1 0,1-1 0,-1 0 0,0 0 0,1 1 0,-1-1 0,0 0 0,0 1 0,1-1 0,-1 1 0,0-1 0,0 1 0,0-1 0,0 1 0,0 0 0,0-1 0,0 1 0,-1 0 0,-30-9 0,0 2 0,0 2 0,0 0 0,-61 1 0,10 0 0,-35-4 0,-26-2 0,-261-50 0,345 46 0,17 5 0,-45-16 0,43 11 0,-93-15 0,135 28 0,0 1 0,1-1 0,-1 0 0,0 1 0,1-1 0,-1 0 0,1 0 0,-1-1 0,1 1 0,0 0 0,0-1 0,-1 0 0,-1-1 0,4 2 0,-1 0 0,1 0 0,-1 0 0,1 0 0,0 0 0,-1 0 0,1 0 0,0 0 0,0 0 0,-1 0 0,1 0 0,0 0 0,0 0 0,0 0 0,1 0 0,-1 0 0,0 0 0,0 0 0,0 0 0,1 0 0,-1 1 0,0-1 0,1 0 0,-1 0 0,1 0 0,-1 0 0,1 0 0,0 0 0,-1 1 0,1-1 0,0 0 0,0 1 0,-1-1 0,1 0 0,0 1 0,0-1 0,1 0 0,13-9 0,0 0 0,1 1 0,1 0 0,0 1 0,0 1 0,30-8 0,-17 5 0,351-131 0,-306 122 0,-59 16 0,0 0 0,-1-1 0,1-1 0,-1-1 0,17-8 0,-32 14 0,1 0 0,-1 0 0,0 0 0,1 0 0,-1 0 0,0-1 0,1 1 0,-1 0 0,0 0 0,1-1 0,-1 1 0,0 0 0,0 0 0,1-1 0,-1 1 0,0 0 0,0-1 0,0 1 0,1 0 0,-1 0 0,0-1 0,0 1 0,0-1 0,0 1 0,0 0 0,0-1 0,0 1 0,0 0 0,0-1 0,0 1 0,0 0 0,0-1 0,0 1 0,0-1 0,0 1 0,0 0 0,0-1 0,0 1 0,0 0 0,0-1 0,-1 1 0,1 0 0,0-1 0,0 1 0,0 0 0,-1-1 0,1 1 0,0 0 0,0 0 0,-1-1 0,1 1 0,0 0 0,-1 0 0,1 0 0,0-1 0,-1 1 0,1 0 0,0 0 0,-1 0 0,1 0 0,0 0 0,-1 0 0,1 0 0,-1 0 0,1 0 0,-1 0 0,-29-9 0,29 9 0,-78-13 0,-128-4 0,113 12 0,-6 0 0,-88-9 0,185 13 0,0 1 0,1-1 0,-1 1 0,0-1 0,1 0 0,-1 0 0,1 0 0,-1 0 0,1 0 0,-1-1 0,1 1 0,-3-3 0,5 4 0,0 0 0,0-1 0,-1 1 0,1 0 0,0-1 0,0 1 0,0 0 0,-1-1 0,1 1 0,0 0 0,0-1 0,0 1 0,0-1 0,0 1 0,0 0 0,0-1 0,0 1 0,0-1 0,0 1 0,0 0 0,0-1 0,0 1 0,0-1 0,0 1 0,1 0 0,-1-1 0,0 0 0,16-12 0,3 4 0,1 1 0,0 0 0,0 1 0,0 2 0,1 0 0,39-4 0,133 1 0,-170 8 0,634 3 0,-771 1 0,1 4 0,0 6 0,1 5 0,-135 40 0,243-58 0,-48 17 0,48-17 0,1 1 0,-1 0 0,1-1 0,0 2 0,0-1 0,0 0 0,0 1 0,0-1 0,0 1 0,1 0 0,-4 4 0,6-6 0,-1-1 0,1 1 0,-1 0 0,1-1 0,0 1 0,0 0 0,-1-1 0,1 1 0,0 0 0,0-1 0,0 1 0,0 0 0,0 0 0,0-1 0,0 1 0,0 0 0,0 0 0,0-1 0,0 1 0,0 0 0,0 0 0,1-1 0,-1 1 0,0 0 0,0-1 0,1 1 0,0 0 0,19 14 0,14-1 0,1-1 0,1-2 0,-1-1 0,53 6 0,-51-9 0,143 22 0,264 7 0,187-33 0,-527-4 0,133-2 0,-224 3 0,-37 0 0,-1499 24-703,1282-32 703,1-10 0,-376-76 0,557 81 117,2-2 0,0-2 0,0-3 1,2-3-1,-55-30 0,107 52-117,1 0 0,0-1 0,0 1 0,0 0 0,0-1 0,0 1 0,0-1 0,0 0 0,0 0 0,1 1 0,-1-1 0,1 0 0,-1 0 0,1-1 0,0 1 0,0 0 0,0 0 0,0-1 0,0 1 0,0 0 0,0-1 0,1 1 0,0-1 0,-1 1 0,1-1 0,0 1 0,0-1 0,0 1 0,1-1 0,-1 1 0,0-1 0,1 1 0,0-1 0,0 1 0,-1 0 0,1-1 0,1 1 0,-1 0 0,0 0 0,3-3 0,1-3 0,1 0 0,1 1 0,-1 0 0,1 0 0,1 1 0,-1 0 0,1 0 0,0 0 0,11-5 0,236-91 0,-64 28 0,-141 53 0,0 1 0,84-19 0,-69 22 0,99-41 0,-149 51 0,1 1 0,0 1 0,0 0 0,0 1 0,1 1 0,-1 1 0,1 0 0,-1 1 0,1 0 0,0 2 0,0 0 0,21 4 0,246 68 0,64 13 0,488 59 0,-507-92 0,-118-24 0,12 3 0,-217-31 0,30 7 0,-35-8 0,1 0 0,-1 1 0,0-1 0,1 1 0,-1-1 0,0 1 0,0 0 0,0-1 0,0 1 0,1 0 0,-1 0 0,0 0 0,0-1 0,0 1 0,-1 0 0,1 0 0,0 1 0,0-1 0,1 2 0,-2-2 0,0-1 0,-1 1 0,1 0 0,0-1 0,0 1 0,0 0 0,0-1 0,-1 1 0,1-1 0,0 1 0,-1 0 0,1-1 0,0 1 0,-1-1 0,1 1 0,-1-1 0,1 1 0,-1-1 0,1 1 0,-1-1 0,1 0 0,-1 1 0,1-1 0,-1 0 0,0 1 0,1-1 0,-1 0 0,-1 1 0,-21 8 0,-1 0 0,0-2 0,0 0 0,-1-2 0,-32 3 0,5 0 0,-860 96 0,798-95 0,-702 27 0,769-37 0,40-3 0,14-1 0,18-7 0,102-24 0,246-37 0,429 0-410,7 71 0,-781 2 391,-21-1 34,-1 1 1,1-1-1,-1 2 1,1-1 0,0 1-1,-1 0 1,1 0-1,-1 1 1,9 2-1,-14-3-5,0-1-1,-1 1 0,1-1 0,0 1 1,0 0-1,0-1 0,-1 1 1,1 0-1,0 0 0,-1-1 0,1 1 1,0 0-1,-1 0 0,1 0 0,-1 0 1,1 0-1,-1 0 0,0 0 0,0 0 1,1 0-1,-1 0 0,0 0 0,0 1 1,0 1 12,0-1 0,0 1 0,-1 0 1,1-1-1,-1 1 0,0-1 0,0 1 0,0-1 1,-1 3-1,-3 3 26,0 0 0,0 0 0,-1-1-1,-9 10 1,-12 5-48,-1 0 0,-1-2 0,-1-1 0,0-1 0,-41 17 0,43-21 0,-146 60 0,34-16 0,115-43 0,25-15 0,0 0 0,0 0 0,0 1 0,0-1 0,0 0 0,0 0 0,0 0 0,0 0 0,0 1 0,0-1 0,0 0 0,0 0 0,0 0 0,0 1 0,0-1 0,0 0 0,0 0 0,0 0 0,0 0 0,0 1 0,0-1 0,0 0 0,0 0 0,0 0 0,0 0 0,1 1 0,-1-1 0,0 0 0,0 0 0,0 0 0,0 0 0,0 0 0,1 0 0,-1 1 0,0-1 0,0 0 0,0 0 0,0 0 0,1 0 0,-1 0 0,0 0 0,0 0 0,0 0 0,0 0 0,1 0 0,-1 0 0,0 0 0,0 0 0,0 0 0,1 0 0,-1 0 0,0 0 0,0 0 0,0 0 0,0 0 0,1 0 0,-1 0 0,0-1 0,56-3 0,95-20-48,892-114-1002,122 93 1027,-1067 46 23,-95-1 0,0 0 0,1 0 0,-1 1 0,0-1 0,1 1 0,-1 0 0,0 0 0,6 2 0,-9-3 0,0 0 0,0 0 0,0 1 0,0-1 0,0 0 0,0 1 0,0-1 0,1 0 0,-1 1 0,0-1 0,0 0 0,0 0 0,-1 1 0,1-1 0,0 0 0,0 1 0,0-1 0,0 0 0,0 1 0,0-1 0,0 0 0,0 0 0,-1 1 0,1-1 0,0 0 0,0 0 0,0 1 0,0-1 0,-1 0 0,1 0 0,0 1 0,0-1 0,-1 0 0,1 0 0,0 0 0,0 0 0,-1 1 0,1-1 0,0 0 0,-1 0 0,1 0 0,0 0 0,-1 0 0,1 0 0,0 0 0,-1 0 0,-64 22 0,-146 30 137,-219 25-1,-226-18 137,150-51-273,502-8 0,-2 0 0,0 0 0,1 0 0,-1-1 0,0 1 0,0-1 0,1-1 0,-1 1 0,0-1 0,1 0 0,0 0 0,-6-3 0,10 4 0,1 1 0,0 0 0,0 0 0,-1-1 0,1 1 0,0 0 0,0 0 0,0-1 0,0 1 0,-1 0 0,1-1 0,0 1 0,0 0 0,0-1 0,0 1 0,0 0 0,0-1 0,0 1 0,0 0 0,0-1 0,0 1 0,0 0 0,0-1 0,0 1 0,0 0 0,0-1 0,0 1 0,0 0 0,0-1 0,1 1 0,-1 0 0,0-1 0,0 1 0,0 0 0,1 0 0,-1-1 0,0 1 0,0 0 0,1 0 0,-1-1 0,0 1 0,0 0 0,1 0 0,-1-1 0,9-5 61,1 0-1,-1 0 0,1 1 1,0 0-1,13-5 1,-1 1 55,93-38-56,232-61 0,132 5-84,122 10 24,-598 92 0,1 1 0,-1 0 0,1-1 0,-1 1 0,1 1 0,-1-1 0,8 2 0,-11-2 0,0 0 0,0 1 0,0-1 0,0 0 0,0 0 0,0 1 0,0-1 0,0 0 0,0 1 0,0-1 0,0 0 0,0 1 0,0-1 0,0 0 0,0 0 0,0 1 0,0-1 0,0 0 0,0 1 0,0-1 0,0 0 0,-1 0 0,1 1 0,0-1 0,0 0 0,0 0 0,-1 1 0,1-1 0,0 0 0,0 0 0,0 0 0,-1 1 0,1-1 0,0 0 0,0 0 0,-1 0 0,1 0 0,0 0 0,-1 1 0,1-1 0,0 0 0,0 0 0,-1 0 0,1 0 0,0 0 0,-1 0 0,-59 26 0,-80 22 0,-232 48 0,-156-11 0,395-67 0,-1-7 0,-148-5 0,277-6 0,1-1 0,0 1 0,0-1 0,0 0 0,0 0 0,0 0 0,0 0 0,1-1 0,-1 0 0,0 1 0,1-1 0,-1-1 0,1 1 0,-1 0 0,1-1 0,0 0 0,0 0 0,0 0 0,1 0 0,-5-6 0,2 3 0,0 2 0,1 0 0,-1 1 0,0-1 0,0 1 0,0 0 0,0 0 0,0 1 0,-1 0 0,1 0 0,-1 0 0,-9-2 0,-72-8 0,65 10 0,-489-27 0,494 30 0,11-1 0,-1 1 0,1-1 0,-1 0 0,1-1 0,-1 1 0,1-1 0,-1-1 0,1 1 0,0-1 0,-1 0 0,-9-5 0,16 7 0,-1-1 0,1 1 0,-1-1 0,0 1 0,1-1 0,-1 1 0,1-1 0,-1 1 0,1-1 0,-1 0 0,1 1 0,0-1 0,-1 1 0,1-1 0,0 0 0,0 0 0,-1 1 0,1-1 0,0 0 0,0 0 0,0 1 0,0-1 0,0 0 0,0 0 0,0 1 0,0-1 0,0 0 0,0 1 0,0-1 0,1 0 0,-1 0 0,0 1 0,0-1 0,1 0 0,-1 1 0,0-1 0,1 0 0,-1 1 0,1-1 0,-1 1 0,1-1 0,-1 1 0,1-1 0,-1 1 0,1-1 0,1 0 0,2-2 0,0-1 0,1 1 0,-1 0 0,1 1 0,7-4 0,28-9 0,1 1 0,68-12 0,92-5 0,-180 28 0,678-57 0,-238 26 0,-430 30 0,60-17 0,-7 1 0,21 5 0,1 5 0,137 5 0,-224 5 0,25-1 0,-42 1 0,0 0 0,-1 0 0,1 0 0,0 1 0,0-1 0,-1 0 0,1 1 0,0-1 0,0 1 0,-1 0 0,1-1 0,-1 1 0,1 0 0,-1 0 0,1 0 0,-1 0 0,2 2 0,-3-2 0,1 0 0,-1 1 0,1-1 0,-1 0 0,0 1 0,0-1 0,0 1 0,0-1 0,0 0 0,0 1 0,0-1 0,0 1 0,0-1 0,-1 0 0,1 1 0,-1-1 0,1 0 0,-1 1 0,1-1 0,-1 0 0,0 0 0,1 0 0,-1 1 0,0-1 0,-2 1 0,-27 31 0,27-30 0,-46 39 0,-1-3 0,-2-1 0,-1-3 0,-104 50 0,-247 84 0,397-167 0,-405 144 0,273-106 0,-146 24 0,265-60 0,-44 5 0,60-9 0,0 0 0,-1 0 0,1 0 0,0 0 0,0-1 0,0 0 0,0 0 0,0 0 0,0 0 0,0-1 0,0 1 0,-4-4 0,6 4 0,0-1 0,1 1 0,-1-1 0,1 1 0,-1-1 0,1 0 0,0 0 0,0 0 0,0 0 0,0 0 0,0 0 0,0 0 0,1 0 0,-1 0 0,0 0 0,1 0 0,0-1 0,0 1 0,-1 0 0,1 0 0,1-1 0,-1 1 0,0 0 0,0 0 0,1 0 0,-1 0 0,2-4 0,1-3 0,1 0 0,-1 0 0,1 0 0,11-16 0,2 1 0,1 1 0,2 0 0,0 1 0,1 2 0,1 0 0,35-24 0,160-91 0,-137 89 0,220-115 0,-253 137 0,-23 11 160,35-27 0,-44 28-497,0 1 0,1 1 0,0 0 0,34-14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0:28:01.265"/>
    </inkml:context>
    <inkml:brush xml:id="br0">
      <inkml:brushProperty name="width" value="0.35" units="cm"/>
      <inkml:brushProperty name="height" value="0.35" units="cm"/>
      <inkml:brushProperty name="color" value="#FFFFFF"/>
    </inkml:brush>
  </inkml:definitions>
  <inkml:trace contextRef="#ctx0" brushRef="#br0">2218 53 24575,'-1'1'0,"1"0"0,-1 0 0,1 0 0,-1 0 0,1 0 0,-1 0 0,0 0 0,1 0 0,-1 0 0,0 0 0,0 0 0,0-1 0,0 1 0,0 0 0,0 0 0,0-1 0,0 1 0,0-1 0,0 1 0,0-1 0,0 1 0,0-1 0,0 0 0,0 1 0,-1-1 0,1 0 0,-2 0 0,-38 5 0,36-5 0,-110 12 0,62-5 0,-57 0 0,88-6 0,1 2 0,-38 8 0,12-2 0,-5 2 0,32-7 0,-1 0 0,-35 2 0,19-5 0,-175-3 0,210 2 0,1 0 0,-1 0 0,0 0 0,0-1 0,1 1 0,-1 0 0,0-1 0,0 1 0,1-1 0,-1 1 0,0-1 0,1 0 0,-1 0 0,1 0 0,-1 0 0,1 0 0,0 0 0,-1 0 0,1 0 0,0 0 0,0-1 0,-1 1 0,0-2 0,2 1 0,0 0 0,-1 1 0,1-1 0,0 0 0,0 0 0,0 1 0,0-1 0,0 0 0,1 0 0,-1 1 0,0-1 0,1 0 0,0 0 0,-1 1 0,1-1 0,0 1 0,0-1 0,1-2 0,2-2 0,0 0 0,1 1 0,0-1 0,0 1 0,0 0 0,0 0 0,1 0 0,0 1 0,0 0 0,8-4 0,-1 4 0,-1 0 0,1 1 0,23-2 0,6-2 0,5 0 0,1 2 0,0 2 0,53 4 0,-55 0 0,-1213-2 205,574 2-1775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90506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78096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200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1832439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18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1080991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389474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220595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243760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FFD3-D66E-435B-9654-49D61B23A274}"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408123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6FFD3-D66E-435B-9654-49D61B23A274}"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427458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6FFD3-D66E-435B-9654-49D61B23A274}"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136825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6FFD3-D66E-435B-9654-49D61B23A274}"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280448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6FFD3-D66E-435B-9654-49D61B23A274}"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40997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26FFD3-D66E-435B-9654-49D61B23A274}"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86A20B-F5F0-4F86-B37F-E417DF7CC57D}" type="slidenum">
              <a:rPr lang="en-IN" smtClean="0"/>
              <a:t>‹#›</a:t>
            </a:fld>
            <a:endParaRPr lang="en-IN"/>
          </a:p>
        </p:txBody>
      </p:sp>
    </p:spTree>
    <p:extLst>
      <p:ext uri="{BB962C8B-B14F-4D97-AF65-F5344CB8AC3E}">
        <p14:creationId xmlns:p14="http://schemas.microsoft.com/office/powerpoint/2010/main" val="253490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86A20B-F5F0-4F86-B37F-E417DF7CC57D}" type="slidenum">
              <a:rPr lang="en-IN" smtClean="0"/>
              <a:t>‹#›</a:t>
            </a:fld>
            <a:endParaRPr lang="en-IN"/>
          </a:p>
        </p:txBody>
      </p:sp>
      <p:sp>
        <p:nvSpPr>
          <p:cNvPr id="5" name="Date Placeholder 4"/>
          <p:cNvSpPr>
            <a:spLocks noGrp="1"/>
          </p:cNvSpPr>
          <p:nvPr>
            <p:ph type="dt" sz="half" idx="10"/>
          </p:nvPr>
        </p:nvSpPr>
        <p:spPr/>
        <p:txBody>
          <a:bodyPr/>
          <a:lstStyle/>
          <a:p>
            <a:fld id="{0C26FFD3-D66E-435B-9654-49D61B23A274}" type="datetimeFigureOut">
              <a:rPr lang="en-IN" smtClean="0"/>
              <a:t>03-11-2023</a:t>
            </a:fld>
            <a:endParaRPr lang="en-IN"/>
          </a:p>
        </p:txBody>
      </p:sp>
    </p:spTree>
    <p:extLst>
      <p:ext uri="{BB962C8B-B14F-4D97-AF65-F5344CB8AC3E}">
        <p14:creationId xmlns:p14="http://schemas.microsoft.com/office/powerpoint/2010/main" val="227593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26FFD3-D66E-435B-9654-49D61B23A274}" type="datetimeFigureOut">
              <a:rPr lang="en-IN" smtClean="0"/>
              <a:t>03-11-2023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86A20B-F5F0-4F86-B37F-E417DF7CC57D}" type="slidenum">
              <a:rPr lang="en-IN" smtClean="0"/>
              <a:t>‹#›</a:t>
            </a:fld>
            <a:endParaRPr lang="en-IN"/>
          </a:p>
        </p:txBody>
      </p:sp>
    </p:spTree>
    <p:extLst>
      <p:ext uri="{BB962C8B-B14F-4D97-AF65-F5344CB8AC3E}">
        <p14:creationId xmlns:p14="http://schemas.microsoft.com/office/powerpoint/2010/main" val="42395437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image" Target="../media/image2.png"/><Relationship Id="rId16"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362E-3543-D491-4CFE-B7F37F46CE33}"/>
              </a:ext>
            </a:extLst>
          </p:cNvPr>
          <p:cNvSpPr>
            <a:spLocks noGrp="1"/>
          </p:cNvSpPr>
          <p:nvPr>
            <p:ph type="ctrTitle"/>
          </p:nvPr>
        </p:nvSpPr>
        <p:spPr>
          <a:xfrm>
            <a:off x="915395" y="0"/>
            <a:ext cx="8362356" cy="1646302"/>
          </a:xfrm>
        </p:spPr>
        <p:txBody>
          <a:bodyPr/>
          <a:lstStyle/>
          <a:p>
            <a:pPr algn="ctr"/>
            <a:r>
              <a:rPr lang="en-IN" sz="8800" dirty="0">
                <a:solidFill>
                  <a:schemeClr val="accent6">
                    <a:lumMod val="75000"/>
                  </a:schemeClr>
                </a:solidFill>
                <a:latin typeface="Sitka Subheading Semibold" pitchFamily="2" charset="0"/>
              </a:rPr>
              <a:t>MARK XXIV </a:t>
            </a:r>
            <a:r>
              <a:rPr lang="en-IN" sz="4000" dirty="0">
                <a:solidFill>
                  <a:schemeClr val="accent6">
                    <a:lumMod val="75000"/>
                  </a:schemeClr>
                </a:solidFill>
                <a:latin typeface="Sitka Subheading Semibold" pitchFamily="2" charset="0"/>
              </a:rPr>
              <a:t>(GEN-1)</a:t>
            </a:r>
            <a:r>
              <a:rPr lang="en-IN" sz="8800" dirty="0">
                <a:solidFill>
                  <a:schemeClr val="accent6">
                    <a:lumMod val="75000"/>
                  </a:schemeClr>
                </a:solidFill>
                <a:latin typeface="Sitka Subheading Semibold" pitchFamily="2" charset="0"/>
              </a:rPr>
              <a:t> </a:t>
            </a:r>
          </a:p>
        </p:txBody>
      </p:sp>
      <p:sp>
        <p:nvSpPr>
          <p:cNvPr id="4" name="TextBox 3">
            <a:extLst>
              <a:ext uri="{FF2B5EF4-FFF2-40B4-BE49-F238E27FC236}">
                <a16:creationId xmlns:a16="http://schemas.microsoft.com/office/drawing/2014/main" id="{B8E76119-A8CF-D43E-70C1-293B6E664325}"/>
              </a:ext>
            </a:extLst>
          </p:cNvPr>
          <p:cNvSpPr txBox="1"/>
          <p:nvPr/>
        </p:nvSpPr>
        <p:spPr>
          <a:xfrm>
            <a:off x="492699" y="2744042"/>
            <a:ext cx="5432612" cy="3170099"/>
          </a:xfrm>
          <a:prstGeom prst="rect">
            <a:avLst/>
          </a:prstGeom>
          <a:noFill/>
        </p:spPr>
        <p:txBody>
          <a:bodyPr wrap="square" rtlCol="0">
            <a:spAutoFit/>
          </a:bodyPr>
          <a:lstStyle/>
          <a:p>
            <a:pPr algn="ctr"/>
            <a:r>
              <a:rPr lang="en-US" sz="4000" dirty="0">
                <a:solidFill>
                  <a:schemeClr val="accent6">
                    <a:lumMod val="50000"/>
                  </a:schemeClr>
                </a:solidFill>
                <a:latin typeface="Baskerville Old Face" panose="02020602080505020303" pitchFamily="18" charset="0"/>
              </a:rPr>
              <a:t>S.A.P.P.H.I.R.E.</a:t>
            </a:r>
          </a:p>
          <a:p>
            <a:pPr algn="ctr"/>
            <a:r>
              <a:rPr lang="en-US" sz="4000" dirty="0">
                <a:solidFill>
                  <a:schemeClr val="accent6">
                    <a:lumMod val="50000"/>
                  </a:schemeClr>
                </a:solidFill>
                <a:latin typeface="Baskerville Old Face" panose="02020602080505020303" pitchFamily="18" charset="0"/>
              </a:rPr>
              <a:t>Stochastic Augmented Prolog Processing Helical Interfaced Robust Equipment</a:t>
            </a:r>
          </a:p>
        </p:txBody>
      </p:sp>
      <p:sp>
        <p:nvSpPr>
          <p:cNvPr id="9" name="TextBox 8">
            <a:extLst>
              <a:ext uri="{FF2B5EF4-FFF2-40B4-BE49-F238E27FC236}">
                <a16:creationId xmlns:a16="http://schemas.microsoft.com/office/drawing/2014/main" id="{CABCF61A-CAA2-1291-759F-60AC4145CF70}"/>
              </a:ext>
            </a:extLst>
          </p:cNvPr>
          <p:cNvSpPr txBox="1"/>
          <p:nvPr/>
        </p:nvSpPr>
        <p:spPr>
          <a:xfrm>
            <a:off x="6427693" y="3079375"/>
            <a:ext cx="3254188" cy="3000821"/>
          </a:xfrm>
          <a:prstGeom prst="rect">
            <a:avLst/>
          </a:prstGeom>
          <a:noFill/>
        </p:spPr>
        <p:txBody>
          <a:bodyPr wrap="square" rtlCol="0">
            <a:spAutoFit/>
          </a:bodyPr>
          <a:lstStyle/>
          <a:p>
            <a:pPr marL="12700">
              <a:lnSpc>
                <a:spcPct val="100000"/>
              </a:lnSpc>
              <a:spcBef>
                <a:spcPts val="925"/>
              </a:spcBef>
            </a:pPr>
            <a:r>
              <a:rPr lang="en-IN" b="1" spc="45" dirty="0">
                <a:solidFill>
                  <a:schemeClr val="accent6">
                    <a:lumMod val="75000"/>
                  </a:schemeClr>
                </a:solidFill>
                <a:latin typeface="Arial Rounded MT Bold" panose="020F0704030504030204" pitchFamily="34" charset="0"/>
                <a:cs typeface="Calibri"/>
              </a:rPr>
              <a:t>Project done and </a:t>
            </a:r>
            <a:r>
              <a:rPr lang="en-IN" sz="1800" b="1" spc="45" dirty="0">
                <a:solidFill>
                  <a:schemeClr val="accent6">
                    <a:lumMod val="75000"/>
                  </a:schemeClr>
                </a:solidFill>
                <a:latin typeface="Arial Rounded MT Bold" panose="020F0704030504030204" pitchFamily="34" charset="0"/>
                <a:cs typeface="Calibri"/>
              </a:rPr>
              <a:t> Presented By:</a:t>
            </a:r>
            <a:endParaRPr lang="zh-CN" altLang="en-US" b="1" dirty="0">
              <a:solidFill>
                <a:schemeClr val="accent6">
                  <a:lumMod val="75000"/>
                </a:schemeClr>
              </a:solidFill>
            </a:endParaRPr>
          </a:p>
          <a:p>
            <a:pPr marL="12700">
              <a:lnSpc>
                <a:spcPct val="100000"/>
              </a:lnSpc>
              <a:spcBef>
                <a:spcPts val="925"/>
              </a:spcBef>
            </a:pPr>
            <a:r>
              <a:rPr lang="en-IN" sz="1800" spc="45" dirty="0">
                <a:solidFill>
                  <a:schemeClr val="accent6">
                    <a:lumMod val="75000"/>
                  </a:schemeClr>
                </a:solidFill>
                <a:latin typeface="Baskerville Old Face" panose="02020602080505020303" pitchFamily="18" charset="0"/>
                <a:cs typeface="Calibri"/>
              </a:rPr>
              <a:t>Panem Chaitanya Pavan Kumar</a:t>
            </a:r>
          </a:p>
          <a:p>
            <a:pPr marL="12700">
              <a:lnSpc>
                <a:spcPct val="100000"/>
              </a:lnSpc>
              <a:spcBef>
                <a:spcPts val="925"/>
              </a:spcBef>
            </a:pPr>
            <a:r>
              <a:rPr lang="en-IN" sz="1800" spc="45" dirty="0">
                <a:solidFill>
                  <a:schemeClr val="accent6">
                    <a:lumMod val="75000"/>
                  </a:schemeClr>
                </a:solidFill>
                <a:latin typeface="Baskerville Old Face" panose="02020602080505020303" pitchFamily="18" charset="0"/>
                <a:cs typeface="Calibri"/>
              </a:rPr>
              <a:t>Settypalli Sujith Kumar</a:t>
            </a:r>
          </a:p>
          <a:p>
            <a:pPr marL="12700">
              <a:lnSpc>
                <a:spcPct val="100000"/>
              </a:lnSpc>
              <a:spcBef>
                <a:spcPts val="925"/>
              </a:spcBef>
            </a:pPr>
            <a:r>
              <a:rPr lang="en-IN" spc="45" dirty="0">
                <a:solidFill>
                  <a:schemeClr val="accent6">
                    <a:lumMod val="75000"/>
                  </a:schemeClr>
                </a:solidFill>
                <a:latin typeface="Baskerville Old Face" panose="02020602080505020303" pitchFamily="18" charset="0"/>
                <a:cs typeface="Calibri"/>
              </a:rPr>
              <a:t>Balusupati Venkatesh</a:t>
            </a:r>
          </a:p>
          <a:p>
            <a:pPr marL="12700">
              <a:lnSpc>
                <a:spcPct val="100000"/>
              </a:lnSpc>
              <a:spcBef>
                <a:spcPts val="925"/>
              </a:spcBef>
            </a:pPr>
            <a:endParaRPr lang="en-IN" sz="1800" spc="45" dirty="0">
              <a:solidFill>
                <a:schemeClr val="accent6">
                  <a:lumMod val="75000"/>
                </a:schemeClr>
              </a:solidFill>
              <a:latin typeface="Baskerville Old Face" panose="02020602080505020303" pitchFamily="18" charset="0"/>
              <a:cs typeface="Calibri"/>
            </a:endParaRPr>
          </a:p>
          <a:p>
            <a:pPr marL="12700">
              <a:lnSpc>
                <a:spcPct val="100000"/>
              </a:lnSpc>
              <a:spcBef>
                <a:spcPts val="925"/>
              </a:spcBef>
            </a:pPr>
            <a:r>
              <a:rPr lang="en-IN" spc="45" dirty="0">
                <a:solidFill>
                  <a:schemeClr val="accent6">
                    <a:lumMod val="75000"/>
                  </a:schemeClr>
                </a:solidFill>
                <a:latin typeface="Arial Rounded MT Bold" panose="020F0704030504030204" pitchFamily="34" charset="0"/>
                <a:cs typeface="Calibri"/>
              </a:rPr>
              <a:t>From:</a:t>
            </a:r>
          </a:p>
          <a:p>
            <a:pPr marL="12700">
              <a:lnSpc>
                <a:spcPct val="100000"/>
              </a:lnSpc>
              <a:spcBef>
                <a:spcPts val="925"/>
              </a:spcBef>
            </a:pPr>
            <a:r>
              <a:rPr lang="en-IN" sz="1800" b="1" spc="45" dirty="0">
                <a:solidFill>
                  <a:schemeClr val="accent6">
                    <a:lumMod val="75000"/>
                  </a:schemeClr>
                </a:solidFill>
                <a:latin typeface="Baskerville Old Face" panose="02020602080505020303" pitchFamily="18" charset="0"/>
                <a:cs typeface="Calibri"/>
              </a:rPr>
              <a:t>Kalasalingam University</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A4B4286-D810-2C57-D3A1-DEA3227DE2EC}"/>
                  </a:ext>
                </a:extLst>
              </p14:cNvPr>
              <p14:cNvContentPartPr/>
              <p14:nvPr/>
            </p14:nvContentPartPr>
            <p14:xfrm>
              <a:off x="6096000" y="2744042"/>
              <a:ext cx="360" cy="3442680"/>
            </p14:xfrm>
          </p:contentPart>
        </mc:Choice>
        <mc:Fallback xmlns="">
          <p:pic>
            <p:nvPicPr>
              <p:cNvPr id="10" name="Ink 9">
                <a:extLst>
                  <a:ext uri="{FF2B5EF4-FFF2-40B4-BE49-F238E27FC236}">
                    <a16:creationId xmlns:a16="http://schemas.microsoft.com/office/drawing/2014/main" id="{6A4B4286-D810-2C57-D3A1-DEA3227DE2EC}"/>
                  </a:ext>
                </a:extLst>
              </p:cNvPr>
              <p:cNvPicPr/>
              <p:nvPr/>
            </p:nvPicPr>
            <p:blipFill>
              <a:blip r:embed="rId3"/>
              <a:stretch>
                <a:fillRect/>
              </a:stretch>
            </p:blipFill>
            <p:spPr>
              <a:xfrm>
                <a:off x="6060360" y="2708042"/>
                <a:ext cx="72000" cy="3514320"/>
              </a:xfrm>
              <a:prstGeom prst="rect">
                <a:avLst/>
              </a:prstGeom>
            </p:spPr>
          </p:pic>
        </mc:Fallback>
      </mc:AlternateContent>
    </p:spTree>
    <p:extLst>
      <p:ext uri="{BB962C8B-B14F-4D97-AF65-F5344CB8AC3E}">
        <p14:creationId xmlns:p14="http://schemas.microsoft.com/office/powerpoint/2010/main" val="403625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E5FF-3669-8869-38F2-F13BAC69537F}"/>
              </a:ext>
            </a:extLst>
          </p:cNvPr>
          <p:cNvSpPr>
            <a:spLocks noGrp="1"/>
          </p:cNvSpPr>
          <p:nvPr>
            <p:ph type="title"/>
          </p:nvPr>
        </p:nvSpPr>
        <p:spPr/>
        <p:txBody>
          <a:bodyPr/>
          <a:lstStyle/>
          <a:p>
            <a:r>
              <a:rPr lang="en-IN" dirty="0">
                <a:latin typeface="Arial Rounded MT Bold" panose="020F0704030504030204" pitchFamily="34" charset="0"/>
              </a:rPr>
              <a:t>Novelty</a:t>
            </a:r>
          </a:p>
        </p:txBody>
      </p:sp>
      <p:sp>
        <p:nvSpPr>
          <p:cNvPr id="3" name="Content Placeholder 2">
            <a:extLst>
              <a:ext uri="{FF2B5EF4-FFF2-40B4-BE49-F238E27FC236}">
                <a16:creationId xmlns:a16="http://schemas.microsoft.com/office/drawing/2014/main" id="{F01C21E9-6F79-F61C-6BE7-CA2568E085CD}"/>
              </a:ext>
            </a:extLst>
          </p:cNvPr>
          <p:cNvSpPr>
            <a:spLocks noGrp="1"/>
          </p:cNvSpPr>
          <p:nvPr>
            <p:ph idx="1"/>
          </p:nvPr>
        </p:nvSpPr>
        <p:spPr>
          <a:xfrm>
            <a:off x="677334" y="1353766"/>
            <a:ext cx="8596668" cy="3880773"/>
          </a:xfrm>
        </p:spPr>
        <p:txBody>
          <a:bodyPr>
            <a:noAutofit/>
          </a:bodyPr>
          <a:lstStyle/>
          <a:p>
            <a:pPr marL="0" indent="0">
              <a:buNone/>
            </a:pPr>
            <a:endParaRPr lang="en-US" sz="1600" dirty="0"/>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Novelty of this project is to designing and implement a gesture and sign based KERNAL optimized control system that allows users to interact with electronic devices and interfaces using hand and body movements (the gestures made and the signs shown) instead of traditional input methods such as keyboards, touchscreens or voice commands, so that the system will enable intuitive and efficient control, enhancing user experience (through it’s interface) and a large accessibility control across a wide range of applications and gadgets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several challenges need to be addressed to ensure the successful development and deployment of this technology which are: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Gesture Recognition Accuracy</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Real-Time Responsiveness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Gesture Sets and Customization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Scalability and Adaptability</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User Learning Curve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Robustness and Reliability</a:t>
            </a:r>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311957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8008-557B-DE82-1C29-D70E61B5A21B}"/>
              </a:ext>
            </a:extLst>
          </p:cNvPr>
          <p:cNvSpPr>
            <a:spLocks noGrp="1"/>
          </p:cNvSpPr>
          <p:nvPr>
            <p:ph type="title"/>
          </p:nvPr>
        </p:nvSpPr>
        <p:spPr/>
        <p:txBody>
          <a:bodyPr/>
          <a:lstStyle/>
          <a:p>
            <a:r>
              <a:rPr lang="en-IN" dirty="0"/>
              <a:t>Sustainable Development Goals</a:t>
            </a:r>
          </a:p>
        </p:txBody>
      </p:sp>
      <p:sp>
        <p:nvSpPr>
          <p:cNvPr id="3" name="Content Placeholder 2">
            <a:extLst>
              <a:ext uri="{FF2B5EF4-FFF2-40B4-BE49-F238E27FC236}">
                <a16:creationId xmlns:a16="http://schemas.microsoft.com/office/drawing/2014/main" id="{B21F8B94-2EDE-77FA-5D3F-AA9DFFFA74B0}"/>
              </a:ext>
            </a:extLst>
          </p:cNvPr>
          <p:cNvSpPr>
            <a:spLocks noGrp="1"/>
          </p:cNvSpPr>
          <p:nvPr>
            <p:ph idx="1"/>
          </p:nvPr>
        </p:nvSpPr>
        <p:spPr/>
        <p:txBody>
          <a:bodyPr/>
          <a:lstStyle/>
          <a:p>
            <a:r>
              <a:rPr lang="en-IN" dirty="0"/>
              <a:t>Good Health and Well-Being</a:t>
            </a:r>
          </a:p>
          <a:p>
            <a:r>
              <a:rPr lang="en-IN" dirty="0"/>
              <a:t>Decent Work and Economic Growth </a:t>
            </a:r>
          </a:p>
          <a:p>
            <a:r>
              <a:rPr lang="en-IN" dirty="0"/>
              <a:t>Industry Innovation and Infrastructure</a:t>
            </a:r>
          </a:p>
          <a:p>
            <a:r>
              <a:rPr lang="en-IN" dirty="0"/>
              <a:t>Sustainable Cities and Communities</a:t>
            </a:r>
          </a:p>
          <a:p>
            <a:endParaRPr lang="en-IN" dirty="0"/>
          </a:p>
          <a:p>
            <a:endParaRPr lang="en-IN" dirty="0"/>
          </a:p>
        </p:txBody>
      </p:sp>
    </p:spTree>
    <p:extLst>
      <p:ext uri="{BB962C8B-B14F-4D97-AF65-F5344CB8AC3E}">
        <p14:creationId xmlns:p14="http://schemas.microsoft.com/office/powerpoint/2010/main" val="163584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442F-D275-A5DE-EEE0-29872DD25C96}"/>
              </a:ext>
            </a:extLst>
          </p:cNvPr>
          <p:cNvSpPr>
            <a:spLocks noGrp="1"/>
          </p:cNvSpPr>
          <p:nvPr>
            <p:ph type="title"/>
          </p:nvPr>
        </p:nvSpPr>
        <p:spPr/>
        <p:txBody>
          <a:bodyPr/>
          <a:lstStyle/>
          <a:p>
            <a:r>
              <a:rPr lang="en-IN" dirty="0">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C7309EB1-D7D1-3EDD-65B1-86D9D3683DD0}"/>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1800" dirty="0">
                <a:latin typeface="Bell MT" panose="02020503060305020303" pitchFamily="18" charset="0"/>
              </a:rPr>
              <a:t>Enhanced Human-Computer Interaction: Hand gesture recognition will play a significant role in making human-computer interaction more intuitive and natural. Users can control devices and interfaces without physical contact.</a:t>
            </a:r>
          </a:p>
          <a:p>
            <a:pPr marL="342900" indent="-342900">
              <a:buFont typeface="Wingdings" panose="05000000000000000000" pitchFamily="2" charset="2"/>
              <a:buChar char="Ø"/>
            </a:pPr>
            <a:r>
              <a:rPr lang="en-US" sz="1800" dirty="0">
                <a:latin typeface="Bell MT" panose="02020503060305020303" pitchFamily="18" charset="0"/>
              </a:rPr>
              <a:t>Healthcare Applications: Gesture recognition can aid in touchless control of medical equipment, making it safer for healthcare professionals and patients.</a:t>
            </a:r>
          </a:p>
          <a:p>
            <a:pPr marL="342900" indent="-342900">
              <a:buFont typeface="Wingdings" panose="05000000000000000000" pitchFamily="2" charset="2"/>
              <a:buChar char="Ø"/>
            </a:pPr>
            <a:r>
              <a:rPr lang="en-US" sz="1800" dirty="0">
                <a:latin typeface="Bell MT" panose="02020503060305020303" pitchFamily="18" charset="0"/>
              </a:rPr>
              <a:t>Sign Language Interpretation: Advanced systems can help bridge communication gaps for the hearing-impaired by recognizing and translating sign language gestures.</a:t>
            </a:r>
          </a:p>
          <a:p>
            <a:pPr marL="342900" indent="-342900">
              <a:buFont typeface="Wingdings" panose="05000000000000000000" pitchFamily="2" charset="2"/>
              <a:buChar char="Ø"/>
            </a:pPr>
            <a:r>
              <a:rPr lang="en-US" sz="1800" dirty="0">
                <a:latin typeface="Bell MT" panose="02020503060305020303" pitchFamily="18" charset="0"/>
              </a:rPr>
              <a:t>Smart Home Control: Home automation systems can be controlled with gestures, making it easier to manage smart appliances and systems</a:t>
            </a:r>
            <a:endParaRPr lang="en-IN" sz="1800" dirty="0">
              <a:latin typeface="Bell MT" panose="02020503060305020303" pitchFamily="18" charset="0"/>
            </a:endParaRPr>
          </a:p>
          <a:p>
            <a:endParaRPr lang="en-IN" dirty="0"/>
          </a:p>
        </p:txBody>
      </p:sp>
    </p:spTree>
    <p:extLst>
      <p:ext uri="{BB962C8B-B14F-4D97-AF65-F5344CB8AC3E}">
        <p14:creationId xmlns:p14="http://schemas.microsoft.com/office/powerpoint/2010/main" val="377943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4DEC-1D9F-71FB-97A3-47D0AF7C17DC}"/>
              </a:ext>
            </a:extLst>
          </p:cNvPr>
          <p:cNvSpPr>
            <a:spLocks noGrp="1"/>
          </p:cNvSpPr>
          <p:nvPr>
            <p:ph type="title"/>
          </p:nvPr>
        </p:nvSpPr>
        <p:spPr>
          <a:xfrm>
            <a:off x="641475" y="2312894"/>
            <a:ext cx="8596668" cy="1320800"/>
          </a:xfrm>
        </p:spPr>
        <p:txBody>
          <a:bodyPr>
            <a:normAutofit/>
          </a:bodyPr>
          <a:lstStyle/>
          <a:p>
            <a:pPr algn="ctr"/>
            <a:r>
              <a:rPr lang="en-IN" sz="7200" dirty="0">
                <a:latin typeface="Arial Rounded MT Bold" panose="020F0704030504030204" pitchFamily="34" charset="0"/>
              </a:rPr>
              <a:t>Thank You</a:t>
            </a:r>
          </a:p>
        </p:txBody>
      </p:sp>
    </p:spTree>
    <p:extLst>
      <p:ext uri="{BB962C8B-B14F-4D97-AF65-F5344CB8AC3E}">
        <p14:creationId xmlns:p14="http://schemas.microsoft.com/office/powerpoint/2010/main" val="133177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9D4F-74D1-086B-4273-AA1A63146385}"/>
              </a:ext>
            </a:extLst>
          </p:cNvPr>
          <p:cNvSpPr>
            <a:spLocks noGrp="1"/>
          </p:cNvSpPr>
          <p:nvPr>
            <p:ph type="title"/>
          </p:nvPr>
        </p:nvSpPr>
        <p:spPr/>
        <p:txBody>
          <a:bodyPr/>
          <a:lstStyle/>
          <a:p>
            <a:r>
              <a:rPr lang="en-IN"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C3982B08-0E8C-0D09-069B-EA9148AD4FFE}"/>
              </a:ext>
            </a:extLst>
          </p:cNvPr>
          <p:cNvSpPr>
            <a:spLocks noGrp="1"/>
          </p:cNvSpPr>
          <p:nvPr>
            <p:ph idx="1"/>
          </p:nvPr>
        </p:nvSpPr>
        <p:spPr>
          <a:xfrm>
            <a:off x="148416" y="1586848"/>
            <a:ext cx="9219702" cy="3880773"/>
          </a:xfrm>
        </p:spPr>
        <p:txBody>
          <a:bodyPr>
            <a:noAutofit/>
          </a:bodyPr>
          <a:lstStyle/>
          <a:p>
            <a:pPr marL="800100" lvl="1"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develop a Human Machine Interface which controls all devices and software associated to with help of gestures and Leap Motion.</a:t>
            </a:r>
          </a:p>
          <a:p>
            <a:pPr marL="800100" lvl="1" indent="-342900">
              <a:buFont typeface="Wingdings" panose="05000000000000000000" pitchFamily="2" charset="2"/>
              <a:buChar char="Ø"/>
            </a:pPr>
            <a:r>
              <a:rPr lang="en-US" altLang="zh-CN" sz="1800" dirty="0">
                <a:latin typeface="Times New Roman" panose="02020603050405020304" pitchFamily="18" charset="0"/>
                <a:cs typeface="Times New Roman" panose="02020603050405020304" pitchFamily="18" charset="0"/>
              </a:rPr>
              <a:t>To develop a device that allows users to navigate and control devices using hand movements.</a:t>
            </a:r>
            <a:endParaRPr lang="en-US" sz="18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Also to the solve the problem of lack of Virtual based Augmented reality available to interpersonally and socially connect with the devices and humans, which is mainly not used in the education, defense and health-care sector, which when implemented enables sustainable living.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58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F240-74E2-4B6D-7B71-21EC662F9B53}"/>
              </a:ext>
            </a:extLst>
          </p:cNvPr>
          <p:cNvSpPr>
            <a:spLocks noGrp="1"/>
          </p:cNvSpPr>
          <p:nvPr>
            <p:ph type="title"/>
          </p:nvPr>
        </p:nvSpPr>
        <p:spPr/>
        <p:txBody>
          <a:bodyPr/>
          <a:lstStyle/>
          <a:p>
            <a:r>
              <a:rPr lang="en-US" sz="3600" b="1" dirty="0">
                <a:latin typeface="Arial Rounded MT Bold" panose="020F0704030504030204" pitchFamily="34" charset="0"/>
              </a:rPr>
              <a:t>Proposed solution:</a:t>
            </a:r>
            <a:br>
              <a:rPr lang="en-US" sz="3600" b="1" dirty="0">
                <a:latin typeface="Arial Rounded MT Bold" panose="020F0704030504030204" pitchFamily="34" charset="0"/>
              </a:rPr>
            </a:br>
            <a:endParaRPr lang="en-IN" dirty="0"/>
          </a:p>
        </p:txBody>
      </p:sp>
      <p:sp>
        <p:nvSpPr>
          <p:cNvPr id="3" name="Content Placeholder 2">
            <a:extLst>
              <a:ext uri="{FF2B5EF4-FFF2-40B4-BE49-F238E27FC236}">
                <a16:creationId xmlns:a16="http://schemas.microsoft.com/office/drawing/2014/main" id="{9B224A1C-BB8E-415B-2928-E2605A101DCD}"/>
              </a:ext>
            </a:extLst>
          </p:cNvPr>
          <p:cNvSpPr>
            <a:spLocks noGrp="1"/>
          </p:cNvSpPr>
          <p:nvPr>
            <p:ph idx="1"/>
          </p:nvPr>
        </p:nvSpPr>
        <p:spPr>
          <a:xfrm>
            <a:off x="677334" y="1748213"/>
            <a:ext cx="8596668" cy="3880773"/>
          </a:xfrm>
        </p:spPr>
        <p:txBody>
          <a:bodyPr>
            <a:norm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today’s world since we are totally surrounded by various gadgets and every device basically has a Human Machine Interface and a KERNAL OS, we develop a HMI based KERNAL control system in order to control every gadget as well as software associated to it by using various gestures and signs, for this can be incorporated in the technology of Smart Living, thus building a sustainable infrastructure community.</a:t>
            </a: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Also to develop a Augmented based Virtual Reality to solve the real life problems and to build a HMI with it in order to have a access to the solutions which are difficult to sustain in the real time environment.</a:t>
            </a:r>
          </a:p>
        </p:txBody>
      </p:sp>
    </p:spTree>
    <p:extLst>
      <p:ext uri="{BB962C8B-B14F-4D97-AF65-F5344CB8AC3E}">
        <p14:creationId xmlns:p14="http://schemas.microsoft.com/office/powerpoint/2010/main" val="220926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7673A-0516-92D9-8363-37F5A64D68D3}"/>
              </a:ext>
            </a:extLst>
          </p:cNvPr>
          <p:cNvSpPr>
            <a:spLocks noGrp="1"/>
          </p:cNvSpPr>
          <p:nvPr>
            <p:ph idx="1"/>
          </p:nvPr>
        </p:nvSpPr>
        <p:spPr>
          <a:xfrm>
            <a:off x="677334" y="941388"/>
            <a:ext cx="8596668" cy="5199436"/>
          </a:xfrm>
        </p:spPr>
        <p:txBody>
          <a:bodyPr>
            <a:normAutofit fontScale="92500" lnSpcReduction="20000"/>
          </a:bodyPr>
          <a:lstStyle/>
          <a:p>
            <a:pPr algn="ctr"/>
            <a:endParaRPr lang="en-US" dirty="0"/>
          </a:p>
          <a:p>
            <a:pPr marL="0" indent="0">
              <a:buNone/>
            </a:pPr>
            <a:r>
              <a:rPr lang="en-US" sz="4200" dirty="0">
                <a:latin typeface="Arial Rounded MT Bold" panose="020F0704030504030204" pitchFamily="34" charset="0"/>
              </a:rPr>
              <a:t>Methodology:</a:t>
            </a:r>
          </a:p>
          <a:p>
            <a:pPr marL="0" indent="0">
              <a:buNone/>
            </a:pPr>
            <a:endParaRPr lang="en-US" sz="4200" dirty="0">
              <a:latin typeface="Arial Rounded MT Bold" panose="020F0704030504030204" pitchFamily="34" charset="0"/>
            </a:endParaRPr>
          </a:p>
          <a:p>
            <a:endParaRPr lang="en-US" sz="400" dirty="0">
              <a:latin typeface="Arial Rounded MT Bold" panose="020F0704030504030204" pitchFamily="34"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project will be developed using the technologies like Open Computer Vision and advanced Machine Learning concepts like GAN, CNN, etc., for them to be incorporated in an advanced Human Machine Interface, and currently the hardware connections along with the software integration, which is being developed by the core software scripting of advanced Python with the power of Prolog processing language, by which we will be trying to attain a multi-controllable KERNAL operating system, which when achieved will be used in order to gain control over every electrical/electronics/software (especially the medical devices and technologies) associated to the vivid technologies created.</a:t>
            </a:r>
          </a:p>
          <a:p>
            <a:endParaRPr lang="en-IN" sz="1800" dirty="0"/>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With the technologies mentioned above, the Gesture based control systems can be enabled by and integrated through, for a lot of programs, software's and gadgets by changing the mode of integration thorough that and we could control a lot of different types of programs simply by using gestures, enabling Smart livelihood and created a sustainable infrastructure.</a:t>
            </a:r>
          </a:p>
          <a:p>
            <a:pPr algn="ctr"/>
            <a:endParaRPr lang="en-US" dirty="0"/>
          </a:p>
          <a:p>
            <a:endParaRPr lang="en-IN" dirty="0"/>
          </a:p>
          <a:p>
            <a:endParaRPr lang="en-IN" dirty="0"/>
          </a:p>
        </p:txBody>
      </p:sp>
    </p:spTree>
    <p:extLst>
      <p:ext uri="{BB962C8B-B14F-4D97-AF65-F5344CB8AC3E}">
        <p14:creationId xmlns:p14="http://schemas.microsoft.com/office/powerpoint/2010/main" val="322396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33AD3-EDC1-1AFA-91C2-69A74CBEB809}"/>
              </a:ext>
            </a:extLst>
          </p:cNvPr>
          <p:cNvSpPr>
            <a:spLocks noGrp="1"/>
          </p:cNvSpPr>
          <p:nvPr>
            <p:ph idx="1"/>
          </p:nvPr>
        </p:nvSpPr>
        <p:spPr>
          <a:xfrm>
            <a:off x="677334" y="851741"/>
            <a:ext cx="8596668" cy="3880773"/>
          </a:xfrm>
        </p:spPr>
        <p:txBody>
          <a:bodyPr/>
          <a:lstStyle/>
          <a:p>
            <a:r>
              <a:rPr lang="en-US" sz="1800" dirty="0"/>
              <a:t>Addressing the challenges mentioned and finding a sustainable, ergonomic solution will result in the successful development of a well optimized gesture and sign based KERNAL optimized control system that enhances user interaction and user experience greatly and provides an intuitive and efficient alternative to conventional input methods </a:t>
            </a:r>
          </a:p>
          <a:p>
            <a:r>
              <a:rPr lang="en-US" sz="1800" dirty="0"/>
              <a:t>Such a system has the potential to revolutionize human-computer interaction and improve accessibility across various domains, including gaming, virtual reality, home automation, healthcare, and many more, thus creating a true Smart Living/Livelihood through a smart sustainable infrastructure community.</a:t>
            </a:r>
          </a:p>
        </p:txBody>
      </p:sp>
    </p:spTree>
    <p:extLst>
      <p:ext uri="{BB962C8B-B14F-4D97-AF65-F5344CB8AC3E}">
        <p14:creationId xmlns:p14="http://schemas.microsoft.com/office/powerpoint/2010/main" val="292249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712190-5891-9F9B-A41E-A9305A6A0C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230709"/>
          </a:xfrm>
          <a:prstGeom prst="rect">
            <a:avLst/>
          </a:prstGeom>
          <a:noFill/>
          <a:ln>
            <a:noFill/>
          </a:ln>
        </p:spPr>
      </p:pic>
    </p:spTree>
    <p:extLst>
      <p:ext uri="{BB962C8B-B14F-4D97-AF65-F5344CB8AC3E}">
        <p14:creationId xmlns:p14="http://schemas.microsoft.com/office/powerpoint/2010/main" val="384064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nd landmarks obtained with MediaPipe.... | Download Scientific Diagram">
            <a:extLst>
              <a:ext uri="{FF2B5EF4-FFF2-40B4-BE49-F238E27FC236}">
                <a16:creationId xmlns:a16="http://schemas.microsoft.com/office/drawing/2014/main" id="{AFBC66E5-92CB-969C-E511-E2B1E1E5C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7" y="2164690"/>
            <a:ext cx="4493840" cy="47086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CD145F4-7F80-7F07-47AB-F539D6173395}"/>
              </a:ext>
            </a:extLst>
          </p:cNvPr>
          <p:cNvPicPr>
            <a:picLocks noChangeAspect="1"/>
          </p:cNvPicPr>
          <p:nvPr/>
        </p:nvPicPr>
        <p:blipFill>
          <a:blip r:embed="rId3"/>
          <a:stretch>
            <a:fillRect/>
          </a:stretch>
        </p:blipFill>
        <p:spPr>
          <a:xfrm>
            <a:off x="7386919" y="2180011"/>
            <a:ext cx="4805082" cy="4677989"/>
          </a:xfrm>
          <a:prstGeom prst="rect">
            <a:avLst/>
          </a:prstGeom>
        </p:spPr>
      </p:pic>
      <mc:AlternateContent xmlns:mc="http://schemas.openxmlformats.org/markup-compatibility/2006">
        <mc:Choice xmlns:p14="http://schemas.microsoft.com/office/powerpoint/2010/main" Requires="p14">
          <p:contentPart p14:bwMode="auto" r:id="rId4">
            <p14:nvContentPartPr>
              <p14:cNvPr id="46" name="Ink 45">
                <a:extLst>
                  <a:ext uri="{FF2B5EF4-FFF2-40B4-BE49-F238E27FC236}">
                    <a16:creationId xmlns:a16="http://schemas.microsoft.com/office/drawing/2014/main" id="{3281DFFA-C783-CD59-2F7F-B982F3C656AE}"/>
                  </a:ext>
                </a:extLst>
              </p14:cNvPr>
              <p14:cNvContentPartPr/>
              <p14:nvPr/>
            </p14:nvContentPartPr>
            <p14:xfrm>
              <a:off x="9368040" y="26668"/>
              <a:ext cx="2833560" cy="72720"/>
            </p14:xfrm>
          </p:contentPart>
        </mc:Choice>
        <mc:Fallback>
          <p:pic>
            <p:nvPicPr>
              <p:cNvPr id="46" name="Ink 45">
                <a:extLst>
                  <a:ext uri="{FF2B5EF4-FFF2-40B4-BE49-F238E27FC236}">
                    <a16:creationId xmlns:a16="http://schemas.microsoft.com/office/drawing/2014/main" id="{3281DFFA-C783-CD59-2F7F-B982F3C656AE}"/>
                  </a:ext>
                </a:extLst>
              </p:cNvPr>
              <p:cNvPicPr/>
              <p:nvPr/>
            </p:nvPicPr>
            <p:blipFill>
              <a:blip r:embed="rId5"/>
              <a:stretch>
                <a:fillRect/>
              </a:stretch>
            </p:blipFill>
            <p:spPr>
              <a:xfrm>
                <a:off x="9305040" y="-35972"/>
                <a:ext cx="29592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7" name="Ink 46">
                <a:extLst>
                  <a:ext uri="{FF2B5EF4-FFF2-40B4-BE49-F238E27FC236}">
                    <a16:creationId xmlns:a16="http://schemas.microsoft.com/office/drawing/2014/main" id="{16CAFE66-5FC4-98CD-EF3E-AB953E14656B}"/>
                  </a:ext>
                </a:extLst>
              </p14:cNvPr>
              <p14:cNvContentPartPr/>
              <p14:nvPr/>
            </p14:nvContentPartPr>
            <p14:xfrm>
              <a:off x="9582960" y="9028"/>
              <a:ext cx="1732320" cy="73800"/>
            </p14:xfrm>
          </p:contentPart>
        </mc:Choice>
        <mc:Fallback>
          <p:pic>
            <p:nvPicPr>
              <p:cNvPr id="47" name="Ink 46">
                <a:extLst>
                  <a:ext uri="{FF2B5EF4-FFF2-40B4-BE49-F238E27FC236}">
                    <a16:creationId xmlns:a16="http://schemas.microsoft.com/office/drawing/2014/main" id="{16CAFE66-5FC4-98CD-EF3E-AB953E14656B}"/>
                  </a:ext>
                </a:extLst>
              </p:cNvPr>
              <p:cNvPicPr/>
              <p:nvPr/>
            </p:nvPicPr>
            <p:blipFill>
              <a:blip r:embed="rId7"/>
              <a:stretch>
                <a:fillRect/>
              </a:stretch>
            </p:blipFill>
            <p:spPr>
              <a:xfrm>
                <a:off x="9520320" y="-53972"/>
                <a:ext cx="18579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38CE9420-63E0-1B66-2211-6F88F480E45D}"/>
                  </a:ext>
                </a:extLst>
              </p14:cNvPr>
              <p14:cNvContentPartPr/>
              <p14:nvPr/>
            </p14:nvContentPartPr>
            <p14:xfrm>
              <a:off x="12101520" y="107668"/>
              <a:ext cx="110880" cy="2044080"/>
            </p14:xfrm>
          </p:contentPart>
        </mc:Choice>
        <mc:Fallback>
          <p:pic>
            <p:nvPicPr>
              <p:cNvPr id="48" name="Ink 47">
                <a:extLst>
                  <a:ext uri="{FF2B5EF4-FFF2-40B4-BE49-F238E27FC236}">
                    <a16:creationId xmlns:a16="http://schemas.microsoft.com/office/drawing/2014/main" id="{38CE9420-63E0-1B66-2211-6F88F480E45D}"/>
                  </a:ext>
                </a:extLst>
              </p:cNvPr>
              <p:cNvPicPr/>
              <p:nvPr/>
            </p:nvPicPr>
            <p:blipFill>
              <a:blip r:embed="rId9"/>
              <a:stretch>
                <a:fillRect/>
              </a:stretch>
            </p:blipFill>
            <p:spPr>
              <a:xfrm>
                <a:off x="12038520" y="44668"/>
                <a:ext cx="236520" cy="2169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0" name="Ink 49">
                <a:extLst>
                  <a:ext uri="{FF2B5EF4-FFF2-40B4-BE49-F238E27FC236}">
                    <a16:creationId xmlns:a16="http://schemas.microsoft.com/office/drawing/2014/main" id="{58E81BDA-06C6-6EFB-55F1-7F20A440FC72}"/>
                  </a:ext>
                </a:extLst>
              </p14:cNvPr>
              <p14:cNvContentPartPr/>
              <p14:nvPr/>
            </p14:nvContentPartPr>
            <p14:xfrm>
              <a:off x="9417720" y="169948"/>
              <a:ext cx="2579040" cy="109080"/>
            </p14:xfrm>
          </p:contentPart>
        </mc:Choice>
        <mc:Fallback>
          <p:pic>
            <p:nvPicPr>
              <p:cNvPr id="50" name="Ink 49">
                <a:extLst>
                  <a:ext uri="{FF2B5EF4-FFF2-40B4-BE49-F238E27FC236}">
                    <a16:creationId xmlns:a16="http://schemas.microsoft.com/office/drawing/2014/main" id="{58E81BDA-06C6-6EFB-55F1-7F20A440FC72}"/>
                  </a:ext>
                </a:extLst>
              </p:cNvPr>
              <p:cNvPicPr/>
              <p:nvPr/>
            </p:nvPicPr>
            <p:blipFill>
              <a:blip r:embed="rId11"/>
              <a:stretch>
                <a:fillRect/>
              </a:stretch>
            </p:blipFill>
            <p:spPr>
              <a:xfrm>
                <a:off x="9355080" y="106948"/>
                <a:ext cx="27046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CFF051E1-EB9B-B12E-04A2-B4AC8AE38A4D}"/>
                  </a:ext>
                </a:extLst>
              </p14:cNvPr>
              <p14:cNvContentPartPr/>
              <p14:nvPr/>
            </p14:nvContentPartPr>
            <p14:xfrm>
              <a:off x="9667200" y="2034028"/>
              <a:ext cx="2318760" cy="110160"/>
            </p14:xfrm>
          </p:contentPart>
        </mc:Choice>
        <mc:Fallback>
          <p:pic>
            <p:nvPicPr>
              <p:cNvPr id="51" name="Ink 50">
                <a:extLst>
                  <a:ext uri="{FF2B5EF4-FFF2-40B4-BE49-F238E27FC236}">
                    <a16:creationId xmlns:a16="http://schemas.microsoft.com/office/drawing/2014/main" id="{CFF051E1-EB9B-B12E-04A2-B4AC8AE38A4D}"/>
                  </a:ext>
                </a:extLst>
              </p:cNvPr>
              <p:cNvPicPr/>
              <p:nvPr/>
            </p:nvPicPr>
            <p:blipFill>
              <a:blip r:embed="rId13"/>
              <a:stretch>
                <a:fillRect/>
              </a:stretch>
            </p:blipFill>
            <p:spPr>
              <a:xfrm>
                <a:off x="9604200" y="1971388"/>
                <a:ext cx="24444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1E1CA652-5B52-2B45-29DC-A3FF2968E993}"/>
                  </a:ext>
                </a:extLst>
              </p14:cNvPr>
              <p14:cNvContentPartPr/>
              <p14:nvPr/>
            </p14:nvContentPartPr>
            <p14:xfrm>
              <a:off x="9080040" y="235828"/>
              <a:ext cx="3110400" cy="1903680"/>
            </p14:xfrm>
          </p:contentPart>
        </mc:Choice>
        <mc:Fallback>
          <p:pic>
            <p:nvPicPr>
              <p:cNvPr id="52" name="Ink 51">
                <a:extLst>
                  <a:ext uri="{FF2B5EF4-FFF2-40B4-BE49-F238E27FC236}">
                    <a16:creationId xmlns:a16="http://schemas.microsoft.com/office/drawing/2014/main" id="{1E1CA652-5B52-2B45-29DC-A3FF2968E993}"/>
                  </a:ext>
                </a:extLst>
              </p:cNvPr>
              <p:cNvPicPr/>
              <p:nvPr/>
            </p:nvPicPr>
            <p:blipFill>
              <a:blip r:embed="rId15"/>
              <a:stretch>
                <a:fillRect/>
              </a:stretch>
            </p:blipFill>
            <p:spPr>
              <a:xfrm>
                <a:off x="9017040" y="172828"/>
                <a:ext cx="3236040" cy="202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56AA0717-C441-FC0C-8DFB-37425758F898}"/>
                  </a:ext>
                </a:extLst>
              </p14:cNvPr>
              <p14:cNvContentPartPr/>
              <p14:nvPr/>
            </p14:nvContentPartPr>
            <p14:xfrm>
              <a:off x="10488360" y="43948"/>
              <a:ext cx="798480" cy="55440"/>
            </p14:xfrm>
          </p:contentPart>
        </mc:Choice>
        <mc:Fallback>
          <p:pic>
            <p:nvPicPr>
              <p:cNvPr id="53" name="Ink 52">
                <a:extLst>
                  <a:ext uri="{FF2B5EF4-FFF2-40B4-BE49-F238E27FC236}">
                    <a16:creationId xmlns:a16="http://schemas.microsoft.com/office/drawing/2014/main" id="{56AA0717-C441-FC0C-8DFB-37425758F898}"/>
                  </a:ext>
                </a:extLst>
              </p:cNvPr>
              <p:cNvPicPr/>
              <p:nvPr/>
            </p:nvPicPr>
            <p:blipFill>
              <a:blip r:embed="rId17"/>
              <a:stretch>
                <a:fillRect/>
              </a:stretch>
            </p:blipFill>
            <p:spPr>
              <a:xfrm>
                <a:off x="10425360" y="-19052"/>
                <a:ext cx="924120" cy="181080"/>
              </a:xfrm>
              <a:prstGeom prst="rect">
                <a:avLst/>
              </a:prstGeom>
            </p:spPr>
          </p:pic>
        </mc:Fallback>
      </mc:AlternateContent>
      <p:sp>
        <p:nvSpPr>
          <p:cNvPr id="54" name="TextBox 53">
            <a:extLst>
              <a:ext uri="{FF2B5EF4-FFF2-40B4-BE49-F238E27FC236}">
                <a16:creationId xmlns:a16="http://schemas.microsoft.com/office/drawing/2014/main" id="{4021CDEF-9F2C-5852-2085-C3F6F5796D07}"/>
              </a:ext>
            </a:extLst>
          </p:cNvPr>
          <p:cNvSpPr txBox="1"/>
          <p:nvPr/>
        </p:nvSpPr>
        <p:spPr>
          <a:xfrm>
            <a:off x="824754" y="555812"/>
            <a:ext cx="5199529" cy="707886"/>
          </a:xfrm>
          <a:prstGeom prst="rect">
            <a:avLst/>
          </a:prstGeom>
          <a:noFill/>
        </p:spPr>
        <p:txBody>
          <a:bodyPr wrap="square" rtlCol="0">
            <a:spAutoFit/>
          </a:bodyPr>
          <a:lstStyle/>
          <a:p>
            <a:r>
              <a:rPr lang="en-IN" sz="4000" dirty="0">
                <a:latin typeface="Arial Rounded MT Bold" panose="020F0704030504030204" pitchFamily="34" charset="0"/>
              </a:rPr>
              <a:t>Hand Landmarks</a:t>
            </a:r>
          </a:p>
        </p:txBody>
      </p:sp>
    </p:spTree>
    <p:extLst>
      <p:ext uri="{BB962C8B-B14F-4D97-AF65-F5344CB8AC3E}">
        <p14:creationId xmlns:p14="http://schemas.microsoft.com/office/powerpoint/2010/main" val="380123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8F5C-B7FE-F1A9-9953-81488E74E756}"/>
              </a:ext>
            </a:extLst>
          </p:cNvPr>
          <p:cNvSpPr>
            <a:spLocks noGrp="1"/>
          </p:cNvSpPr>
          <p:nvPr>
            <p:ph type="title"/>
          </p:nvPr>
        </p:nvSpPr>
        <p:spPr>
          <a:xfrm>
            <a:off x="677334" y="785525"/>
            <a:ext cx="8596668" cy="1320800"/>
          </a:xfrm>
        </p:spPr>
        <p:txBody>
          <a:bodyPr/>
          <a:lstStyle/>
          <a:p>
            <a:r>
              <a:rPr lang="en-IN" dirty="0"/>
              <a:t>Literature Review of Available Journals</a:t>
            </a:r>
          </a:p>
        </p:txBody>
      </p:sp>
      <p:sp>
        <p:nvSpPr>
          <p:cNvPr id="3" name="Content Placeholder 2">
            <a:extLst>
              <a:ext uri="{FF2B5EF4-FFF2-40B4-BE49-F238E27FC236}">
                <a16:creationId xmlns:a16="http://schemas.microsoft.com/office/drawing/2014/main" id="{FD4BBB99-CA83-60B5-D4F1-2227F7CB1B5C}"/>
              </a:ext>
            </a:extLst>
          </p:cNvPr>
          <p:cNvSpPr>
            <a:spLocks noGrp="1"/>
          </p:cNvSpPr>
          <p:nvPr>
            <p:ph idx="1"/>
          </p:nvPr>
        </p:nvSpPr>
        <p:spPr/>
        <p:txBody>
          <a:bodyPr/>
          <a:lstStyle/>
          <a:p>
            <a:endParaRPr lang="en-IN" dirty="0"/>
          </a:p>
        </p:txBody>
      </p:sp>
      <p:pic>
        <p:nvPicPr>
          <p:cNvPr id="4" name="table">
            <a:extLst>
              <a:ext uri="{FF2B5EF4-FFF2-40B4-BE49-F238E27FC236}">
                <a16:creationId xmlns:a16="http://schemas.microsoft.com/office/drawing/2014/main" id="{43BA02CF-E33A-B921-FF0B-94C959292AA1}"/>
              </a:ext>
            </a:extLst>
          </p:cNvPr>
          <p:cNvPicPr>
            <a:picLocks noChangeAspect="1"/>
          </p:cNvPicPr>
          <p:nvPr/>
        </p:nvPicPr>
        <p:blipFill>
          <a:blip r:embed="rId2"/>
          <a:stretch>
            <a:fillRect/>
          </a:stretch>
        </p:blipFill>
        <p:spPr>
          <a:xfrm>
            <a:off x="-1" y="1595718"/>
            <a:ext cx="12254753" cy="5351929"/>
          </a:xfrm>
          <a:prstGeom prst="rect">
            <a:avLst/>
          </a:prstGeom>
        </p:spPr>
      </p:pic>
    </p:spTree>
    <p:extLst>
      <p:ext uri="{BB962C8B-B14F-4D97-AF65-F5344CB8AC3E}">
        <p14:creationId xmlns:p14="http://schemas.microsoft.com/office/powerpoint/2010/main" val="245061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B9A6A436-DC78-EC63-39C5-9F729B8C7987}"/>
              </a:ext>
            </a:extLst>
          </p:cNvPr>
          <p:cNvPicPr>
            <a:picLocks noChangeAspect="1"/>
          </p:cNvPicPr>
          <p:nvPr/>
        </p:nvPicPr>
        <p:blipFill>
          <a:blip r:embed="rId2"/>
          <a:stretch>
            <a:fillRect/>
          </a:stretch>
        </p:blipFill>
        <p:spPr>
          <a:xfrm>
            <a:off x="0" y="1988521"/>
            <a:ext cx="12192000" cy="4942840"/>
          </a:xfrm>
          <a:prstGeom prst="rect">
            <a:avLst/>
          </a:prstGeom>
        </p:spPr>
      </p:pic>
    </p:spTree>
    <p:extLst>
      <p:ext uri="{BB962C8B-B14F-4D97-AF65-F5344CB8AC3E}">
        <p14:creationId xmlns:p14="http://schemas.microsoft.com/office/powerpoint/2010/main" val="855802650"/>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162</TotalTime>
  <Words>781</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Baskerville Old Face</vt:lpstr>
      <vt:lpstr>Bell MT</vt:lpstr>
      <vt:lpstr>Sitka Subheading Semibold</vt:lpstr>
      <vt:lpstr>Times New Roman</vt:lpstr>
      <vt:lpstr>Trebuchet MS</vt:lpstr>
      <vt:lpstr>Wingdings</vt:lpstr>
      <vt:lpstr>Wingdings 3</vt:lpstr>
      <vt:lpstr>Facet</vt:lpstr>
      <vt:lpstr>MARK XXIV (GEN-1) </vt:lpstr>
      <vt:lpstr>Problem Statement</vt:lpstr>
      <vt:lpstr>Proposed solution: </vt:lpstr>
      <vt:lpstr>PowerPoint Presentation</vt:lpstr>
      <vt:lpstr>PowerPoint Presentation</vt:lpstr>
      <vt:lpstr>PowerPoint Presentation</vt:lpstr>
      <vt:lpstr>PowerPoint Presentation</vt:lpstr>
      <vt:lpstr>Literature Review of Available Journals</vt:lpstr>
      <vt:lpstr>PowerPoint Presentation</vt:lpstr>
      <vt:lpstr>Novelty</vt:lpstr>
      <vt:lpstr>Sustainable Development Goals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 XXIV (GEN-1) </dc:title>
  <dc:creator>rowdy king</dc:creator>
  <cp:lastModifiedBy>rowdy king</cp:lastModifiedBy>
  <cp:revision>1</cp:revision>
  <dcterms:created xsi:type="dcterms:W3CDTF">2023-11-03T08:13:33Z</dcterms:created>
  <dcterms:modified xsi:type="dcterms:W3CDTF">2023-11-03T11:12:47Z</dcterms:modified>
</cp:coreProperties>
</file>