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8" r:id="rId2"/>
    <p:sldId id="259" r:id="rId3"/>
    <p:sldId id="260" r:id="rId4"/>
    <p:sldId id="274" r:id="rId5"/>
    <p:sldId id="268" r:id="rId6"/>
    <p:sldId id="261" r:id="rId7"/>
    <p:sldId id="269" r:id="rId8"/>
    <p:sldId id="262" r:id="rId9"/>
    <p:sldId id="264" r:id="rId10"/>
    <p:sldId id="263" r:id="rId11"/>
    <p:sldId id="270" r:id="rId12"/>
    <p:sldId id="271" r:id="rId13"/>
    <p:sldId id="272" r:id="rId14"/>
    <p:sldId id="273" r:id="rId15"/>
    <p:sldId id="267"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29B"/>
    <a:srgbClr val="A7A7A7"/>
    <a:srgbClr val="C7C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32" autoAdjust="0"/>
  </p:normalViewPr>
  <p:slideViewPr>
    <p:cSldViewPr>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180F47-42C4-4652-BFDB-5EB90A46E75B}" type="datetimeFigureOut">
              <a:rPr lang="en-US" smtClean="0"/>
              <a:pPr/>
              <a:t>9/12/2014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7292C5-63CD-44DE-9AB1-B99F75891613}" type="slidenum">
              <a:rPr lang="en-US" smtClean="0"/>
              <a:pPr/>
              <a:t>‹#›</a:t>
            </a:fld>
            <a:endParaRPr lang="en-US" dirty="0"/>
          </a:p>
        </p:txBody>
      </p:sp>
    </p:spTree>
    <p:extLst>
      <p:ext uri="{BB962C8B-B14F-4D97-AF65-F5344CB8AC3E}">
        <p14:creationId xmlns:p14="http://schemas.microsoft.com/office/powerpoint/2010/main" val="81369120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72A5F8-2115-49A6-B3E8-A26A0886D33D}" type="datetimeFigureOut">
              <a:rPr lang="en-US" smtClean="0"/>
              <a:pPr/>
              <a:t>9/12/2014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02433F-D493-4110-9EF4-411864BA75CB}" type="slidenum">
              <a:rPr lang="en-US" smtClean="0"/>
              <a:pPr/>
              <a:t>‹#›</a:t>
            </a:fld>
            <a:endParaRPr lang="en-US" dirty="0"/>
          </a:p>
        </p:txBody>
      </p:sp>
    </p:spTree>
    <p:extLst>
      <p:ext uri="{BB962C8B-B14F-4D97-AF65-F5344CB8AC3E}">
        <p14:creationId xmlns:p14="http://schemas.microsoft.com/office/powerpoint/2010/main" val="200763330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02433F-D493-4110-9EF4-411864BA75CB}" type="slidenum">
              <a:rPr lang="en-US" smtClean="0"/>
              <a:pPr/>
              <a:t>10</a:t>
            </a:fld>
            <a:endParaRPr lang="en-US" dirty="0"/>
          </a:p>
        </p:txBody>
      </p:sp>
    </p:spTree>
    <p:extLst>
      <p:ext uri="{BB962C8B-B14F-4D97-AF65-F5344CB8AC3E}">
        <p14:creationId xmlns:p14="http://schemas.microsoft.com/office/powerpoint/2010/main" val="156162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3886200" cy="1031081"/>
          </a:xfrm>
        </p:spPr>
        <p:txBody>
          <a:bodyPr/>
          <a:lstStyle>
            <a:lvl1pPr algn="r">
              <a:defRPr b="0">
                <a:solidFill>
                  <a:schemeClr val="tx1">
                    <a:lumMod val="85000"/>
                    <a:lumOff val="1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800600" y="2171700"/>
            <a:ext cx="3657600" cy="914400"/>
          </a:xfrm>
        </p:spPr>
        <p:txBody>
          <a:bodyPr>
            <a:normAutofit/>
          </a:bodyPr>
          <a:lstStyle>
            <a:lvl1pPr marL="0" indent="0" algn="l">
              <a:buNone/>
              <a:defRPr sz="200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68C0458-D1E8-4D75-AF34-11FE0C29096E}" type="datetime1">
              <a:rPr lang="en-US" smtClean="0"/>
              <a:pPr/>
              <a:t>9/12/2014</a:t>
            </a:fld>
            <a:endParaRPr lang="en-US" dirty="0"/>
          </a:p>
        </p:txBody>
      </p:sp>
      <p:sp>
        <p:nvSpPr>
          <p:cNvPr id="5" name="Footer Placeholder 4"/>
          <p:cNvSpPr>
            <a:spLocks noGrp="1"/>
          </p:cNvSpPr>
          <p:nvPr>
            <p:ph type="ftr" sz="quarter" idx="11"/>
          </p:nvPr>
        </p:nvSpPr>
        <p:spPr/>
        <p:txBody>
          <a:bodyPr/>
          <a:lstStyle/>
          <a:p>
            <a:fld id="{0B491FB4-905F-488C-AD01-09867DFAF172}" type="slidenum">
              <a:rPr lang="en-US" smtClean="0"/>
              <a:pPr/>
              <a:t>‹#›</a:t>
            </a:fld>
            <a:endParaRPr lang="en-US" dirty="0"/>
          </a:p>
        </p:txBody>
      </p:sp>
      <p:cxnSp>
        <p:nvCxnSpPr>
          <p:cNvPr id="8" name="Straight Connector 7"/>
          <p:cNvCxnSpPr/>
          <p:nvPr userDrawn="1"/>
        </p:nvCxnSpPr>
        <p:spPr>
          <a:xfrm>
            <a:off x="4648200" y="1600200"/>
            <a:ext cx="0" cy="10287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0156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9C031F10-BDE8-4D25-9C46-A057A59057C6}" type="datetime1">
              <a:rPr lang="en-US" smtClean="0"/>
              <a:pPr/>
              <a:t>9/12/2014</a:t>
            </a:fld>
            <a:endParaRPr lang="en-US" dirty="0"/>
          </a:p>
        </p:txBody>
      </p:sp>
      <p:sp>
        <p:nvSpPr>
          <p:cNvPr id="4" name="Footer Placeholder 3"/>
          <p:cNvSpPr>
            <a:spLocks noGrp="1"/>
          </p:cNvSpPr>
          <p:nvPr>
            <p:ph type="ftr" sz="quarter" idx="11"/>
          </p:nvPr>
        </p:nvSpPr>
        <p:spPr/>
        <p:txBody>
          <a:bodyPr/>
          <a:lstStyle/>
          <a:p>
            <a:fld id="{0B491FB4-905F-488C-AD01-09867DFAF172}" type="slidenum">
              <a:rPr lang="en-US" smtClean="0"/>
              <a:pPr/>
              <a:t>‹#›</a:t>
            </a:fld>
            <a:endParaRPr lang="en-US" dirty="0"/>
          </a:p>
        </p:txBody>
      </p:sp>
      <p:cxnSp>
        <p:nvCxnSpPr>
          <p:cNvPr id="7" name="Straight Connector 6"/>
          <p:cNvCxnSpPr/>
          <p:nvPr userDrawn="1"/>
        </p:nvCxnSpPr>
        <p:spPr>
          <a:xfrm>
            <a:off x="457200" y="171450"/>
            <a:ext cx="0" cy="5715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299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8"/>
            <a:ext cx="3008313" cy="652463"/>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9"/>
            <a:ext cx="5111750" cy="4389835"/>
          </a:xfrm>
        </p:spPr>
        <p:txBody>
          <a:bodyP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3" y="857251"/>
            <a:ext cx="3008313" cy="373737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882F81C8-5564-41A6-A173-012DA70D0966}" type="datetime1">
              <a:rPr lang="en-US" smtClean="0"/>
              <a:pPr/>
              <a:t>9/12/2014</a:t>
            </a:fld>
            <a:endParaRPr lang="en-US" dirty="0"/>
          </a:p>
        </p:txBody>
      </p:sp>
      <p:sp>
        <p:nvSpPr>
          <p:cNvPr id="6" name="Footer Placeholder 5"/>
          <p:cNvSpPr>
            <a:spLocks noGrp="1"/>
          </p:cNvSpPr>
          <p:nvPr>
            <p:ph type="ftr" sz="quarter" idx="11"/>
          </p:nvPr>
        </p:nvSpPr>
        <p:spPr/>
        <p:txBody>
          <a:bodyPr/>
          <a:lstStyle/>
          <a:p>
            <a:fld id="{0B491FB4-905F-488C-AD01-09867DFAF172}" type="slidenum">
              <a:rPr lang="en-US" smtClean="0"/>
              <a:pPr/>
              <a:t>‹#›</a:t>
            </a:fld>
            <a:endParaRPr lang="en-US" dirty="0"/>
          </a:p>
        </p:txBody>
      </p:sp>
      <p:cxnSp>
        <p:nvCxnSpPr>
          <p:cNvPr id="7" name="Straight Connector 6"/>
          <p:cNvCxnSpPr/>
          <p:nvPr userDrawn="1"/>
        </p:nvCxnSpPr>
        <p:spPr>
          <a:xfrm>
            <a:off x="457200" y="228600"/>
            <a:ext cx="0" cy="5715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796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560383CF-3FCF-461D-8614-B40C0FE1F3F7}" type="datetime1">
              <a:rPr lang="en-US" smtClean="0"/>
              <a:pPr/>
              <a:t>9/12/2014</a:t>
            </a:fld>
            <a:endParaRPr lang="en-US" dirty="0"/>
          </a:p>
        </p:txBody>
      </p:sp>
      <p:sp>
        <p:nvSpPr>
          <p:cNvPr id="6" name="Footer Placeholder 5"/>
          <p:cNvSpPr>
            <a:spLocks noGrp="1"/>
          </p:cNvSpPr>
          <p:nvPr>
            <p:ph type="ftr" sz="quarter" idx="11"/>
          </p:nvPr>
        </p:nvSpPr>
        <p:spPr/>
        <p:txBody>
          <a:bodyPr/>
          <a:lstStyle/>
          <a:p>
            <a:fld id="{0B491FB4-905F-488C-AD01-09867DFAF172}" type="slidenum">
              <a:rPr lang="en-US" smtClean="0"/>
              <a:pPr/>
              <a:t>‹#›</a:t>
            </a:fld>
            <a:endParaRPr lang="en-US" dirty="0"/>
          </a:p>
        </p:txBody>
      </p:sp>
    </p:spTree>
    <p:extLst>
      <p:ext uri="{BB962C8B-B14F-4D97-AF65-F5344CB8AC3E}">
        <p14:creationId xmlns:p14="http://schemas.microsoft.com/office/powerpoint/2010/main" val="3182980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A2B7E77-214E-47AE-AE53-CB96E2D28A02}" type="datetime1">
              <a:rPr lang="en-US" smtClean="0"/>
              <a:pPr/>
              <a:t>9/12/2014</a:t>
            </a:fld>
            <a:endParaRPr lang="en-US" dirty="0"/>
          </a:p>
        </p:txBody>
      </p:sp>
      <p:sp>
        <p:nvSpPr>
          <p:cNvPr id="5" name="Footer Placeholder 4"/>
          <p:cNvSpPr>
            <a:spLocks noGrp="1"/>
          </p:cNvSpPr>
          <p:nvPr>
            <p:ph type="ftr" sz="quarter" idx="11"/>
          </p:nvPr>
        </p:nvSpPr>
        <p:spPr/>
        <p:txBody>
          <a:bodyPr/>
          <a:lstStyle/>
          <a:p>
            <a:fld id="{0B491FB4-905F-488C-AD01-09867DFAF172}" type="slidenum">
              <a:rPr lang="en-US" smtClean="0"/>
              <a:pPr/>
              <a:t>‹#›</a:t>
            </a:fld>
            <a:endParaRPr lang="en-US" dirty="0"/>
          </a:p>
        </p:txBody>
      </p:sp>
      <p:cxnSp>
        <p:nvCxnSpPr>
          <p:cNvPr id="6" name="Straight Connector 5"/>
          <p:cNvCxnSpPr/>
          <p:nvPr userDrawn="1"/>
        </p:nvCxnSpPr>
        <p:spPr>
          <a:xfrm>
            <a:off x="457200" y="171450"/>
            <a:ext cx="0" cy="5715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217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FE7284-0B0F-490B-B086-6A2F3ADDFF0D}" type="datetime1">
              <a:rPr lang="en-US" smtClean="0"/>
              <a:pPr/>
              <a:t>9/12/2014</a:t>
            </a:fld>
            <a:endParaRPr lang="en-US" dirty="0"/>
          </a:p>
        </p:txBody>
      </p:sp>
      <p:sp>
        <p:nvSpPr>
          <p:cNvPr id="5" name="Footer Placeholder 4"/>
          <p:cNvSpPr>
            <a:spLocks noGrp="1"/>
          </p:cNvSpPr>
          <p:nvPr>
            <p:ph type="ftr" sz="quarter" idx="11"/>
          </p:nvPr>
        </p:nvSpPr>
        <p:spPr/>
        <p:txBody>
          <a:bodyPr/>
          <a:lstStyle/>
          <a:p>
            <a:fld id="{0B491FB4-905F-488C-AD01-09867DFAF172}" type="slidenum">
              <a:rPr lang="en-US" smtClean="0"/>
              <a:pPr/>
              <a:t>‹#›</a:t>
            </a:fld>
            <a:endParaRPr lang="en-US" dirty="0"/>
          </a:p>
        </p:txBody>
      </p:sp>
    </p:spTree>
    <p:extLst>
      <p:ext uri="{BB962C8B-B14F-4D97-AF65-F5344CB8AC3E}">
        <p14:creationId xmlns:p14="http://schemas.microsoft.com/office/powerpoint/2010/main" val="2911673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594122"/>
          </a:xfrm>
        </p:spPr>
        <p:txBody>
          <a:bodyPr>
            <a:normAutofit/>
          </a:bodyPr>
          <a:lstStyle>
            <a:lvl1pPr algn="l">
              <a:defRPr sz="2400">
                <a:solidFill>
                  <a:srgbClr val="00529B"/>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3771900"/>
          </a:xfrm>
        </p:spPr>
        <p:txBody>
          <a:bodyPr/>
          <a:lstStyle>
            <a:lvl1pPr>
              <a:buFont typeface="Arial" pitchFamily="34" charset="0"/>
              <a:buChar char="•"/>
              <a:defRPr sz="2200">
                <a:solidFill>
                  <a:schemeClr val="tx1">
                    <a:lumMod val="85000"/>
                    <a:lumOff val="15000"/>
                  </a:schemeClr>
                </a:solidFill>
              </a:defRPr>
            </a:lvl1pPr>
            <a:lvl2pPr>
              <a:buFont typeface="Arial" pitchFamily="34" charset="0"/>
              <a:buChar char="•"/>
              <a:defRPr sz="2000">
                <a:solidFill>
                  <a:schemeClr val="tx1">
                    <a:lumMod val="85000"/>
                    <a:lumOff val="15000"/>
                  </a:schemeClr>
                </a:solidFill>
              </a:defRPr>
            </a:lvl2pPr>
            <a:lvl3pPr>
              <a:buFont typeface="Arial" pitchFamily="34" charset="0"/>
              <a:buChar char="•"/>
              <a:defRPr sz="1800">
                <a:solidFill>
                  <a:schemeClr val="tx1">
                    <a:lumMod val="85000"/>
                    <a:lumOff val="15000"/>
                  </a:schemeClr>
                </a:solidFill>
              </a:defRPr>
            </a:lvl3pPr>
            <a:lvl4pPr>
              <a:buFont typeface="Arial" pitchFamily="34" charset="0"/>
              <a:buChar char="•"/>
              <a:defRPr sz="1600">
                <a:solidFill>
                  <a:schemeClr val="tx1">
                    <a:lumMod val="85000"/>
                    <a:lumOff val="15000"/>
                  </a:schemeClr>
                </a:solidFill>
              </a:defRPr>
            </a:lvl4pPr>
            <a:lvl5pPr>
              <a:buFont typeface="Arial" pitchFamily="34" charset="0"/>
              <a:buChar char="•"/>
              <a:defRPr sz="1400">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9AE1297-7CD8-4322-9479-75E8F0C4C5B3}" type="datetime1">
              <a:rPr lang="en-US" smtClean="0"/>
              <a:pPr/>
              <a:t>9/12/2014</a:t>
            </a:fld>
            <a:endParaRPr lang="en-US" dirty="0"/>
          </a:p>
        </p:txBody>
      </p:sp>
      <p:sp>
        <p:nvSpPr>
          <p:cNvPr id="5" name="Footer Placeholder 4"/>
          <p:cNvSpPr>
            <a:spLocks noGrp="1"/>
          </p:cNvSpPr>
          <p:nvPr>
            <p:ph type="ftr" sz="quarter" idx="11"/>
          </p:nvPr>
        </p:nvSpPr>
        <p:spPr>
          <a:xfrm>
            <a:off x="4114800" y="4871881"/>
            <a:ext cx="914400" cy="271619"/>
          </a:xfrm>
        </p:spPr>
        <p:txBody>
          <a:bodyPr anchor="b"/>
          <a:lstStyle/>
          <a:p>
            <a:fld id="{0B491FB4-905F-488C-AD01-09867DFAF172}" type="slidenum">
              <a:rPr lang="en-US" smtClean="0"/>
              <a:pPr/>
              <a:t>‹#›</a:t>
            </a:fld>
            <a:endParaRPr lang="en-US" dirty="0" smtClean="0"/>
          </a:p>
        </p:txBody>
      </p:sp>
      <p:cxnSp>
        <p:nvCxnSpPr>
          <p:cNvPr id="6" name="Straight Connector 5"/>
          <p:cNvCxnSpPr/>
          <p:nvPr userDrawn="1"/>
        </p:nvCxnSpPr>
        <p:spPr>
          <a:xfrm>
            <a:off x="457200" y="228600"/>
            <a:ext cx="0" cy="5715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563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3" y="2171701"/>
            <a:ext cx="5638799" cy="1021556"/>
          </a:xfrm>
        </p:spPr>
        <p:txBody>
          <a:bodyPr lIns="365760" rIns="365760" anchor="ctr" anchorCtr="0">
            <a:normAutofit/>
          </a:bodyPr>
          <a:lstStyle>
            <a:lvl1pPr algn="l">
              <a:defRPr sz="2400" b="0" cap="none" baseline="0"/>
            </a:lvl1pPr>
          </a:lstStyle>
          <a:p>
            <a:r>
              <a:rPr lang="en-US" dirty="0" smtClean="0"/>
              <a:t>Subsection Title</a:t>
            </a:r>
            <a:endParaRPr lang="en-US" dirty="0"/>
          </a:p>
        </p:txBody>
      </p:sp>
      <p:sp>
        <p:nvSpPr>
          <p:cNvPr id="4" name="Date Placeholder 3"/>
          <p:cNvSpPr>
            <a:spLocks noGrp="1"/>
          </p:cNvSpPr>
          <p:nvPr>
            <p:ph type="dt" sz="half" idx="10"/>
          </p:nvPr>
        </p:nvSpPr>
        <p:spPr/>
        <p:txBody>
          <a:bodyPr/>
          <a:lstStyle/>
          <a:p>
            <a:fld id="{9F2217AB-FFD0-470D-A01F-8295A8718CCB}" type="datetime1">
              <a:rPr lang="en-US" smtClean="0"/>
              <a:pPr/>
              <a:t>9/12/2014</a:t>
            </a:fld>
            <a:endParaRPr lang="en-US" dirty="0"/>
          </a:p>
        </p:txBody>
      </p:sp>
      <p:sp>
        <p:nvSpPr>
          <p:cNvPr id="5" name="Footer Placeholder 4"/>
          <p:cNvSpPr>
            <a:spLocks noGrp="1"/>
          </p:cNvSpPr>
          <p:nvPr>
            <p:ph type="ftr" sz="quarter" idx="11"/>
          </p:nvPr>
        </p:nvSpPr>
        <p:spPr/>
        <p:txBody>
          <a:bodyPr/>
          <a:lstStyle/>
          <a:p>
            <a:fld id="{0B491FB4-905F-488C-AD01-09867DFAF172}" type="slidenum">
              <a:rPr lang="en-US" smtClean="0"/>
              <a:pPr/>
              <a:t>‹#›</a:t>
            </a:fld>
            <a:endParaRPr lang="en-US" dirty="0"/>
          </a:p>
        </p:txBody>
      </p:sp>
      <p:cxnSp>
        <p:nvCxnSpPr>
          <p:cNvPr id="6" name="Straight Connector 5"/>
          <p:cNvCxnSpPr/>
          <p:nvPr userDrawn="1"/>
        </p:nvCxnSpPr>
        <p:spPr>
          <a:xfrm>
            <a:off x="762000" y="2171700"/>
            <a:ext cx="0" cy="10287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861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57251"/>
            <a:ext cx="4038600" cy="3737372"/>
          </a:xfrm>
        </p:spPr>
        <p:txBody>
          <a:bodyPr>
            <a:normAutofit/>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857251"/>
            <a:ext cx="4038600" cy="3737372"/>
          </a:xfrm>
        </p:spPr>
        <p:txBody>
          <a:bodyPr>
            <a:normAutofit/>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ECF4E3C-34F9-410F-BC04-2DBD9E19983A}" type="datetime1">
              <a:rPr lang="en-US" smtClean="0"/>
              <a:pPr/>
              <a:t>9/12/2014</a:t>
            </a:fld>
            <a:endParaRPr lang="en-US" dirty="0"/>
          </a:p>
        </p:txBody>
      </p:sp>
      <p:sp>
        <p:nvSpPr>
          <p:cNvPr id="6" name="Footer Placeholder 5"/>
          <p:cNvSpPr>
            <a:spLocks noGrp="1"/>
          </p:cNvSpPr>
          <p:nvPr>
            <p:ph type="ftr" sz="quarter" idx="11"/>
          </p:nvPr>
        </p:nvSpPr>
        <p:spPr/>
        <p:txBody>
          <a:bodyPr/>
          <a:lstStyle/>
          <a:p>
            <a:fld id="{0B491FB4-905F-488C-AD01-09867DFAF172}" type="slidenum">
              <a:rPr lang="en-US" smtClean="0"/>
              <a:pPr/>
              <a:t>‹#›</a:t>
            </a:fld>
            <a:endParaRPr lang="en-US" dirty="0"/>
          </a:p>
        </p:txBody>
      </p:sp>
      <p:cxnSp>
        <p:nvCxnSpPr>
          <p:cNvPr id="7" name="Straight Connector 6"/>
          <p:cNvCxnSpPr/>
          <p:nvPr userDrawn="1"/>
        </p:nvCxnSpPr>
        <p:spPr>
          <a:xfrm>
            <a:off x="457200" y="171450"/>
            <a:ext cx="0" cy="5715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932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857251"/>
            <a:ext cx="4040188" cy="342900"/>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200151"/>
            <a:ext cx="4040188" cy="3394472"/>
          </a:xfrm>
        </p:spPr>
        <p:txBody>
          <a:bodyPr/>
          <a:lstStyle>
            <a:lvl1pPr>
              <a:defRPr sz="2200"/>
            </a:lvl1pPr>
            <a:lvl2pPr>
              <a:defRPr sz="1800"/>
            </a:lvl2pPr>
            <a:lvl3pPr>
              <a:defRPr sz="1800"/>
            </a:lvl3pPr>
            <a:lvl4pPr>
              <a:defRPr sz="16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8" y="857251"/>
            <a:ext cx="4041775" cy="342900"/>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8" y="1200151"/>
            <a:ext cx="4041775" cy="3394472"/>
          </a:xfrm>
        </p:spPr>
        <p:txBody>
          <a:bodyPr/>
          <a:lstStyle>
            <a:lvl1pPr>
              <a:defRPr sz="2200"/>
            </a:lvl1pPr>
            <a:lvl2pPr>
              <a:defRPr sz="1800"/>
            </a:lvl2pPr>
            <a:lvl3pPr>
              <a:defRPr sz="1800"/>
            </a:lvl3pPr>
            <a:lvl4pPr>
              <a:defRPr sz="16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CFC6861-21D0-44B7-96DD-A10D1D6A67EF}" type="datetime1">
              <a:rPr lang="en-US" smtClean="0"/>
              <a:pPr/>
              <a:t>9/12/2014</a:t>
            </a:fld>
            <a:endParaRPr lang="en-US" dirty="0"/>
          </a:p>
        </p:txBody>
      </p:sp>
      <p:sp>
        <p:nvSpPr>
          <p:cNvPr id="8" name="Footer Placeholder 7"/>
          <p:cNvSpPr>
            <a:spLocks noGrp="1"/>
          </p:cNvSpPr>
          <p:nvPr>
            <p:ph type="ftr" sz="quarter" idx="11"/>
          </p:nvPr>
        </p:nvSpPr>
        <p:spPr/>
        <p:txBody>
          <a:bodyPr/>
          <a:lstStyle/>
          <a:p>
            <a:fld id="{0B491FB4-905F-488C-AD01-09867DFAF172}" type="slidenum">
              <a:rPr lang="en-US" smtClean="0"/>
              <a:pPr/>
              <a:t>‹#›</a:t>
            </a:fld>
            <a:endParaRPr lang="en-US" dirty="0"/>
          </a:p>
        </p:txBody>
      </p:sp>
      <p:cxnSp>
        <p:nvCxnSpPr>
          <p:cNvPr id="9" name="Straight Connector 8"/>
          <p:cNvCxnSpPr/>
          <p:nvPr userDrawn="1"/>
        </p:nvCxnSpPr>
        <p:spPr>
          <a:xfrm>
            <a:off x="457200" y="171450"/>
            <a:ext cx="0" cy="5715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22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9C031F10-BDE8-4D25-9C46-A057A59057C6}" type="datetime1">
              <a:rPr lang="en-US" smtClean="0"/>
              <a:pPr/>
              <a:t>9/12/2014</a:t>
            </a:fld>
            <a:endParaRPr lang="en-US" dirty="0"/>
          </a:p>
        </p:txBody>
      </p:sp>
      <p:sp>
        <p:nvSpPr>
          <p:cNvPr id="4" name="Footer Placeholder 3"/>
          <p:cNvSpPr>
            <a:spLocks noGrp="1"/>
          </p:cNvSpPr>
          <p:nvPr>
            <p:ph type="ftr" sz="quarter" idx="11"/>
          </p:nvPr>
        </p:nvSpPr>
        <p:spPr/>
        <p:txBody>
          <a:bodyPr/>
          <a:lstStyle/>
          <a:p>
            <a:fld id="{0B491FB4-905F-488C-AD01-09867DFAF172}" type="slidenum">
              <a:rPr lang="en-US" smtClean="0"/>
              <a:pPr/>
              <a:t>‹#›</a:t>
            </a:fld>
            <a:endParaRPr lang="en-US" dirty="0"/>
          </a:p>
        </p:txBody>
      </p:sp>
      <p:sp>
        <p:nvSpPr>
          <p:cNvPr id="8" name="Table Placeholder 7"/>
          <p:cNvSpPr>
            <a:spLocks noGrp="1"/>
          </p:cNvSpPr>
          <p:nvPr>
            <p:ph type="tbl" sz="quarter" idx="12"/>
          </p:nvPr>
        </p:nvSpPr>
        <p:spPr>
          <a:xfrm>
            <a:off x="457200" y="857250"/>
            <a:ext cx="8153400" cy="3829050"/>
          </a:xfrm>
        </p:spPr>
        <p:txBody>
          <a:bodyPr/>
          <a:lstStyle/>
          <a:p>
            <a:endParaRPr lang="en-US" dirty="0"/>
          </a:p>
        </p:txBody>
      </p:sp>
      <p:cxnSp>
        <p:nvCxnSpPr>
          <p:cNvPr id="9" name="Straight Connector 8"/>
          <p:cNvCxnSpPr/>
          <p:nvPr userDrawn="1"/>
        </p:nvCxnSpPr>
        <p:spPr>
          <a:xfrm>
            <a:off x="457200" y="171450"/>
            <a:ext cx="0" cy="5715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299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rt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9C031F10-BDE8-4D25-9C46-A057A59057C6}" type="datetime1">
              <a:rPr lang="en-US" smtClean="0"/>
              <a:pPr/>
              <a:t>9/12/2014</a:t>
            </a:fld>
            <a:endParaRPr lang="en-US" dirty="0"/>
          </a:p>
        </p:txBody>
      </p:sp>
      <p:sp>
        <p:nvSpPr>
          <p:cNvPr id="4" name="Footer Placeholder 3"/>
          <p:cNvSpPr>
            <a:spLocks noGrp="1"/>
          </p:cNvSpPr>
          <p:nvPr>
            <p:ph type="ftr" sz="quarter" idx="11"/>
          </p:nvPr>
        </p:nvSpPr>
        <p:spPr/>
        <p:txBody>
          <a:bodyPr/>
          <a:lstStyle/>
          <a:p>
            <a:fld id="{0B491FB4-905F-488C-AD01-09867DFAF172}" type="slidenum">
              <a:rPr lang="en-US" smtClean="0"/>
              <a:pPr/>
              <a:t>‹#›</a:t>
            </a:fld>
            <a:endParaRPr lang="en-US" dirty="0"/>
          </a:p>
        </p:txBody>
      </p:sp>
      <p:sp>
        <p:nvSpPr>
          <p:cNvPr id="6" name="SmartArt Placeholder 5"/>
          <p:cNvSpPr>
            <a:spLocks noGrp="1"/>
          </p:cNvSpPr>
          <p:nvPr>
            <p:ph type="dgm" sz="quarter" idx="12"/>
          </p:nvPr>
        </p:nvSpPr>
        <p:spPr/>
        <p:txBody>
          <a:bodyPr/>
          <a:lstStyle/>
          <a:p>
            <a:endParaRPr lang="en-US" dirty="0"/>
          </a:p>
        </p:txBody>
      </p:sp>
      <p:cxnSp>
        <p:nvCxnSpPr>
          <p:cNvPr id="7" name="Straight Connector 6"/>
          <p:cNvCxnSpPr/>
          <p:nvPr userDrawn="1"/>
        </p:nvCxnSpPr>
        <p:spPr>
          <a:xfrm>
            <a:off x="457200" y="171450"/>
            <a:ext cx="0" cy="5715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299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umn Bri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9C031F10-BDE8-4D25-9C46-A057A59057C6}" type="datetime1">
              <a:rPr lang="en-US" smtClean="0"/>
              <a:pPr/>
              <a:t>9/12/2014</a:t>
            </a:fld>
            <a:endParaRPr lang="en-US" dirty="0"/>
          </a:p>
        </p:txBody>
      </p:sp>
      <p:sp>
        <p:nvSpPr>
          <p:cNvPr id="4" name="Footer Placeholder 3"/>
          <p:cNvSpPr>
            <a:spLocks noGrp="1"/>
          </p:cNvSpPr>
          <p:nvPr>
            <p:ph type="ftr" sz="quarter" idx="11"/>
          </p:nvPr>
        </p:nvSpPr>
        <p:spPr/>
        <p:txBody>
          <a:bodyPr/>
          <a:lstStyle/>
          <a:p>
            <a:fld id="{0B491FB4-905F-488C-AD01-09867DFAF172}" type="slidenum">
              <a:rPr lang="en-US" smtClean="0"/>
              <a:pPr/>
              <a:t>‹#›</a:t>
            </a:fld>
            <a:endParaRPr lang="en-US" dirty="0"/>
          </a:p>
        </p:txBody>
      </p:sp>
      <p:sp>
        <p:nvSpPr>
          <p:cNvPr id="6" name="SmartArt Placeholder 5"/>
          <p:cNvSpPr>
            <a:spLocks noGrp="1"/>
          </p:cNvSpPr>
          <p:nvPr>
            <p:ph type="dgm" sz="quarter" idx="12"/>
          </p:nvPr>
        </p:nvSpPr>
        <p:spPr>
          <a:xfrm>
            <a:off x="2286000" y="1371600"/>
            <a:ext cx="6400800" cy="2800350"/>
          </a:xfrm>
        </p:spPr>
        <p:txBody>
          <a:bodyPr>
            <a:normAutofit/>
          </a:bodyPr>
          <a:lstStyle>
            <a:lvl1pPr>
              <a:defRPr sz="1800"/>
            </a:lvl1pPr>
          </a:lstStyle>
          <a:p>
            <a:endParaRPr lang="en-US" dirty="0"/>
          </a:p>
        </p:txBody>
      </p:sp>
      <p:sp>
        <p:nvSpPr>
          <p:cNvPr id="10" name="Text Placeholder 9"/>
          <p:cNvSpPr>
            <a:spLocks noGrp="1"/>
          </p:cNvSpPr>
          <p:nvPr>
            <p:ph type="body" sz="quarter" idx="13" hasCustomPrompt="1"/>
          </p:nvPr>
        </p:nvSpPr>
        <p:spPr>
          <a:xfrm>
            <a:off x="457200" y="1363924"/>
            <a:ext cx="1676400" cy="2814851"/>
          </a:xfrm>
        </p:spPr>
        <p:txBody>
          <a:bodyPr>
            <a:normAutofit/>
          </a:bodyPr>
          <a:lstStyle>
            <a:lvl1pPr marL="0" indent="0">
              <a:spcBef>
                <a:spcPts val="0"/>
              </a:spcBef>
              <a:buFontTx/>
              <a:buNone/>
              <a:defRPr sz="1400" baseline="0"/>
            </a:lvl1pPr>
          </a:lstStyle>
          <a:p>
            <a:pPr lvl="0"/>
            <a:r>
              <a:rPr lang="en-US" dirty="0" smtClean="0"/>
              <a:t>Enter a note related to the </a:t>
            </a:r>
            <a:r>
              <a:rPr lang="en-US" dirty="0" err="1" smtClean="0"/>
              <a:t>SmartArt</a:t>
            </a:r>
            <a:r>
              <a:rPr lang="en-US" dirty="0" smtClean="0"/>
              <a:t> or a callout, or any information that needs to be highlighted.</a:t>
            </a:r>
          </a:p>
        </p:txBody>
      </p:sp>
      <p:sp>
        <p:nvSpPr>
          <p:cNvPr id="11" name="Text Placeholder 9"/>
          <p:cNvSpPr>
            <a:spLocks noGrp="1"/>
          </p:cNvSpPr>
          <p:nvPr>
            <p:ph type="body" sz="quarter" idx="14" hasCustomPrompt="1"/>
          </p:nvPr>
        </p:nvSpPr>
        <p:spPr>
          <a:xfrm>
            <a:off x="457200" y="800100"/>
            <a:ext cx="8229600" cy="457200"/>
          </a:xfrm>
        </p:spPr>
        <p:txBody>
          <a:bodyPr>
            <a:normAutofit/>
          </a:bodyPr>
          <a:lstStyle>
            <a:lvl1pPr marL="0" indent="0">
              <a:spcBef>
                <a:spcPts val="0"/>
              </a:spcBef>
              <a:buFontTx/>
              <a:buNone/>
              <a:defRPr sz="1400" baseline="0"/>
            </a:lvl1pPr>
          </a:lstStyle>
          <a:p>
            <a:pPr lvl="0"/>
            <a:r>
              <a:rPr lang="en-US" dirty="0" smtClean="0"/>
              <a:t>Enter a brief description as the introduction.</a:t>
            </a:r>
          </a:p>
        </p:txBody>
      </p:sp>
      <p:sp>
        <p:nvSpPr>
          <p:cNvPr id="12" name="Text Placeholder 9"/>
          <p:cNvSpPr>
            <a:spLocks noGrp="1"/>
          </p:cNvSpPr>
          <p:nvPr>
            <p:ph type="body" sz="quarter" idx="15" hasCustomPrompt="1"/>
          </p:nvPr>
        </p:nvSpPr>
        <p:spPr>
          <a:xfrm>
            <a:off x="457200" y="4229100"/>
            <a:ext cx="8229600" cy="457200"/>
          </a:xfrm>
        </p:spPr>
        <p:txBody>
          <a:bodyPr>
            <a:normAutofit/>
          </a:bodyPr>
          <a:lstStyle>
            <a:lvl1pPr marL="0" indent="0">
              <a:spcBef>
                <a:spcPts val="0"/>
              </a:spcBef>
              <a:buFontTx/>
              <a:buNone/>
              <a:defRPr sz="1400" baseline="0"/>
            </a:lvl1pPr>
          </a:lstStyle>
          <a:p>
            <a:pPr lvl="0"/>
            <a:r>
              <a:rPr lang="en-US" dirty="0" smtClean="0"/>
              <a:t>Enter  the summary.</a:t>
            </a:r>
          </a:p>
        </p:txBody>
      </p:sp>
      <p:cxnSp>
        <p:nvCxnSpPr>
          <p:cNvPr id="13" name="Straight Connector 12"/>
          <p:cNvCxnSpPr/>
          <p:nvPr userDrawn="1"/>
        </p:nvCxnSpPr>
        <p:spPr>
          <a:xfrm>
            <a:off x="457200" y="171450"/>
            <a:ext cx="0" cy="5715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29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Column Bri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9C031F10-BDE8-4D25-9C46-A057A59057C6}" type="datetime1">
              <a:rPr lang="en-US" smtClean="0"/>
              <a:pPr/>
              <a:t>9/12/2014</a:t>
            </a:fld>
            <a:endParaRPr lang="en-US" dirty="0"/>
          </a:p>
        </p:txBody>
      </p:sp>
      <p:sp>
        <p:nvSpPr>
          <p:cNvPr id="4" name="Footer Placeholder 3"/>
          <p:cNvSpPr>
            <a:spLocks noGrp="1"/>
          </p:cNvSpPr>
          <p:nvPr>
            <p:ph type="ftr" sz="quarter" idx="11"/>
          </p:nvPr>
        </p:nvSpPr>
        <p:spPr/>
        <p:txBody>
          <a:bodyPr/>
          <a:lstStyle/>
          <a:p>
            <a:fld id="{0B491FB4-905F-488C-AD01-09867DFAF172}" type="slidenum">
              <a:rPr lang="en-US" smtClean="0"/>
              <a:pPr/>
              <a:t>‹#›</a:t>
            </a:fld>
            <a:endParaRPr lang="en-US" dirty="0"/>
          </a:p>
        </p:txBody>
      </p:sp>
      <p:sp>
        <p:nvSpPr>
          <p:cNvPr id="6" name="SmartArt Placeholder 5"/>
          <p:cNvSpPr>
            <a:spLocks noGrp="1"/>
          </p:cNvSpPr>
          <p:nvPr>
            <p:ph type="dgm" sz="quarter" idx="12"/>
          </p:nvPr>
        </p:nvSpPr>
        <p:spPr>
          <a:xfrm>
            <a:off x="457200" y="1371600"/>
            <a:ext cx="8229600" cy="2800350"/>
          </a:xfrm>
        </p:spPr>
        <p:txBody>
          <a:bodyPr>
            <a:normAutofit/>
          </a:bodyPr>
          <a:lstStyle>
            <a:lvl1pPr>
              <a:defRPr sz="1800"/>
            </a:lvl1pPr>
          </a:lstStyle>
          <a:p>
            <a:endParaRPr lang="en-US" dirty="0"/>
          </a:p>
        </p:txBody>
      </p:sp>
      <p:sp>
        <p:nvSpPr>
          <p:cNvPr id="11" name="Text Placeholder 9"/>
          <p:cNvSpPr>
            <a:spLocks noGrp="1"/>
          </p:cNvSpPr>
          <p:nvPr>
            <p:ph type="body" sz="quarter" idx="14" hasCustomPrompt="1"/>
          </p:nvPr>
        </p:nvSpPr>
        <p:spPr>
          <a:xfrm>
            <a:off x="457200" y="800100"/>
            <a:ext cx="8229600" cy="457200"/>
          </a:xfrm>
        </p:spPr>
        <p:txBody>
          <a:bodyPr>
            <a:normAutofit/>
          </a:bodyPr>
          <a:lstStyle>
            <a:lvl1pPr marL="0" indent="0">
              <a:spcBef>
                <a:spcPts val="0"/>
              </a:spcBef>
              <a:buFontTx/>
              <a:buNone/>
              <a:defRPr sz="1400" baseline="0"/>
            </a:lvl1pPr>
          </a:lstStyle>
          <a:p>
            <a:pPr lvl="0"/>
            <a:r>
              <a:rPr lang="en-US" dirty="0" smtClean="0"/>
              <a:t>Enter a brief description as the introduction.</a:t>
            </a:r>
          </a:p>
        </p:txBody>
      </p:sp>
      <p:sp>
        <p:nvSpPr>
          <p:cNvPr id="12" name="Text Placeholder 9"/>
          <p:cNvSpPr>
            <a:spLocks noGrp="1"/>
          </p:cNvSpPr>
          <p:nvPr>
            <p:ph type="body" sz="quarter" idx="15" hasCustomPrompt="1"/>
          </p:nvPr>
        </p:nvSpPr>
        <p:spPr>
          <a:xfrm>
            <a:off x="457200" y="4229100"/>
            <a:ext cx="8229600" cy="457200"/>
          </a:xfrm>
        </p:spPr>
        <p:txBody>
          <a:bodyPr>
            <a:normAutofit/>
          </a:bodyPr>
          <a:lstStyle>
            <a:lvl1pPr marL="0" indent="0">
              <a:spcBef>
                <a:spcPts val="0"/>
              </a:spcBef>
              <a:buFontTx/>
              <a:buNone/>
              <a:defRPr sz="1400" baseline="0"/>
            </a:lvl1pPr>
          </a:lstStyle>
          <a:p>
            <a:pPr lvl="0"/>
            <a:r>
              <a:rPr lang="en-US" dirty="0" smtClean="0"/>
              <a:t>Enter  the summary.</a:t>
            </a:r>
          </a:p>
        </p:txBody>
      </p:sp>
      <p:cxnSp>
        <p:nvCxnSpPr>
          <p:cNvPr id="9" name="Straight Connector 8"/>
          <p:cNvCxnSpPr/>
          <p:nvPr userDrawn="1"/>
        </p:nvCxnSpPr>
        <p:spPr>
          <a:xfrm>
            <a:off x="457200" y="171450"/>
            <a:ext cx="0" cy="5715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299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53697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857250"/>
            <a:ext cx="8229600" cy="382905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8243C20-CCA1-42AC-B489-4AB708C4F124}" type="datetime1">
              <a:rPr lang="en-US" smtClean="0"/>
              <a:pPr/>
              <a:t>9/12/2014</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fld id="{0B491FB4-905F-488C-AD01-09867DFAF172}" type="slidenum">
              <a:rPr lang="en-US" smtClean="0"/>
              <a:pPr/>
              <a:t>‹#›</a:t>
            </a:fld>
            <a:endParaRPr lang="en-US" dirty="0" smtClean="0"/>
          </a:p>
        </p:txBody>
      </p:sp>
      <p:pic>
        <p:nvPicPr>
          <p:cNvPr id="7" name="Picture 1"/>
          <p:cNvPicPr>
            <a:picLocks noChangeAspect="1" noChangeArrowheads="1"/>
          </p:cNvPicPr>
          <p:nvPr userDrawn="1"/>
        </p:nvPicPr>
        <p:blipFill>
          <a:blip r:embed="rId16" cstate="print"/>
          <a:srcRect/>
          <a:stretch>
            <a:fillRect/>
          </a:stretch>
        </p:blipFill>
        <p:spPr bwMode="auto">
          <a:xfrm>
            <a:off x="7505700" y="4843178"/>
            <a:ext cx="1181100" cy="186023"/>
          </a:xfrm>
          <a:prstGeom prst="rect">
            <a:avLst/>
          </a:prstGeom>
          <a:noFill/>
          <a:ln w="9525">
            <a:noFill/>
            <a:miter lim="800000"/>
            <a:headEnd/>
            <a:tailEnd/>
          </a:ln>
          <a:effectLst/>
        </p:spPr>
      </p:pic>
      <p:sp>
        <p:nvSpPr>
          <p:cNvPr id="8" name="Rectangle 6"/>
          <p:cNvSpPr>
            <a:spLocks noChangeArrowheads="1"/>
          </p:cNvSpPr>
          <p:nvPr userDrawn="1"/>
        </p:nvSpPr>
        <p:spPr bwMode="auto">
          <a:xfrm>
            <a:off x="0" y="5013722"/>
            <a:ext cx="1022350" cy="133350"/>
          </a:xfrm>
          <a:prstGeom prst="rect">
            <a:avLst/>
          </a:prstGeom>
          <a:solidFill>
            <a:srgbClr val="00519B"/>
          </a:solidFill>
          <a:ln w="9525" algn="ctr">
            <a:noFill/>
            <a:miter lim="800000"/>
            <a:headEnd/>
            <a:tailEnd/>
          </a:ln>
          <a:effectLst/>
        </p:spPr>
        <p:txBody>
          <a:bodyPr wrap="none" anchor="ctr"/>
          <a:lstStyle/>
          <a:p>
            <a:pPr algn="ctr">
              <a:defRPr/>
            </a:pPr>
            <a:r>
              <a:rPr lang="en-US" sz="1000" b="1" dirty="0" smtClean="0">
                <a:solidFill>
                  <a:schemeClr val="bg1"/>
                </a:solidFill>
              </a:rPr>
              <a:t>*HCL Confidential</a:t>
            </a:r>
            <a:endParaRPr lang="en-US" sz="1000" b="1" dirty="0">
              <a:solidFill>
                <a:schemeClr val="bg1"/>
              </a:solidFill>
            </a:endParaRPr>
          </a:p>
        </p:txBody>
      </p:sp>
      <p:sp>
        <p:nvSpPr>
          <p:cNvPr id="9" name="Date Placeholder 3"/>
          <p:cNvSpPr txBox="1">
            <a:spLocks/>
          </p:cNvSpPr>
          <p:nvPr userDrawn="1"/>
        </p:nvSpPr>
        <p:spPr>
          <a:xfrm>
            <a:off x="6781800" y="96251"/>
            <a:ext cx="2362200" cy="17145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DevOps and Continuous Delivery</a:t>
            </a:r>
            <a:endParaRPr kumimoji="0" lang="en-US" sz="1200" b="0" i="0" u="none" strike="noStrike" kern="1200" cap="none" spc="0" normalizeH="0" baseline="0" noProof="0" dirty="0">
              <a:ln>
                <a:noFill/>
              </a:ln>
              <a:solidFill>
                <a:schemeClr val="tx1">
                  <a:lumMod val="85000"/>
                  <a:lumOff val="15000"/>
                </a:schemeClr>
              </a:solidFill>
              <a:effectLst/>
              <a:uLnTx/>
              <a:uFillTx/>
              <a:latin typeface="+mn-lt"/>
              <a:ea typeface="+mn-ea"/>
              <a:cs typeface="+mn-cs"/>
            </a:endParaRPr>
          </a:p>
        </p:txBody>
      </p:sp>
    </p:spTree>
    <p:extLst>
      <p:ext uri="{BB962C8B-B14F-4D97-AF65-F5344CB8AC3E}">
        <p14:creationId xmlns:p14="http://schemas.microsoft.com/office/powerpoint/2010/main" val="583792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62" r:id="rId8"/>
    <p:sldLayoutId id="2147483663" r:id="rId9"/>
    <p:sldLayoutId id="2147483661" r:id="rId10"/>
    <p:sldLayoutId id="2147483656" r:id="rId11"/>
    <p:sldLayoutId id="2147483657" r:id="rId12"/>
    <p:sldLayoutId id="2147483658" r:id="rId13"/>
    <p:sldLayoutId id="2147483659" r:id="rId14"/>
  </p:sldLayoutIdLst>
  <p:timing>
    <p:tnLst>
      <p:par>
        <p:cTn id="1" dur="indefinite" restart="never" nodeType="tmRoot"/>
      </p:par>
    </p:tnLst>
  </p:timing>
  <p:hf hdr="0" dt="0"/>
  <p:txStyles>
    <p:titleStyle>
      <a:lvl1pPr algn="l" defTabSz="914400" rtl="0" eaLnBrk="1" latinLnBrk="0" hangingPunct="1">
        <a:spcBef>
          <a:spcPct val="0"/>
        </a:spcBef>
        <a:buNone/>
        <a:defRPr sz="2400" kern="1200">
          <a:solidFill>
            <a:schemeClr val="tx1">
              <a:lumMod val="85000"/>
              <a:lumOff val="1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community.opscode.com/cookbooks/php" TargetMode="External"/><Relationship Id="rId2" Type="http://schemas.openxmlformats.org/officeDocument/2006/relationships/hyperlink" Target="http://community.opscode.com/cookbooks/apache2" TargetMode="Externa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hyperlink" Target="https://github.com/opscode-cookbooks/php#deprecated-recipes" TargetMode="External"/><Relationship Id="rId4" Type="http://schemas.openxmlformats.org/officeDocument/2006/relationships/hyperlink" Target="http://community.opscode.com/cookbooks/mysq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ocs.getchef.com/_images/chef_overview.png"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getchef.com/solutions/configuration-management/" TargetMode="External"/><Relationship Id="rId7" Type="http://schemas.openxmlformats.org/officeDocument/2006/relationships/hyperlink" Target="http://learn.getchef.com/legacy/" TargetMode="External"/><Relationship Id="rId2" Type="http://schemas.openxmlformats.org/officeDocument/2006/relationships/hyperlink" Target="http://learn.getchef.com/rhel/get-a-virtual-machine/" TargetMode="External"/><Relationship Id="rId1" Type="http://schemas.openxmlformats.org/officeDocument/2006/relationships/slideLayout" Target="../slideLayouts/slideLayout2.xml"/><Relationship Id="rId6" Type="http://schemas.openxmlformats.org/officeDocument/2006/relationships/hyperlink" Target="http://learn.getchef.com/rhel/" TargetMode="External"/><Relationship Id="rId5" Type="http://schemas.openxmlformats.org/officeDocument/2006/relationships/hyperlink" Target="http://learn.getchef.com/fundamentals-series/" TargetMode="External"/><Relationship Id="rId4" Type="http://schemas.openxmlformats.org/officeDocument/2006/relationships/hyperlink" Target="http://learn.getchef.com/rhel/configure-a-resourc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2400" y="1597820"/>
            <a:ext cx="4419600" cy="1031081"/>
          </a:xfrm>
        </p:spPr>
        <p:txBody>
          <a:bodyPr>
            <a:normAutofit fontScale="90000"/>
          </a:bodyPr>
          <a:lstStyle/>
          <a:p>
            <a:r>
              <a:rPr lang="en-US" dirty="0" smtClean="0"/>
              <a:t>Infrastructure Automation </a:t>
            </a:r>
            <a:r>
              <a:rPr lang="en-US" dirty="0" smtClean="0"/>
              <a:t>&amp; Configuration Management </a:t>
            </a:r>
            <a:br>
              <a:rPr lang="en-US" dirty="0" smtClean="0"/>
            </a:br>
            <a:r>
              <a:rPr lang="en-US" dirty="0" smtClean="0"/>
              <a:t>with </a:t>
            </a:r>
            <a:r>
              <a:rPr lang="en-US" dirty="0" smtClean="0"/>
              <a:t>Chef</a:t>
            </a:r>
            <a:endParaRPr lang="en-US" dirty="0"/>
          </a:p>
        </p:txBody>
      </p:sp>
      <p:sp>
        <p:nvSpPr>
          <p:cNvPr id="6" name="Subtitle 5"/>
          <p:cNvSpPr>
            <a:spLocks noGrp="1"/>
          </p:cNvSpPr>
          <p:nvPr>
            <p:ph type="subTitle" idx="1"/>
          </p:nvPr>
        </p:nvSpPr>
        <p:spPr/>
        <p:txBody>
          <a:bodyPr/>
          <a:lstStyle/>
          <a:p>
            <a:r>
              <a:rPr lang="en-US" sz="1400" dirty="0" smtClean="0"/>
              <a:t>Training material</a:t>
            </a:r>
            <a:endParaRPr lang="en-US" sz="1400" dirty="0"/>
          </a:p>
        </p:txBody>
      </p:sp>
      <p:sp>
        <p:nvSpPr>
          <p:cNvPr id="4" name="Footer Placeholder 3"/>
          <p:cNvSpPr>
            <a:spLocks noGrp="1"/>
          </p:cNvSpPr>
          <p:nvPr>
            <p:ph type="ftr" sz="quarter" idx="11"/>
          </p:nvPr>
        </p:nvSpPr>
        <p:spPr/>
        <p:txBody>
          <a:bodyPr/>
          <a:lstStyle/>
          <a:p>
            <a:fld id="{0B491FB4-905F-488C-AD01-09867DFAF172}" type="slidenum">
              <a:rPr lang="en-US" smtClean="0"/>
              <a:pPr/>
              <a:t>1</a:t>
            </a:fld>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 Convert </a:t>
            </a:r>
            <a:r>
              <a:rPr lang="en-IN" dirty="0"/>
              <a:t>a Shell Script to a Chef </a:t>
            </a:r>
            <a:r>
              <a:rPr lang="en-IN" dirty="0" smtClean="0"/>
              <a:t>Recipe-</a:t>
            </a:r>
            <a:endParaRPr lang="en-IN" dirty="0"/>
          </a:p>
        </p:txBody>
      </p:sp>
      <p:sp>
        <p:nvSpPr>
          <p:cNvPr id="4" name="Footer Placeholder 3"/>
          <p:cNvSpPr>
            <a:spLocks noGrp="1"/>
          </p:cNvSpPr>
          <p:nvPr>
            <p:ph type="ftr" sz="quarter" idx="11"/>
          </p:nvPr>
        </p:nvSpPr>
        <p:spPr/>
        <p:txBody>
          <a:bodyPr/>
          <a:lstStyle/>
          <a:p>
            <a:fld id="{0B491FB4-905F-488C-AD01-09867DFAF172}" type="slidenum">
              <a:rPr lang="en-US" smtClean="0"/>
              <a:pPr/>
              <a:t>10</a:t>
            </a:fld>
            <a:endParaRPr lang="en-US" dirty="0" smtClean="0"/>
          </a:p>
        </p:txBody>
      </p:sp>
      <p:sp>
        <p:nvSpPr>
          <p:cNvPr id="11" name="Rounded Rectangle 10"/>
          <p:cNvSpPr/>
          <p:nvPr/>
        </p:nvSpPr>
        <p:spPr>
          <a:xfrm>
            <a:off x="609600" y="666750"/>
            <a:ext cx="7932683" cy="2057400"/>
          </a:xfrm>
          <a:prstGeom prst="roundRect">
            <a:avLst>
              <a:gd name="adj" fmla="val 4086"/>
            </a:avLst>
          </a:prstGeom>
          <a:ln w="12700"/>
        </p:spPr>
        <p:style>
          <a:lnRef idx="2">
            <a:schemeClr val="accent1"/>
          </a:lnRef>
          <a:fillRef idx="1">
            <a:schemeClr val="lt1"/>
          </a:fillRef>
          <a:effectRef idx="0">
            <a:schemeClr val="accent1"/>
          </a:effectRef>
          <a:fontRef idx="minor">
            <a:schemeClr val="dk1"/>
          </a:fontRef>
        </p:style>
        <p:txBody>
          <a:bodyPr rtlCol="0" anchor="t"/>
          <a:lstStyle/>
          <a:p>
            <a:r>
              <a:rPr lang="en-US" sz="1400" dirty="0" smtClean="0"/>
              <a:t>Generally we have many bash scripts in our existing system to execute certain tasks. However, chef has a number of advantages over bash script. It </a:t>
            </a:r>
          </a:p>
          <a:p>
            <a:pPr marL="285750" indent="-285750">
              <a:buFont typeface="Arial" panose="020B0604020202020204" pitchFamily="34" charset="0"/>
              <a:buChar char="•"/>
            </a:pPr>
            <a:r>
              <a:rPr lang="en-US" sz="1400" dirty="0" smtClean="0"/>
              <a:t>Is more understandable and manageable.</a:t>
            </a:r>
          </a:p>
          <a:p>
            <a:pPr marL="285750" indent="-285750">
              <a:buFont typeface="Arial" panose="020B0604020202020204" pitchFamily="34" charset="0"/>
              <a:buChar char="•"/>
            </a:pPr>
            <a:r>
              <a:rPr lang="en-IN" sz="1400" dirty="0" smtClean="0"/>
              <a:t>Supports </a:t>
            </a:r>
            <a:r>
              <a:rPr lang="en-IN" sz="1400" dirty="0"/>
              <a:t>easily </a:t>
            </a:r>
            <a:r>
              <a:rPr lang="en-IN" sz="1400" dirty="0" err="1"/>
              <a:t>templating</a:t>
            </a:r>
            <a:r>
              <a:rPr lang="en-IN" sz="1400" dirty="0"/>
              <a:t> your configuration </a:t>
            </a:r>
            <a:r>
              <a:rPr lang="en-IN" sz="1400" dirty="0" smtClean="0"/>
              <a:t>files. </a:t>
            </a:r>
          </a:p>
          <a:p>
            <a:pPr marL="285750" indent="-285750">
              <a:buFont typeface="Arial" panose="020B0604020202020204" pitchFamily="34" charset="0"/>
              <a:buChar char="•"/>
            </a:pPr>
            <a:r>
              <a:rPr lang="en-US" sz="1400" dirty="0" smtClean="0"/>
              <a:t>Is scalable and can </a:t>
            </a:r>
            <a:r>
              <a:rPr lang="en-IN" sz="1400" dirty="0" smtClean="0"/>
              <a:t>grow </a:t>
            </a:r>
            <a:r>
              <a:rPr lang="en-IN" sz="1400" dirty="0"/>
              <a:t>to easily support your whole </a:t>
            </a:r>
            <a:r>
              <a:rPr lang="en-IN" sz="1400" dirty="0" smtClean="0"/>
              <a:t>stack.</a:t>
            </a:r>
          </a:p>
          <a:p>
            <a:pPr marL="285750" indent="-285750">
              <a:buFont typeface="Arial" panose="020B0604020202020204" pitchFamily="34" charset="0"/>
              <a:buChar char="•"/>
            </a:pPr>
            <a:r>
              <a:rPr lang="en-US" sz="1400" dirty="0" smtClean="0"/>
              <a:t>Can be re-executed easily, safely against multiple servers.</a:t>
            </a:r>
            <a:endParaRPr lang="en-IN" sz="1400" dirty="0" smtClean="0"/>
          </a:p>
          <a:p>
            <a:r>
              <a:rPr lang="en-US" sz="1400" dirty="0" smtClean="0"/>
              <a:t>So a common real world use case will be to convert our existing bash script into a chef resource to manage the configurations and infrastructure. </a:t>
            </a:r>
            <a:r>
              <a:rPr lang="en-IN" sz="1400" dirty="0" smtClean="0"/>
              <a:t>Below </a:t>
            </a:r>
            <a:r>
              <a:rPr lang="en-IN" sz="1400" dirty="0"/>
              <a:t>is </a:t>
            </a:r>
            <a:r>
              <a:rPr lang="en-IN" sz="1400" dirty="0" smtClean="0"/>
              <a:t>a simple </a:t>
            </a:r>
            <a:r>
              <a:rPr lang="en-IN" sz="1400" dirty="0"/>
              <a:t>script </a:t>
            </a:r>
            <a:r>
              <a:rPr lang="en-IN" sz="1400" dirty="0" smtClean="0"/>
              <a:t>which installs </a:t>
            </a:r>
            <a:r>
              <a:rPr lang="en-IN" sz="1400" dirty="0"/>
              <a:t>a Web server, PHP, and MySQL. Then the user visits a URL and see if PHP was successfully installed or not.</a:t>
            </a:r>
            <a:endParaRPr lang="en-US" sz="1400" dirty="0"/>
          </a:p>
          <a:p>
            <a:endParaRPr lang="en-IN" sz="1400" dirty="0"/>
          </a:p>
        </p:txBody>
      </p:sp>
      <p:pic>
        <p:nvPicPr>
          <p:cNvPr id="15" name="Picture 14"/>
          <p:cNvPicPr/>
          <p:nvPr/>
        </p:nvPicPr>
        <p:blipFill rotWithShape="1">
          <a:blip r:embed="rId3"/>
          <a:srcRect l="26933" t="28402" r="4352" b="34939"/>
          <a:stretch/>
        </p:blipFill>
        <p:spPr bwMode="auto">
          <a:xfrm>
            <a:off x="617483" y="2876550"/>
            <a:ext cx="7535917" cy="19411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90722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continues..</a:t>
            </a:r>
            <a:endParaRPr lang="en-IN" dirty="0"/>
          </a:p>
        </p:txBody>
      </p:sp>
      <p:sp>
        <p:nvSpPr>
          <p:cNvPr id="4" name="Footer Placeholder 3"/>
          <p:cNvSpPr>
            <a:spLocks noGrp="1"/>
          </p:cNvSpPr>
          <p:nvPr>
            <p:ph type="ftr" sz="quarter" idx="11"/>
          </p:nvPr>
        </p:nvSpPr>
        <p:spPr/>
        <p:txBody>
          <a:bodyPr/>
          <a:lstStyle/>
          <a:p>
            <a:fld id="{0B491FB4-905F-488C-AD01-09867DFAF172}" type="slidenum">
              <a:rPr lang="en-US" smtClean="0"/>
              <a:pPr/>
              <a:t>11</a:t>
            </a:fld>
            <a:endParaRPr lang="en-US" dirty="0" smtClean="0"/>
          </a:p>
        </p:txBody>
      </p:sp>
      <p:sp>
        <p:nvSpPr>
          <p:cNvPr id="11" name="Rounded Rectangle 10"/>
          <p:cNvSpPr/>
          <p:nvPr/>
        </p:nvSpPr>
        <p:spPr>
          <a:xfrm>
            <a:off x="580697" y="1325618"/>
            <a:ext cx="8305800" cy="2028418"/>
          </a:xfrm>
          <a:prstGeom prst="roundRect">
            <a:avLst>
              <a:gd name="adj" fmla="val 4086"/>
            </a:avLst>
          </a:prstGeom>
          <a:ln/>
        </p:spPr>
        <p:style>
          <a:lnRef idx="2">
            <a:schemeClr val="accent4"/>
          </a:lnRef>
          <a:fillRef idx="1">
            <a:schemeClr val="lt1"/>
          </a:fillRef>
          <a:effectRef idx="0">
            <a:schemeClr val="accent4"/>
          </a:effectRef>
          <a:fontRef idx="minor">
            <a:schemeClr val="dk1"/>
          </a:fontRef>
        </p:style>
        <p:txBody>
          <a:bodyPr rtlCol="0" anchor="t"/>
          <a:lstStyle/>
          <a:p>
            <a:r>
              <a:rPr lang="en-US" sz="1400" dirty="0" smtClean="0"/>
              <a:t>Before designing the recipe lets break down the task into steps. </a:t>
            </a:r>
            <a:r>
              <a:rPr lang="en-IN" sz="1400" dirty="0"/>
              <a:t>In this case, most of our use cases are covered with existing community </a:t>
            </a:r>
            <a:r>
              <a:rPr lang="en-IN" sz="1400" dirty="0" smtClean="0"/>
              <a:t>cookbooks. </a:t>
            </a:r>
            <a:r>
              <a:rPr lang="en-IN" sz="1400" dirty="0"/>
              <a:t>We should always check the community site for a more feature-complete solution.</a:t>
            </a:r>
            <a:endParaRPr lang="en-US" sz="1400" dirty="0" smtClean="0"/>
          </a:p>
          <a:p>
            <a:pPr marL="285750" indent="-285750">
              <a:buFont typeface="Arial" panose="020B0604020202020204" pitchFamily="34" charset="0"/>
              <a:buChar char="•"/>
            </a:pPr>
            <a:r>
              <a:rPr lang="en-IN" sz="1400" dirty="0"/>
              <a:t>Install apache2 - </a:t>
            </a:r>
            <a:r>
              <a:rPr lang="en-IN" sz="1400" dirty="0">
                <a:hlinkClick r:id="rId2"/>
              </a:rPr>
              <a:t>community</a:t>
            </a:r>
            <a:endParaRPr lang="en-IN" sz="1400" dirty="0"/>
          </a:p>
          <a:p>
            <a:pPr marL="285750" indent="-285750">
              <a:buFont typeface="Arial" panose="020B0604020202020204" pitchFamily="34" charset="0"/>
              <a:buChar char="•"/>
            </a:pPr>
            <a:r>
              <a:rPr lang="en-IN" sz="1400" dirty="0"/>
              <a:t>Install </a:t>
            </a:r>
            <a:r>
              <a:rPr lang="en-IN" sz="1400" dirty="0" err="1"/>
              <a:t>php</a:t>
            </a:r>
            <a:r>
              <a:rPr lang="en-IN" sz="1400" dirty="0"/>
              <a:t> - </a:t>
            </a:r>
            <a:r>
              <a:rPr lang="en-IN" sz="1400" dirty="0">
                <a:hlinkClick r:id="rId3"/>
              </a:rPr>
              <a:t>community</a:t>
            </a:r>
            <a:endParaRPr lang="en-IN" sz="1400" dirty="0"/>
          </a:p>
          <a:p>
            <a:pPr marL="285750" indent="-285750">
              <a:buFont typeface="Arial" panose="020B0604020202020204" pitchFamily="34" charset="0"/>
              <a:buChar char="•"/>
            </a:pPr>
            <a:r>
              <a:rPr lang="en-IN" sz="1400" dirty="0"/>
              <a:t>Install </a:t>
            </a:r>
            <a:r>
              <a:rPr lang="en-IN" sz="1400" dirty="0" err="1"/>
              <a:t>mysql</a:t>
            </a:r>
            <a:r>
              <a:rPr lang="en-IN" sz="1400" dirty="0"/>
              <a:t> - </a:t>
            </a:r>
            <a:r>
              <a:rPr lang="en-IN" sz="1400" dirty="0">
                <a:hlinkClick r:id="rId4"/>
              </a:rPr>
              <a:t>community</a:t>
            </a:r>
            <a:endParaRPr lang="en-IN" sz="1400" dirty="0"/>
          </a:p>
          <a:p>
            <a:pPr marL="285750" indent="-285750">
              <a:buFont typeface="Arial" panose="020B0604020202020204" pitchFamily="34" charset="0"/>
              <a:buChar char="•"/>
            </a:pPr>
            <a:r>
              <a:rPr lang="en-IN" sz="1400" dirty="0"/>
              <a:t>Install </a:t>
            </a:r>
            <a:r>
              <a:rPr lang="en-IN" sz="1400" dirty="0" err="1"/>
              <a:t>phpmyadmin</a:t>
            </a:r>
            <a:r>
              <a:rPr lang="en-IN" sz="1400" dirty="0"/>
              <a:t> - </a:t>
            </a:r>
            <a:r>
              <a:rPr lang="en-IN" sz="1400" i="1" dirty="0"/>
              <a:t>package</a:t>
            </a:r>
            <a:r>
              <a:rPr lang="en-IN" sz="1400" dirty="0"/>
              <a:t> resource</a:t>
            </a:r>
          </a:p>
          <a:p>
            <a:pPr marL="285750" indent="-285750">
              <a:buFont typeface="Arial" panose="020B0604020202020204" pitchFamily="34" charset="0"/>
              <a:buChar char="•"/>
            </a:pPr>
            <a:r>
              <a:rPr lang="en-IN" sz="1400" dirty="0"/>
              <a:t>Configure </a:t>
            </a:r>
            <a:r>
              <a:rPr lang="en-IN" sz="1400" dirty="0" err="1"/>
              <a:t>php</a:t>
            </a:r>
            <a:r>
              <a:rPr lang="en-IN" sz="1400" dirty="0"/>
              <a:t> to use </a:t>
            </a:r>
            <a:r>
              <a:rPr lang="en-IN" sz="1400" dirty="0" err="1"/>
              <a:t>mysql</a:t>
            </a:r>
            <a:r>
              <a:rPr lang="en-IN" sz="1400" dirty="0"/>
              <a:t> - </a:t>
            </a:r>
            <a:r>
              <a:rPr lang="en-IN" sz="1400" dirty="0">
                <a:hlinkClick r:id="rId5"/>
              </a:rPr>
              <a:t>community</a:t>
            </a:r>
            <a:endParaRPr lang="en-IN" sz="1400" dirty="0"/>
          </a:p>
          <a:p>
            <a:pPr marL="285750" indent="-285750">
              <a:buFont typeface="Arial" panose="020B0604020202020204" pitchFamily="34" charset="0"/>
              <a:buChar char="•"/>
            </a:pPr>
            <a:r>
              <a:rPr lang="en-IN" sz="1400" dirty="0"/>
              <a:t>Create an </a:t>
            </a:r>
            <a:r>
              <a:rPr lang="en-IN" sz="1400" i="1" dirty="0" err="1"/>
              <a:t>info.php</a:t>
            </a:r>
            <a:r>
              <a:rPr lang="en-IN" sz="1400" dirty="0"/>
              <a:t> page with content</a:t>
            </a:r>
          </a:p>
          <a:p>
            <a:endParaRPr lang="en-IN" sz="1400" dirty="0"/>
          </a:p>
        </p:txBody>
      </p:sp>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697" y="4324350"/>
            <a:ext cx="834390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80697" y="956286"/>
            <a:ext cx="4114800" cy="369332"/>
          </a:xfrm>
          <a:prstGeom prst="rect">
            <a:avLst/>
          </a:prstGeom>
          <a:noFill/>
        </p:spPr>
        <p:txBody>
          <a:bodyPr wrap="square" rtlCol="0">
            <a:spAutoFit/>
          </a:bodyPr>
          <a:lstStyle/>
          <a:p>
            <a:r>
              <a:rPr lang="en-US" dirty="0" smtClean="0"/>
              <a:t>Break the steps of use case-</a:t>
            </a:r>
            <a:endParaRPr lang="en-IN" dirty="0"/>
          </a:p>
        </p:txBody>
      </p:sp>
      <p:sp>
        <p:nvSpPr>
          <p:cNvPr id="13" name="TextBox 12"/>
          <p:cNvSpPr txBox="1"/>
          <p:nvPr/>
        </p:nvSpPr>
        <p:spPr>
          <a:xfrm>
            <a:off x="618797" y="3638550"/>
            <a:ext cx="4114800" cy="615553"/>
          </a:xfrm>
          <a:prstGeom prst="rect">
            <a:avLst/>
          </a:prstGeom>
          <a:noFill/>
        </p:spPr>
        <p:txBody>
          <a:bodyPr wrap="square" rtlCol="0">
            <a:spAutoFit/>
          </a:bodyPr>
          <a:lstStyle/>
          <a:p>
            <a:r>
              <a:rPr lang="en-US" dirty="0" smtClean="0"/>
              <a:t>Write the recipe-</a:t>
            </a:r>
          </a:p>
          <a:p>
            <a:pPr marL="342900" indent="-342900">
              <a:buFont typeface="Arial" panose="020B0604020202020204" pitchFamily="34" charset="0"/>
              <a:buChar char="•"/>
            </a:pPr>
            <a:r>
              <a:rPr lang="en-US" sz="1600" dirty="0" smtClean="0"/>
              <a:t>Create a new cookbook-</a:t>
            </a:r>
            <a:endParaRPr lang="en-IN" sz="1600" dirty="0"/>
          </a:p>
        </p:txBody>
      </p:sp>
    </p:spTree>
    <p:extLst>
      <p:ext uri="{BB962C8B-B14F-4D97-AF65-F5344CB8AC3E}">
        <p14:creationId xmlns:p14="http://schemas.microsoft.com/office/powerpoint/2010/main" val="2518746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continues..</a:t>
            </a:r>
            <a:endParaRPr lang="en-IN" dirty="0"/>
          </a:p>
        </p:txBody>
      </p:sp>
      <p:sp>
        <p:nvSpPr>
          <p:cNvPr id="4" name="Footer Placeholder 3"/>
          <p:cNvSpPr>
            <a:spLocks noGrp="1"/>
          </p:cNvSpPr>
          <p:nvPr>
            <p:ph type="ftr" sz="quarter" idx="11"/>
          </p:nvPr>
        </p:nvSpPr>
        <p:spPr/>
        <p:txBody>
          <a:bodyPr/>
          <a:lstStyle/>
          <a:p>
            <a:fld id="{0B491FB4-905F-488C-AD01-09867DFAF172}" type="slidenum">
              <a:rPr lang="en-US" smtClean="0"/>
              <a:pPr/>
              <a:t>12</a:t>
            </a:fld>
            <a:endParaRPr lang="en-US" dirty="0" smtClean="0"/>
          </a:p>
        </p:txBody>
      </p:sp>
      <p:sp>
        <p:nvSpPr>
          <p:cNvPr id="3" name="TextBox 2"/>
          <p:cNvSpPr txBox="1"/>
          <p:nvPr/>
        </p:nvSpPr>
        <p:spPr>
          <a:xfrm>
            <a:off x="495299" y="3257550"/>
            <a:ext cx="8077201" cy="1169551"/>
          </a:xfrm>
          <a:prstGeom prst="rect">
            <a:avLst/>
          </a:prstGeom>
          <a:noFill/>
        </p:spPr>
        <p:txBody>
          <a:bodyPr wrap="square" rtlCol="0">
            <a:spAutoFit/>
          </a:bodyPr>
          <a:lstStyle/>
          <a:p>
            <a:pPr marL="285750" indent="-285750">
              <a:buFont typeface="Arial" panose="020B0604020202020204" pitchFamily="34" charset="0"/>
              <a:buChar char="•"/>
            </a:pPr>
            <a:r>
              <a:rPr lang="en-IN" sz="1400" dirty="0"/>
              <a:t>If you're using Enterprise Chef, you'll need to make sure those cookbooks are installed and available on the Chef Server. If you're using Chef Solo, make sure they are in your path</a:t>
            </a:r>
            <a:r>
              <a:rPr lang="en-IN" sz="1400" dirty="0" smtClean="0"/>
              <a:t>.</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US" sz="1400" dirty="0"/>
              <a:t> </a:t>
            </a:r>
            <a:r>
              <a:rPr lang="en-IN" sz="1400" dirty="0"/>
              <a:t>Open the default recipe (recipes/</a:t>
            </a:r>
            <a:r>
              <a:rPr lang="en-IN" sz="1400" dirty="0" err="1"/>
              <a:t>default.rb</a:t>
            </a:r>
            <a:r>
              <a:rPr lang="en-IN" sz="1400" dirty="0"/>
              <a:t>) and use the </a:t>
            </a:r>
            <a:r>
              <a:rPr lang="en-IN" sz="1400" dirty="0" err="1"/>
              <a:t>include_recipe</a:t>
            </a:r>
            <a:r>
              <a:rPr lang="en-IN" sz="1400" dirty="0"/>
              <a:t> directive and the package provider to include the necessary components from the other cookbooks:</a:t>
            </a:r>
          </a:p>
        </p:txBody>
      </p:sp>
      <p:sp>
        <p:nvSpPr>
          <p:cNvPr id="8" name="TextBox 7"/>
          <p:cNvSpPr txBox="1"/>
          <p:nvPr/>
        </p:nvSpPr>
        <p:spPr>
          <a:xfrm>
            <a:off x="381000" y="875191"/>
            <a:ext cx="8305800" cy="338554"/>
          </a:xfrm>
          <a:prstGeom prst="rect">
            <a:avLst/>
          </a:prstGeom>
          <a:noFill/>
        </p:spPr>
        <p:txBody>
          <a:bodyPr wrap="square" rtlCol="0">
            <a:spAutoFit/>
          </a:bodyPr>
          <a:lstStyle/>
          <a:p>
            <a:pPr marL="285750" indent="-285750">
              <a:buFont typeface="Arial" panose="020B0604020202020204" pitchFamily="34" charset="0"/>
              <a:buChar char="•"/>
            </a:pPr>
            <a:r>
              <a:rPr lang="en-IN" sz="1400" dirty="0"/>
              <a:t>Open the </a:t>
            </a:r>
            <a:r>
              <a:rPr lang="en-IN" sz="1400" i="1" dirty="0" err="1"/>
              <a:t>metadata.rb</a:t>
            </a:r>
            <a:r>
              <a:rPr lang="en-IN" sz="1400" dirty="0"/>
              <a:t> in an editor and add those community cookbooks as dependencies</a:t>
            </a:r>
            <a:r>
              <a:rPr lang="en-IN" sz="1600" dirty="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6" y="1276350"/>
            <a:ext cx="8381053"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602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continues..</a:t>
            </a:r>
            <a:endParaRPr lang="en-IN" dirty="0"/>
          </a:p>
        </p:txBody>
      </p:sp>
      <p:sp>
        <p:nvSpPr>
          <p:cNvPr id="4" name="Footer Placeholder 3"/>
          <p:cNvSpPr>
            <a:spLocks noGrp="1"/>
          </p:cNvSpPr>
          <p:nvPr>
            <p:ph type="ftr" sz="quarter" idx="11"/>
          </p:nvPr>
        </p:nvSpPr>
        <p:spPr/>
        <p:txBody>
          <a:bodyPr/>
          <a:lstStyle/>
          <a:p>
            <a:fld id="{0B491FB4-905F-488C-AD01-09867DFAF172}" type="slidenum">
              <a:rPr lang="en-US" smtClean="0"/>
              <a:pPr/>
              <a:t>13</a:t>
            </a:fld>
            <a:endParaRPr lang="en-US" dirty="0" smtClean="0"/>
          </a:p>
        </p:txBody>
      </p:sp>
      <p:sp>
        <p:nvSpPr>
          <p:cNvPr id="3" name="TextBox 2"/>
          <p:cNvSpPr txBox="1"/>
          <p:nvPr/>
        </p:nvSpPr>
        <p:spPr>
          <a:xfrm>
            <a:off x="532251" y="3211383"/>
            <a:ext cx="8077201" cy="307777"/>
          </a:xfrm>
          <a:prstGeom prst="rect">
            <a:avLst/>
          </a:prstGeom>
          <a:noFill/>
        </p:spPr>
        <p:txBody>
          <a:bodyPr wrap="square" rtlCol="0">
            <a:spAutoFit/>
          </a:bodyPr>
          <a:lstStyle/>
          <a:p>
            <a:pPr marL="285750" indent="-285750">
              <a:buFont typeface="Arial" panose="020B0604020202020204" pitchFamily="34" charset="0"/>
              <a:buChar char="•"/>
            </a:pPr>
            <a:r>
              <a:rPr lang="en-IN" sz="1400" dirty="0"/>
              <a:t>Create and use the </a:t>
            </a:r>
            <a:r>
              <a:rPr lang="en-IN" sz="1400" dirty="0" err="1"/>
              <a:t>info.php</a:t>
            </a:r>
            <a:r>
              <a:rPr lang="en-IN" sz="1400" dirty="0"/>
              <a:t> </a:t>
            </a:r>
            <a:r>
              <a:rPr lang="en-IN" sz="1400" dirty="0" smtClean="0"/>
              <a:t>template:</a:t>
            </a:r>
            <a:endParaRPr lang="en-IN" sz="1400" dirty="0"/>
          </a:p>
        </p:txBody>
      </p:sp>
      <p:sp>
        <p:nvSpPr>
          <p:cNvPr id="8" name="TextBox 7"/>
          <p:cNvSpPr txBox="1"/>
          <p:nvPr/>
        </p:nvSpPr>
        <p:spPr>
          <a:xfrm>
            <a:off x="381000" y="875191"/>
            <a:ext cx="8305800"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t>Open the default recipe (recipes/</a:t>
            </a:r>
            <a:r>
              <a:rPr lang="en-IN" sz="1400" dirty="0" err="1"/>
              <a:t>default.rb</a:t>
            </a:r>
            <a:r>
              <a:rPr lang="en-IN" sz="1400" dirty="0"/>
              <a:t>) and use the </a:t>
            </a:r>
            <a:r>
              <a:rPr lang="en-IN" sz="1400" dirty="0" err="1"/>
              <a:t>include_recipe</a:t>
            </a:r>
            <a:r>
              <a:rPr lang="en-IN" sz="1400" dirty="0"/>
              <a:t> directive and the package provider to include the necessary components from the other cookbooks</a:t>
            </a:r>
            <a:r>
              <a:rPr lang="en-IN" sz="1400" dirty="0" smtClean="0"/>
              <a:t>:</a:t>
            </a:r>
            <a:endParaRPr lang="en-IN" sz="1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51" y="1434541"/>
            <a:ext cx="8154549" cy="1684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51" y="3638549"/>
            <a:ext cx="8128013" cy="609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9486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continues..</a:t>
            </a:r>
            <a:endParaRPr lang="en-IN" dirty="0"/>
          </a:p>
        </p:txBody>
      </p:sp>
      <p:sp>
        <p:nvSpPr>
          <p:cNvPr id="4" name="Footer Placeholder 3"/>
          <p:cNvSpPr>
            <a:spLocks noGrp="1"/>
          </p:cNvSpPr>
          <p:nvPr>
            <p:ph type="ftr" sz="quarter" idx="11"/>
          </p:nvPr>
        </p:nvSpPr>
        <p:spPr/>
        <p:txBody>
          <a:bodyPr/>
          <a:lstStyle/>
          <a:p>
            <a:fld id="{0B491FB4-905F-488C-AD01-09867DFAF172}" type="slidenum">
              <a:rPr lang="en-US" smtClean="0"/>
              <a:pPr/>
              <a:t>14</a:t>
            </a:fld>
            <a:endParaRPr lang="en-US" dirty="0" smtClean="0"/>
          </a:p>
        </p:txBody>
      </p:sp>
      <p:sp>
        <p:nvSpPr>
          <p:cNvPr id="3" name="TextBox 2"/>
          <p:cNvSpPr txBox="1"/>
          <p:nvPr/>
        </p:nvSpPr>
        <p:spPr>
          <a:xfrm>
            <a:off x="288986" y="2848478"/>
            <a:ext cx="8077201" cy="307777"/>
          </a:xfrm>
          <a:prstGeom prst="rect">
            <a:avLst/>
          </a:prstGeom>
          <a:noFill/>
        </p:spPr>
        <p:txBody>
          <a:bodyPr wrap="square" rtlCol="0">
            <a:spAutoFit/>
          </a:bodyPr>
          <a:lstStyle/>
          <a:p>
            <a:pPr marL="285750" indent="-285750">
              <a:buFont typeface="Arial" panose="020B0604020202020204" pitchFamily="34" charset="0"/>
              <a:buChar char="•"/>
            </a:pPr>
            <a:r>
              <a:rPr lang="en-IN" sz="1400" dirty="0"/>
              <a:t>That's it! You've successfully converted a bash script into a simple Chef recipe.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86" y="1047750"/>
            <a:ext cx="8858250"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1373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IN" dirty="0"/>
          </a:p>
        </p:txBody>
      </p:sp>
      <p:sp>
        <p:nvSpPr>
          <p:cNvPr id="3" name="Footer Placeholder 2"/>
          <p:cNvSpPr>
            <a:spLocks noGrp="1"/>
          </p:cNvSpPr>
          <p:nvPr>
            <p:ph type="ftr" sz="quarter" idx="11"/>
          </p:nvPr>
        </p:nvSpPr>
        <p:spPr/>
        <p:txBody>
          <a:bodyPr/>
          <a:lstStyle/>
          <a:p>
            <a:fld id="{0B491FB4-905F-488C-AD01-09867DFAF172}" type="slidenum">
              <a:rPr lang="en-US" smtClean="0"/>
              <a:pPr/>
              <a:t>15</a:t>
            </a:fld>
            <a:endParaRPr lang="en-US" dirty="0"/>
          </a:p>
        </p:txBody>
      </p:sp>
    </p:spTree>
    <p:extLst>
      <p:ext uri="{BB962C8B-B14F-4D97-AF65-F5344CB8AC3E}">
        <p14:creationId xmlns:p14="http://schemas.microsoft.com/office/powerpoint/2010/main" val="1558078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TOC</a:t>
            </a:r>
            <a:endParaRPr lang="en-US" dirty="0"/>
          </a:p>
        </p:txBody>
      </p:sp>
      <p:sp>
        <p:nvSpPr>
          <p:cNvPr id="4" name="Footer Placeholder 3"/>
          <p:cNvSpPr>
            <a:spLocks noGrp="1"/>
          </p:cNvSpPr>
          <p:nvPr>
            <p:ph type="ftr" sz="quarter" idx="11"/>
          </p:nvPr>
        </p:nvSpPr>
        <p:spPr/>
        <p:txBody>
          <a:bodyPr/>
          <a:lstStyle/>
          <a:p>
            <a:fld id="{0B491FB4-905F-488C-AD01-09867DFAF172}" type="slidenum">
              <a:rPr lang="en-US" smtClean="0"/>
              <a:pPr/>
              <a:t>2</a:t>
            </a:fld>
            <a:endParaRPr lang="en-US" dirty="0" smtClean="0"/>
          </a:p>
        </p:txBody>
      </p:sp>
      <p:sp>
        <p:nvSpPr>
          <p:cNvPr id="12" name="Rectangle 3"/>
          <p:cNvSpPr>
            <a:spLocks noChangeArrowheads="1"/>
          </p:cNvSpPr>
          <p:nvPr/>
        </p:nvSpPr>
        <p:spPr bwMode="auto">
          <a:xfrm>
            <a:off x="2130425" y="1363663"/>
            <a:ext cx="6808788" cy="2941637"/>
          </a:xfrm>
          <a:prstGeom prst="rect">
            <a:avLst/>
          </a:prstGeom>
          <a:noFill/>
          <a:ln w="9525">
            <a:noFill/>
            <a:miter lim="800000"/>
            <a:headEnd/>
            <a:tailEnd/>
          </a:ln>
        </p:spPr>
        <p:txBody>
          <a:bodyPr/>
          <a:lstStyle/>
          <a:p>
            <a:pPr marL="342900" indent="-342900" eaLnBrk="0" hangingPunct="0">
              <a:lnSpc>
                <a:spcPct val="150000"/>
              </a:lnSpc>
              <a:buSzPct val="100000"/>
              <a:buFont typeface="Wingdings" pitchFamily="2" charset="2"/>
              <a:buChar char="§"/>
            </a:pPr>
            <a:r>
              <a:rPr lang="en-US" sz="1400" dirty="0" smtClean="0"/>
              <a:t>Introducing </a:t>
            </a:r>
            <a:r>
              <a:rPr lang="en-US" sz="1400" dirty="0" smtClean="0"/>
              <a:t>Chef</a:t>
            </a:r>
          </a:p>
          <a:p>
            <a:pPr marL="342900" indent="-342900" eaLnBrk="0" hangingPunct="0">
              <a:lnSpc>
                <a:spcPct val="150000"/>
              </a:lnSpc>
              <a:buSzPct val="100000"/>
              <a:buFont typeface="Wingdings" pitchFamily="2" charset="2"/>
              <a:buChar char="§"/>
            </a:pPr>
            <a:r>
              <a:rPr lang="en-US" sz="1400" dirty="0" smtClean="0"/>
              <a:t>How It Works</a:t>
            </a:r>
            <a:endParaRPr lang="en-US" sz="1400" dirty="0" smtClean="0"/>
          </a:p>
          <a:p>
            <a:pPr marL="342900" indent="-342900" eaLnBrk="0" hangingPunct="0">
              <a:lnSpc>
                <a:spcPct val="150000"/>
              </a:lnSpc>
              <a:buSzPct val="100000"/>
              <a:buFont typeface="Wingdings" pitchFamily="2" charset="2"/>
              <a:buChar char="§"/>
            </a:pPr>
            <a:r>
              <a:rPr lang="en-US" sz="1400" dirty="0" smtClean="0"/>
              <a:t>Chef components</a:t>
            </a:r>
          </a:p>
          <a:p>
            <a:pPr marL="342900" indent="-342900" eaLnBrk="0" hangingPunct="0">
              <a:lnSpc>
                <a:spcPct val="150000"/>
              </a:lnSpc>
              <a:buSzPct val="100000"/>
              <a:buFont typeface="Wingdings" pitchFamily="2" charset="2"/>
              <a:buChar char="§"/>
            </a:pPr>
            <a:r>
              <a:rPr lang="en-US" sz="1400" dirty="0" smtClean="0"/>
              <a:t>Chef Setup &amp; getting started</a:t>
            </a:r>
          </a:p>
          <a:p>
            <a:pPr marL="342900" indent="-342900" eaLnBrk="0" hangingPunct="0">
              <a:lnSpc>
                <a:spcPct val="150000"/>
              </a:lnSpc>
              <a:buSzPct val="100000"/>
              <a:buFont typeface="Wingdings" pitchFamily="2" charset="2"/>
              <a:buChar char="§"/>
            </a:pPr>
            <a:r>
              <a:rPr lang="en-US" sz="1400" dirty="0" smtClean="0"/>
              <a:t>Chef Real World Use Case- Convert bash script to Chef resource</a:t>
            </a:r>
          </a:p>
          <a:p>
            <a:pPr marL="800100" lvl="1" indent="-342900" eaLnBrk="0" hangingPunct="0">
              <a:lnSpc>
                <a:spcPct val="150000"/>
              </a:lnSpc>
              <a:buSzPct val="100000"/>
              <a:buFont typeface="Wingdings" pitchFamily="2" charset="2"/>
              <a:buChar char="§"/>
            </a:pPr>
            <a:r>
              <a:rPr lang="en-US" sz="1400" dirty="0" smtClean="0"/>
              <a:t>Breakdown the steps</a:t>
            </a:r>
          </a:p>
          <a:p>
            <a:pPr marL="800100" lvl="1" indent="-342900" eaLnBrk="0" hangingPunct="0">
              <a:lnSpc>
                <a:spcPct val="150000"/>
              </a:lnSpc>
              <a:buSzPct val="100000"/>
              <a:buFont typeface="Wingdings" pitchFamily="2" charset="2"/>
              <a:buChar char="§"/>
            </a:pPr>
            <a:r>
              <a:rPr lang="en-US" sz="1400" dirty="0" smtClean="0"/>
              <a:t>Write the recipe</a:t>
            </a:r>
          </a:p>
          <a:p>
            <a:pPr marL="342900" indent="-342900" eaLnBrk="0" hangingPunct="0">
              <a:lnSpc>
                <a:spcPct val="150000"/>
              </a:lnSpc>
              <a:buSzPct val="100000"/>
              <a:buFont typeface="Wingdings" pitchFamily="2" charset="2"/>
              <a:buChar char="§"/>
            </a:pPr>
            <a:r>
              <a:rPr lang="en-US" sz="1400" dirty="0" smtClean="0"/>
              <a:t>Exercises </a:t>
            </a:r>
          </a:p>
          <a:p>
            <a:pPr eaLnBrk="0" hangingPunct="0">
              <a:lnSpc>
                <a:spcPct val="150000"/>
              </a:lnSpc>
              <a:buSzPct val="100000"/>
            </a:pPr>
            <a:endParaRPr lang="en-US" sz="1400" dirty="0" smtClean="0"/>
          </a:p>
          <a:p>
            <a:pPr marL="800100" lvl="1" indent="-342900" eaLnBrk="0" hangingPunct="0">
              <a:lnSpc>
                <a:spcPct val="150000"/>
              </a:lnSpc>
              <a:buSzPct val="100000"/>
              <a:buFont typeface="Wingdings" pitchFamily="2" charset="2"/>
              <a:buChar char="§"/>
            </a:pPr>
            <a:endParaRPr lang="en-US" sz="1400" dirty="0" smtClean="0"/>
          </a:p>
          <a:p>
            <a:pPr marL="342900" indent="-342900" eaLnBrk="0" hangingPunct="0">
              <a:lnSpc>
                <a:spcPct val="150000"/>
              </a:lnSpc>
              <a:buSzPct val="100000"/>
              <a:buFont typeface="+mj-lt"/>
              <a:buAutoNum type="arabicParenR"/>
            </a:pPr>
            <a:endParaRPr lang="en-US" sz="1400" dirty="0" smtClean="0"/>
          </a:p>
        </p:txBody>
      </p:sp>
      <p:grpSp>
        <p:nvGrpSpPr>
          <p:cNvPr id="16" name="Group 18"/>
          <p:cNvGrpSpPr>
            <a:grpSpLocks/>
          </p:cNvGrpSpPr>
          <p:nvPr/>
        </p:nvGrpSpPr>
        <p:grpSpPr bwMode="auto">
          <a:xfrm>
            <a:off x="14288" y="1354138"/>
            <a:ext cx="2362200" cy="2646362"/>
            <a:chOff x="3962400" y="1219200"/>
            <a:chExt cx="2391520" cy="3396343"/>
          </a:xfrm>
        </p:grpSpPr>
        <p:pic>
          <p:nvPicPr>
            <p:cNvPr id="17" name="Picture 11" descr="technology-2011.jpg"/>
            <p:cNvPicPr>
              <a:picLocks noChangeAspect="1"/>
            </p:cNvPicPr>
            <p:nvPr/>
          </p:nvPicPr>
          <p:blipFill>
            <a:blip r:embed="rId2" cstate="print"/>
            <a:srcRect r="63014" b="21716"/>
            <a:stretch>
              <a:fillRect/>
            </a:stretch>
          </p:blipFill>
          <p:spPr bwMode="auto">
            <a:xfrm>
              <a:off x="3962400" y="1219200"/>
              <a:ext cx="2057400" cy="3276600"/>
            </a:xfrm>
            <a:prstGeom prst="rect">
              <a:avLst/>
            </a:prstGeom>
            <a:noFill/>
            <a:ln w="9525">
              <a:noFill/>
              <a:miter lim="800000"/>
              <a:headEnd/>
              <a:tailEnd/>
            </a:ln>
          </p:spPr>
        </p:pic>
        <p:pic>
          <p:nvPicPr>
            <p:cNvPr id="18" name="Picture 3" descr="D:\Docs\logo\HCL Logo Blue.jpg"/>
            <p:cNvPicPr>
              <a:picLocks noChangeAspect="1" noChangeArrowheads="1"/>
            </p:cNvPicPr>
            <p:nvPr/>
          </p:nvPicPr>
          <p:blipFill>
            <a:blip r:embed="rId3" cstate="print">
              <a:clrChange>
                <a:clrFrom>
                  <a:srgbClr val="FFFFFF"/>
                </a:clrFrom>
                <a:clrTo>
                  <a:srgbClr val="FFFFFF">
                    <a:alpha val="0"/>
                  </a:srgbClr>
                </a:clrTo>
              </a:clrChange>
              <a:lum bright="98000" contrast="66000"/>
            </a:blip>
            <a:srcRect/>
            <a:stretch>
              <a:fillRect/>
            </a:stretch>
          </p:blipFill>
          <p:spPr bwMode="auto">
            <a:xfrm>
              <a:off x="4296222" y="4053115"/>
              <a:ext cx="2057698" cy="562428"/>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Chef</a:t>
            </a:r>
            <a:endParaRPr lang="en-IN" dirty="0"/>
          </a:p>
        </p:txBody>
      </p:sp>
      <p:sp>
        <p:nvSpPr>
          <p:cNvPr id="4" name="Footer Placeholder 3"/>
          <p:cNvSpPr>
            <a:spLocks noGrp="1"/>
          </p:cNvSpPr>
          <p:nvPr>
            <p:ph type="ftr" sz="quarter" idx="11"/>
          </p:nvPr>
        </p:nvSpPr>
        <p:spPr/>
        <p:txBody>
          <a:bodyPr/>
          <a:lstStyle/>
          <a:p>
            <a:fld id="{0B491FB4-905F-488C-AD01-09867DFAF172}" type="slidenum">
              <a:rPr lang="en-US" smtClean="0"/>
              <a:pPr/>
              <a:t>3</a:t>
            </a:fld>
            <a:endParaRPr lang="en-US" dirty="0" smtClean="0"/>
          </a:p>
        </p:txBody>
      </p:sp>
      <p:sp>
        <p:nvSpPr>
          <p:cNvPr id="5" name="Rounded Rectangle 4"/>
          <p:cNvSpPr/>
          <p:nvPr/>
        </p:nvSpPr>
        <p:spPr>
          <a:xfrm>
            <a:off x="499241" y="895350"/>
            <a:ext cx="7958959" cy="3352800"/>
          </a:xfrm>
          <a:prstGeom prst="roundRect">
            <a:avLst>
              <a:gd name="adj" fmla="val 9499"/>
            </a:avLst>
          </a:prstGeom>
        </p:spPr>
        <p:style>
          <a:lnRef idx="2">
            <a:schemeClr val="accent1"/>
          </a:lnRef>
          <a:fillRef idx="1">
            <a:schemeClr val="lt1"/>
          </a:fillRef>
          <a:effectRef idx="0">
            <a:schemeClr val="accent1"/>
          </a:effectRef>
          <a:fontRef idx="minor">
            <a:schemeClr val="dk1"/>
          </a:fontRef>
        </p:style>
        <p:txBody>
          <a:bodyPr rtlCol="0" anchor="ctr"/>
          <a:lstStyle/>
          <a:p>
            <a:r>
              <a:rPr lang="en-IN" sz="1400" dirty="0"/>
              <a:t>Chef is a </a:t>
            </a:r>
            <a:r>
              <a:rPr lang="en-IN" sz="1400" dirty="0" smtClean="0"/>
              <a:t>Configuration management tool </a:t>
            </a:r>
            <a:r>
              <a:rPr lang="en-IN" sz="1400" dirty="0"/>
              <a:t>which is used to streamline the task of configuring &amp; maintaining a company's </a:t>
            </a:r>
            <a:r>
              <a:rPr lang="en-IN" sz="1400" dirty="0" smtClean="0"/>
              <a:t>servers. With Chef- </a:t>
            </a:r>
          </a:p>
          <a:p>
            <a:endParaRPr lang="en-IN" sz="1400" dirty="0" smtClean="0"/>
          </a:p>
          <a:p>
            <a:pPr marL="285750" indent="-285750">
              <a:buFont typeface="Arial" panose="020B0604020202020204" pitchFamily="34" charset="0"/>
              <a:buChar char="•"/>
            </a:pPr>
            <a:r>
              <a:rPr lang="en-IN" sz="1400" dirty="0"/>
              <a:t>Y</a:t>
            </a:r>
            <a:r>
              <a:rPr lang="en-IN" sz="1400" dirty="0" smtClean="0"/>
              <a:t>ou </a:t>
            </a:r>
            <a:r>
              <a:rPr lang="en-IN" sz="1400" dirty="0"/>
              <a:t>can create a code-based model for your infrastructure. </a:t>
            </a:r>
            <a:endParaRPr lang="en-IN" sz="1400" dirty="0" smtClean="0"/>
          </a:p>
          <a:p>
            <a:pPr marL="285750" indent="-285750">
              <a:buFont typeface="Arial" panose="020B0604020202020204" pitchFamily="34" charset="0"/>
              <a:buChar char="•"/>
            </a:pPr>
            <a:r>
              <a:rPr lang="en-IN" sz="1400" dirty="0" smtClean="0"/>
              <a:t>Consistently </a:t>
            </a:r>
            <a:r>
              <a:rPr lang="en-IN" sz="1400" dirty="0"/>
              <a:t>deploy servers and scale applications. </a:t>
            </a:r>
            <a:endParaRPr lang="en-IN" sz="1400" dirty="0" smtClean="0"/>
          </a:p>
          <a:p>
            <a:pPr marL="285750" indent="-285750">
              <a:buFont typeface="Arial" panose="020B0604020202020204" pitchFamily="34" charset="0"/>
              <a:buChar char="•"/>
            </a:pPr>
            <a:r>
              <a:rPr lang="en-IN" sz="1400" dirty="0" smtClean="0"/>
              <a:t>Align </a:t>
            </a:r>
            <a:r>
              <a:rPr lang="en-IN" sz="1400" dirty="0"/>
              <a:t>resources with specific policies and business goals. </a:t>
            </a:r>
            <a:endParaRPr lang="en-IN" sz="1400" dirty="0" smtClean="0"/>
          </a:p>
          <a:p>
            <a:pPr marL="285750" indent="-285750">
              <a:buFont typeface="Arial" panose="020B0604020202020204" pitchFamily="34" charset="0"/>
              <a:buChar char="•"/>
            </a:pPr>
            <a:r>
              <a:rPr lang="en-IN" sz="1400" dirty="0" smtClean="0"/>
              <a:t>Save </a:t>
            </a:r>
            <a:r>
              <a:rPr lang="en-IN" sz="1400" dirty="0"/>
              <a:t>time by automating manual tasks. </a:t>
            </a:r>
            <a:endParaRPr lang="en-IN" sz="1400" dirty="0" smtClean="0"/>
          </a:p>
          <a:p>
            <a:pPr marL="285750" indent="-285750">
              <a:buFont typeface="Arial" panose="020B0604020202020204" pitchFamily="34" charset="0"/>
              <a:buChar char="•"/>
            </a:pPr>
            <a:endParaRPr lang="en-US" sz="1400" dirty="0"/>
          </a:p>
          <a:p>
            <a:r>
              <a:rPr lang="en-IN" sz="1400" dirty="0" smtClean="0"/>
              <a:t>It’s a systems </a:t>
            </a:r>
            <a:r>
              <a:rPr lang="en-IN" sz="1400" dirty="0"/>
              <a:t>infrastructure automation framework that makes it easy to deploy servers and applications to any physical, virtual, or cloud location</a:t>
            </a:r>
            <a:r>
              <a:rPr lang="en-IN" sz="1400" dirty="0" smtClean="0"/>
              <a:t>.  It has </a:t>
            </a:r>
            <a:r>
              <a:rPr lang="en-US" sz="1400" dirty="0" smtClean="0"/>
              <a:t>different components like- Server, workstation, node, cookbooks etc. to manage the configuration and automate an infrastructure.</a:t>
            </a:r>
          </a:p>
          <a:p>
            <a:r>
              <a:rPr lang="en-US" sz="1400" dirty="0" smtClean="0"/>
              <a:t> </a:t>
            </a:r>
            <a:endParaRPr lang="en-IN" sz="1400" dirty="0" smtClean="0"/>
          </a:p>
          <a:p>
            <a:pPr marL="285750" indent="-285750">
              <a:buFont typeface="Arial" panose="020B0604020202020204" pitchFamily="34" charset="0"/>
              <a:buChar char="•"/>
            </a:pPr>
            <a:endParaRPr lang="en-IN" sz="1400" dirty="0"/>
          </a:p>
        </p:txBody>
      </p:sp>
    </p:spTree>
    <p:extLst>
      <p:ext uri="{BB962C8B-B14F-4D97-AF65-F5344CB8AC3E}">
        <p14:creationId xmlns:p14="http://schemas.microsoft.com/office/powerpoint/2010/main" val="2176029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IN" dirty="0"/>
          </a:p>
        </p:txBody>
      </p:sp>
      <p:sp>
        <p:nvSpPr>
          <p:cNvPr id="4" name="Footer Placeholder 3"/>
          <p:cNvSpPr>
            <a:spLocks noGrp="1"/>
          </p:cNvSpPr>
          <p:nvPr>
            <p:ph type="ftr" sz="quarter" idx="11"/>
          </p:nvPr>
        </p:nvSpPr>
        <p:spPr/>
        <p:txBody>
          <a:bodyPr/>
          <a:lstStyle/>
          <a:p>
            <a:fld id="{0B491FB4-905F-488C-AD01-09867DFAF172}" type="slidenum">
              <a:rPr lang="en-US" smtClean="0"/>
              <a:pPr/>
              <a:t>4</a:t>
            </a:fld>
            <a:endParaRPr lang="en-US" dirty="0" smtClean="0"/>
          </a:p>
        </p:txBody>
      </p:sp>
      <p:sp>
        <p:nvSpPr>
          <p:cNvPr id="8" name="Rounded Rectangle 7"/>
          <p:cNvSpPr/>
          <p:nvPr/>
        </p:nvSpPr>
        <p:spPr>
          <a:xfrm>
            <a:off x="499241" y="819150"/>
            <a:ext cx="7958959" cy="3886200"/>
          </a:xfrm>
          <a:prstGeom prst="roundRect">
            <a:avLst>
              <a:gd name="adj" fmla="val 9499"/>
            </a:avLst>
          </a:prstGeom>
        </p:spPr>
        <p:style>
          <a:lnRef idx="2">
            <a:schemeClr val="accent1"/>
          </a:lnRef>
          <a:fillRef idx="1">
            <a:schemeClr val="lt1"/>
          </a:fillRef>
          <a:effectRef idx="0">
            <a:schemeClr val="accent1"/>
          </a:effectRef>
          <a:fontRef idx="minor">
            <a:schemeClr val="dk1"/>
          </a:fontRef>
        </p:style>
        <p:txBody>
          <a:bodyPr rtlCol="0" anchor="ctr"/>
          <a:lstStyle/>
          <a:p>
            <a:pPr marL="285750" lvl="0" indent="-285750">
              <a:buFont typeface="Arial" panose="020B0604020202020204" pitchFamily="34" charset="0"/>
              <a:buChar char="•"/>
            </a:pPr>
            <a:endParaRPr lang="en-IN" sz="1400" dirty="0" smtClean="0"/>
          </a:p>
          <a:p>
            <a:pPr marL="285750" lvl="0" indent="-285750">
              <a:buFont typeface="Arial" panose="020B0604020202020204" pitchFamily="34" charset="0"/>
              <a:buChar char="•"/>
            </a:pPr>
            <a:r>
              <a:rPr lang="en-IN" sz="1400" dirty="0" smtClean="0"/>
              <a:t>Each </a:t>
            </a:r>
            <a:r>
              <a:rPr lang="en-IN" sz="1400" dirty="0"/>
              <a:t>organization is comprised of one (or more) workstations, a single server, and every node that will be configured and maintained by the chef-client. Cookbooks (and recipes) are used to tell the chef-client how each node in your organization should be configured. </a:t>
            </a:r>
          </a:p>
          <a:p>
            <a:pPr marL="285750" lvl="0" indent="-285750">
              <a:buFont typeface="Arial" panose="020B0604020202020204" pitchFamily="34" charset="0"/>
              <a:buChar char="•"/>
            </a:pPr>
            <a:r>
              <a:rPr lang="en-IN" sz="1400" dirty="0"/>
              <a:t>The chef-client (which is installed on every node) does the actual configuration.</a:t>
            </a:r>
          </a:p>
          <a:p>
            <a:pPr marL="285750" lvl="0" indent="-285750">
              <a:buFont typeface="Arial" panose="020B0604020202020204" pitchFamily="34" charset="0"/>
              <a:buChar char="•"/>
            </a:pPr>
            <a:r>
              <a:rPr lang="en-IN" sz="1400" dirty="0"/>
              <a:t>The Chef server acts as a hub for configuration data. The Chef server stores cookbooks, the policies that are applied to nodes, and metadata that describes each registered node that is being managed by the chef-client. </a:t>
            </a:r>
          </a:p>
          <a:p>
            <a:pPr marL="285750" lvl="0" indent="-285750">
              <a:buFont typeface="Arial" panose="020B0604020202020204" pitchFamily="34" charset="0"/>
              <a:buChar char="•"/>
            </a:pPr>
            <a:r>
              <a:rPr lang="en-IN" sz="1400" dirty="0"/>
              <a:t>Nodes use the chef-client to ask the Chef server for configuration details, such as recipes, templates, and file distributions.</a:t>
            </a:r>
          </a:p>
          <a:p>
            <a:pPr marL="285750" lvl="0" indent="-285750">
              <a:buFont typeface="Arial" panose="020B0604020202020204" pitchFamily="34" charset="0"/>
              <a:buChar char="•"/>
            </a:pPr>
            <a:r>
              <a:rPr lang="en-IN" sz="1400" dirty="0"/>
              <a:t>The chef-client then does as much of the configuration work as possible on the nodes themselves (and not on the Chef server). </a:t>
            </a:r>
          </a:p>
          <a:p>
            <a:pPr marL="285750" lvl="0" indent="-285750">
              <a:buFont typeface="Arial" panose="020B0604020202020204" pitchFamily="34" charset="0"/>
              <a:buChar char="•"/>
            </a:pPr>
            <a:r>
              <a:rPr lang="en-IN" sz="1400" dirty="0"/>
              <a:t>As it runs, Chef client queries Chef server for the latest set of recipes (configuration instructions) that apply to the current node. The Chef server determines the applicable recipes based on the node's role, (e.g. “web server” or “load balancer”). Chef client executes the applicable recipes in the same order every time, which simplifies how recipes are written and provides consistent, repeatable results.</a:t>
            </a:r>
          </a:p>
          <a:p>
            <a:r>
              <a:rPr lang="en-US" sz="1400" dirty="0" smtClean="0"/>
              <a:t> </a:t>
            </a:r>
            <a:endParaRPr lang="en-IN" sz="1400" dirty="0" smtClean="0"/>
          </a:p>
          <a:p>
            <a:pPr marL="285750" indent="-285750">
              <a:buFont typeface="Arial" panose="020B0604020202020204" pitchFamily="34" charset="0"/>
              <a:buChar char="•"/>
            </a:pPr>
            <a:endParaRPr lang="en-IN" sz="1400" dirty="0"/>
          </a:p>
        </p:txBody>
      </p:sp>
    </p:spTree>
    <p:extLst>
      <p:ext uri="{BB962C8B-B14F-4D97-AF65-F5344CB8AC3E}">
        <p14:creationId xmlns:p14="http://schemas.microsoft.com/office/powerpoint/2010/main" val="1048472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Chef Components continues..</a:t>
            </a:r>
            <a:endParaRPr lang="en-IN" dirty="0"/>
          </a:p>
        </p:txBody>
      </p:sp>
      <p:sp>
        <p:nvSpPr>
          <p:cNvPr id="4" name="Footer Placeholder 3"/>
          <p:cNvSpPr>
            <a:spLocks noGrp="1"/>
          </p:cNvSpPr>
          <p:nvPr>
            <p:ph type="ftr" sz="quarter" idx="11"/>
          </p:nvPr>
        </p:nvSpPr>
        <p:spPr>
          <a:xfrm>
            <a:off x="4114800" y="4186081"/>
            <a:ext cx="914400" cy="271619"/>
          </a:xfrm>
        </p:spPr>
        <p:txBody>
          <a:bodyPr/>
          <a:lstStyle/>
          <a:p>
            <a:fld id="{0B491FB4-905F-488C-AD01-09867DFAF172}" type="slidenum">
              <a:rPr lang="en-US" smtClean="0"/>
              <a:pPr/>
              <a:t>5</a:t>
            </a:fld>
            <a:endParaRPr lang="en-US" dirty="0" smtClean="0"/>
          </a:p>
        </p:txBody>
      </p:sp>
      <p:sp>
        <p:nvSpPr>
          <p:cNvPr id="20" name="Rounded Rectangle 19"/>
          <p:cNvSpPr/>
          <p:nvPr/>
        </p:nvSpPr>
        <p:spPr>
          <a:xfrm>
            <a:off x="325821" y="2190750"/>
            <a:ext cx="8458200" cy="1219200"/>
          </a:xfrm>
          <a:prstGeom prst="roundRect">
            <a:avLst>
              <a:gd name="adj" fmla="val 9294"/>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dirty="0" smtClean="0"/>
              <a:t>Nodes-</a:t>
            </a:r>
          </a:p>
          <a:p>
            <a:r>
              <a:rPr lang="en-IN" sz="1400" dirty="0" smtClean="0"/>
              <a:t>The node object consists of the run-list and node attributes, which is a JSON file that is stored on the Chef server. An attribute is a specific piece of data about the node, such as a network interface, a file system, etc. A run-list is an ordered list of recipes and/or roles that are run in an exact order. </a:t>
            </a:r>
            <a:endParaRPr lang="en-IN" sz="1400" dirty="0"/>
          </a:p>
        </p:txBody>
      </p:sp>
      <p:sp>
        <p:nvSpPr>
          <p:cNvPr id="7" name="Rounded Rectangle 6"/>
          <p:cNvSpPr/>
          <p:nvPr/>
        </p:nvSpPr>
        <p:spPr>
          <a:xfrm>
            <a:off x="357352" y="907836"/>
            <a:ext cx="8458200" cy="1143000"/>
          </a:xfrm>
          <a:prstGeom prst="roundRect">
            <a:avLst>
              <a:gd name="adj" fmla="val 9294"/>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dirty="0" smtClean="0"/>
              <a:t>Server-</a:t>
            </a:r>
          </a:p>
          <a:p>
            <a:r>
              <a:rPr lang="en-IN" sz="1400" dirty="0"/>
              <a:t>The Chef server stores cookbooks, the policies that are applied to nodes, and metadata that describes each registered node that is being managed by the </a:t>
            </a:r>
            <a:r>
              <a:rPr lang="en-IN" sz="1400" dirty="0" smtClean="0"/>
              <a:t>chef-client. Nodes </a:t>
            </a:r>
            <a:r>
              <a:rPr lang="en-IN" sz="1400" dirty="0"/>
              <a:t>use the chef-client to ask the Chef server for configuration details, such as recipes, templates, and file distributions.</a:t>
            </a:r>
          </a:p>
        </p:txBody>
      </p:sp>
      <p:sp>
        <p:nvSpPr>
          <p:cNvPr id="8" name="Rounded Rectangle 7"/>
          <p:cNvSpPr/>
          <p:nvPr/>
        </p:nvSpPr>
        <p:spPr>
          <a:xfrm>
            <a:off x="357352" y="3577459"/>
            <a:ext cx="8458200" cy="1052676"/>
          </a:xfrm>
          <a:prstGeom prst="roundRect">
            <a:avLst>
              <a:gd name="adj" fmla="val 9294"/>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dirty="0" smtClean="0"/>
              <a:t>Workstation-</a:t>
            </a:r>
            <a:endParaRPr lang="en-US" dirty="0" smtClean="0"/>
          </a:p>
          <a:p>
            <a:r>
              <a:rPr lang="en-IN" sz="1400" dirty="0"/>
              <a:t>The workstation is the location from which most users will do most of their work. </a:t>
            </a:r>
            <a:r>
              <a:rPr lang="en-IN" sz="1400" dirty="0" smtClean="0"/>
              <a:t>It’s a </a:t>
            </a:r>
            <a:r>
              <a:rPr lang="en-IN" sz="1400" dirty="0"/>
              <a:t>computer that is configured to run Knife, to synchronize with the </a:t>
            </a:r>
            <a:r>
              <a:rPr lang="en-IN" sz="1400" dirty="0" smtClean="0"/>
              <a:t>chef repository, </a:t>
            </a:r>
            <a:r>
              <a:rPr lang="en-IN" sz="1400" dirty="0"/>
              <a:t>and interact with a </a:t>
            </a:r>
            <a:r>
              <a:rPr lang="en-IN" sz="1400" dirty="0" smtClean="0"/>
              <a:t>Chef </a:t>
            </a:r>
            <a:r>
              <a:rPr lang="en-IN" sz="1400" dirty="0"/>
              <a:t>server. </a:t>
            </a:r>
          </a:p>
          <a:p>
            <a:endParaRPr lang="en-IN" dirty="0"/>
          </a:p>
        </p:txBody>
      </p:sp>
      <p:sp>
        <p:nvSpPr>
          <p:cNvPr id="9" name="Footer Placeholder 3"/>
          <p:cNvSpPr txBox="1">
            <a:spLocks/>
          </p:cNvSpPr>
          <p:nvPr/>
        </p:nvSpPr>
        <p:spPr>
          <a:xfrm>
            <a:off x="4114800" y="4871881"/>
            <a:ext cx="914400" cy="271619"/>
          </a:xfrm>
          <a:prstGeom prst="rect">
            <a:avLst/>
          </a:prstGeom>
        </p:spPr>
        <p:txBody>
          <a:bodyPr vert="horz" lIns="91440" tIns="45720" rIns="91440" bIns="45720" rtlCol="0" anchor="b"/>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B491FB4-905F-488C-AD01-09867DFAF172}" type="slidenum">
              <a:rPr lang="en-US" smtClean="0"/>
              <a:pPr/>
              <a:t>5</a:t>
            </a:fld>
            <a:endParaRPr lang="en-US" dirty="0" smtClean="0"/>
          </a:p>
        </p:txBody>
      </p:sp>
    </p:spTree>
    <p:extLst>
      <p:ext uri="{BB962C8B-B14F-4D97-AF65-F5344CB8AC3E}">
        <p14:creationId xmlns:p14="http://schemas.microsoft.com/office/powerpoint/2010/main" val="3386055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Chef Components</a:t>
            </a:r>
            <a:endParaRPr lang="en-IN" dirty="0"/>
          </a:p>
        </p:txBody>
      </p:sp>
      <p:sp>
        <p:nvSpPr>
          <p:cNvPr id="4" name="Footer Placeholder 3"/>
          <p:cNvSpPr>
            <a:spLocks noGrp="1"/>
          </p:cNvSpPr>
          <p:nvPr>
            <p:ph type="ftr" sz="quarter" idx="11"/>
          </p:nvPr>
        </p:nvSpPr>
        <p:spPr>
          <a:xfrm>
            <a:off x="4114800" y="4186081"/>
            <a:ext cx="914400" cy="271619"/>
          </a:xfrm>
        </p:spPr>
        <p:txBody>
          <a:bodyPr/>
          <a:lstStyle/>
          <a:p>
            <a:fld id="{0B491FB4-905F-488C-AD01-09867DFAF172}" type="slidenum">
              <a:rPr lang="en-US" smtClean="0"/>
              <a:pPr/>
              <a:t>6</a:t>
            </a:fld>
            <a:endParaRPr lang="en-US" dirty="0" smtClean="0"/>
          </a:p>
        </p:txBody>
      </p:sp>
      <p:sp>
        <p:nvSpPr>
          <p:cNvPr id="7" name="Rounded Rectangle 6"/>
          <p:cNvSpPr/>
          <p:nvPr/>
        </p:nvSpPr>
        <p:spPr>
          <a:xfrm>
            <a:off x="411218" y="3088728"/>
            <a:ext cx="8458200" cy="1143000"/>
          </a:xfrm>
          <a:prstGeom prst="roundRect">
            <a:avLst>
              <a:gd name="adj" fmla="val 9294"/>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dirty="0" smtClean="0"/>
              <a:t>Policy-</a:t>
            </a:r>
          </a:p>
          <a:p>
            <a:r>
              <a:rPr lang="en-IN" sz="1400" dirty="0"/>
              <a:t>Policy settings can be used to map business and operational requirements, such as process and workflow, to settings and objects stored on the Chef </a:t>
            </a:r>
            <a:r>
              <a:rPr lang="en-IN" sz="1400" dirty="0" smtClean="0"/>
              <a:t>server.</a:t>
            </a:r>
            <a:endParaRPr lang="en-IN" sz="1400" dirty="0"/>
          </a:p>
        </p:txBody>
      </p:sp>
      <p:sp>
        <p:nvSpPr>
          <p:cNvPr id="8" name="Rounded Rectangle 7"/>
          <p:cNvSpPr/>
          <p:nvPr/>
        </p:nvSpPr>
        <p:spPr>
          <a:xfrm>
            <a:off x="411218" y="1200150"/>
            <a:ext cx="8276896" cy="1524000"/>
          </a:xfrm>
          <a:prstGeom prst="roundRect">
            <a:avLst>
              <a:gd name="adj" fmla="val 9294"/>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dirty="0" smtClean="0"/>
              <a:t>Cookbooks-</a:t>
            </a:r>
          </a:p>
          <a:p>
            <a:r>
              <a:rPr lang="en-IN" sz="1400" dirty="0"/>
              <a:t>A cookbook is the fundamental unit of configuration and policy distribution. Each cookbook defines a scenario, such as everything needed to install and configure MySQL, and then it contains all of the components that are required to support that scenario. The chef-client uses Ruby as its reference language for creating cookbooks and defining recipes, with an extended DSL for specific resources.</a:t>
            </a:r>
          </a:p>
          <a:p>
            <a:endParaRPr lang="en-IN" dirty="0"/>
          </a:p>
        </p:txBody>
      </p:sp>
    </p:spTree>
    <p:extLst>
      <p:ext uri="{BB962C8B-B14F-4D97-AF65-F5344CB8AC3E}">
        <p14:creationId xmlns:p14="http://schemas.microsoft.com/office/powerpoint/2010/main" val="327673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3581400" cy="613172"/>
          </a:xfrm>
        </p:spPr>
        <p:txBody>
          <a:bodyPr>
            <a:normAutofit fontScale="90000"/>
          </a:bodyPr>
          <a:lstStyle/>
          <a:p>
            <a:r>
              <a:rPr lang="en-US" dirty="0" smtClean="0"/>
              <a:t>Chef components &amp; their relationship</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0" y="25619"/>
            <a:ext cx="4724400" cy="4853175"/>
          </a:xfrm>
        </p:spPr>
      </p:pic>
      <p:sp>
        <p:nvSpPr>
          <p:cNvPr id="4" name="Footer Placeholder 3"/>
          <p:cNvSpPr>
            <a:spLocks noGrp="1"/>
          </p:cNvSpPr>
          <p:nvPr>
            <p:ph type="ftr" sz="quarter" idx="11"/>
          </p:nvPr>
        </p:nvSpPr>
        <p:spPr/>
        <p:txBody>
          <a:bodyPr/>
          <a:lstStyle/>
          <a:p>
            <a:fld id="{0B491FB4-905F-488C-AD01-09867DFAF172}" type="slidenum">
              <a:rPr lang="en-US" smtClean="0"/>
              <a:pPr/>
              <a:t>7</a:t>
            </a:fld>
            <a:endParaRPr lang="en-US" dirty="0" smtClean="0"/>
          </a:p>
        </p:txBody>
      </p:sp>
      <p:sp>
        <p:nvSpPr>
          <p:cNvPr id="3" name="TextBox 2"/>
          <p:cNvSpPr txBox="1"/>
          <p:nvPr/>
        </p:nvSpPr>
        <p:spPr>
          <a:xfrm>
            <a:off x="381000" y="1047750"/>
            <a:ext cx="3505200" cy="3416320"/>
          </a:xfrm>
          <a:prstGeom prst="rect">
            <a:avLst/>
          </a:prstGeom>
          <a:noFill/>
        </p:spPr>
        <p:txBody>
          <a:bodyPr wrap="square" rtlCol="0">
            <a:spAutoFit/>
          </a:bodyPr>
          <a:lstStyle/>
          <a:p>
            <a:r>
              <a:rPr lang="en-IN" dirty="0"/>
              <a:t>The </a:t>
            </a:r>
            <a:r>
              <a:rPr lang="en-IN" dirty="0" smtClean="0"/>
              <a:t>diagram </a:t>
            </a:r>
            <a:r>
              <a:rPr lang="en-IN" dirty="0"/>
              <a:t>shows the relationships between the various elements of Chef, including the nodes, the server, premium features of the server, and the workstation. These elements work together to provide the chef-client the information and instruction that it needs so that it can do its job</a:t>
            </a:r>
            <a:r>
              <a:rPr lang="en-IN" dirty="0" smtClean="0"/>
              <a:t>.</a:t>
            </a:r>
          </a:p>
          <a:p>
            <a:r>
              <a:rPr lang="en-IN" dirty="0">
                <a:hlinkClick r:id="rId3"/>
              </a:rPr>
              <a:t>http://docs.getchef.com/_</a:t>
            </a:r>
            <a:r>
              <a:rPr lang="en-IN" dirty="0" smtClean="0">
                <a:hlinkClick r:id="rId3"/>
              </a:rPr>
              <a:t>images/chef_overview.png</a:t>
            </a:r>
            <a:r>
              <a:rPr lang="en-IN" dirty="0" smtClean="0"/>
              <a:t> </a:t>
            </a:r>
            <a:endParaRPr lang="en-IN" dirty="0"/>
          </a:p>
        </p:txBody>
      </p:sp>
    </p:spTree>
    <p:extLst>
      <p:ext uri="{BB962C8B-B14F-4D97-AF65-F5344CB8AC3E}">
        <p14:creationId xmlns:p14="http://schemas.microsoft.com/office/powerpoint/2010/main" val="2493078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Chef setup &amp; getting started</a:t>
            </a:r>
            <a:endParaRPr lang="en-IN" dirty="0"/>
          </a:p>
        </p:txBody>
      </p:sp>
      <p:sp>
        <p:nvSpPr>
          <p:cNvPr id="3" name="Content Placeholder 2"/>
          <p:cNvSpPr>
            <a:spLocks noGrp="1"/>
          </p:cNvSpPr>
          <p:nvPr>
            <p:ph idx="1"/>
          </p:nvPr>
        </p:nvSpPr>
        <p:spPr/>
        <p:txBody>
          <a:bodyPr>
            <a:noAutofit/>
          </a:bodyPr>
          <a:lstStyle/>
          <a:p>
            <a:r>
              <a:rPr lang="en-IN" sz="1800" dirty="0" smtClean="0"/>
              <a:t>Configure </a:t>
            </a:r>
            <a:r>
              <a:rPr lang="en-IN" sz="1800" dirty="0"/>
              <a:t>the local </a:t>
            </a:r>
            <a:r>
              <a:rPr lang="en-IN" sz="1800" dirty="0" smtClean="0"/>
              <a:t>system with Chef</a:t>
            </a:r>
            <a:r>
              <a:rPr lang="en-US" sz="1800" dirty="0" smtClean="0"/>
              <a:t>: </a:t>
            </a:r>
            <a:r>
              <a:rPr lang="en-US" sz="1800" dirty="0" smtClean="0">
                <a:hlinkClick r:id="rId2"/>
              </a:rPr>
              <a:t>http</a:t>
            </a:r>
            <a:r>
              <a:rPr lang="en-US" sz="1800" dirty="0">
                <a:hlinkClick r:id="rId2"/>
              </a:rPr>
              <a:t>://learn.getchef.com/rhel/get-a-virtual-machine</a:t>
            </a:r>
            <a:r>
              <a:rPr lang="en-US" sz="1800" dirty="0" smtClean="0">
                <a:hlinkClick r:id="rId2"/>
              </a:rPr>
              <a:t>/</a:t>
            </a:r>
            <a:r>
              <a:rPr lang="en-US" sz="1800" dirty="0" smtClean="0"/>
              <a:t> </a:t>
            </a:r>
            <a:endParaRPr lang="en-US" sz="1800" dirty="0" smtClean="0"/>
          </a:p>
          <a:p>
            <a:r>
              <a:rPr lang="en-US" sz="1800" dirty="0" smtClean="0"/>
              <a:t>How Chef manages </a:t>
            </a:r>
            <a:r>
              <a:rPr lang="en-US" sz="1800" dirty="0"/>
              <a:t>the configuration- </a:t>
            </a:r>
            <a:r>
              <a:rPr lang="en-US" sz="1800" dirty="0">
                <a:hlinkClick r:id="rId3"/>
              </a:rPr>
              <a:t>http://www.getchef.com/solutions/configuration-management</a:t>
            </a:r>
            <a:r>
              <a:rPr lang="en-US" sz="1800" dirty="0" smtClean="0">
                <a:hlinkClick r:id="rId3"/>
              </a:rPr>
              <a:t>/</a:t>
            </a:r>
            <a:r>
              <a:rPr lang="en-US" sz="1800" dirty="0" smtClean="0"/>
              <a:t> </a:t>
            </a:r>
            <a:endParaRPr lang="en-US" sz="1800" dirty="0" smtClean="0"/>
          </a:p>
          <a:p>
            <a:r>
              <a:rPr lang="en-IN" sz="1800" dirty="0"/>
              <a:t>Configure a </a:t>
            </a:r>
            <a:r>
              <a:rPr lang="en-IN" sz="1800" dirty="0" smtClean="0"/>
              <a:t>resource the 15 minute exercise: </a:t>
            </a:r>
            <a:r>
              <a:rPr lang="en-US" sz="1800" dirty="0">
                <a:hlinkClick r:id="rId4"/>
              </a:rPr>
              <a:t>http://learn.getchef.com/rhel/configure-a-resource</a:t>
            </a:r>
            <a:r>
              <a:rPr lang="en-US" sz="1800" dirty="0" smtClean="0">
                <a:hlinkClick r:id="rId4"/>
              </a:rPr>
              <a:t>/</a:t>
            </a:r>
            <a:r>
              <a:rPr lang="en-US" sz="1800" dirty="0" smtClean="0"/>
              <a:t>  </a:t>
            </a:r>
          </a:p>
          <a:p>
            <a:r>
              <a:rPr lang="en-US" sz="1800" dirty="0" smtClean="0"/>
              <a:t>Watch this Chef </a:t>
            </a:r>
            <a:r>
              <a:rPr lang="en-US" sz="1800" dirty="0"/>
              <a:t>fundamental video series: </a:t>
            </a:r>
            <a:r>
              <a:rPr lang="en-US" sz="1800" dirty="0">
                <a:hlinkClick r:id="rId5"/>
              </a:rPr>
              <a:t>http://learn.getchef.com/fundamentals-series</a:t>
            </a:r>
            <a:r>
              <a:rPr lang="en-US" sz="1800" dirty="0" smtClean="0">
                <a:hlinkClick r:id="rId5"/>
              </a:rPr>
              <a:t>/</a:t>
            </a:r>
            <a:r>
              <a:rPr lang="en-US" sz="1800" dirty="0" smtClean="0"/>
              <a:t> </a:t>
            </a:r>
          </a:p>
          <a:p>
            <a:r>
              <a:rPr lang="en-US" sz="1800" dirty="0">
                <a:hlinkClick r:id="rId6"/>
              </a:rPr>
              <a:t>http://learn.getchef.com/rhel</a:t>
            </a:r>
            <a:r>
              <a:rPr lang="en-US" sz="1800" dirty="0" smtClean="0">
                <a:hlinkClick r:id="rId6"/>
              </a:rPr>
              <a:t>/</a:t>
            </a:r>
            <a:r>
              <a:rPr lang="en-US" sz="1800" dirty="0" smtClean="0"/>
              <a:t> is your complete learning portal for Chef.</a:t>
            </a:r>
          </a:p>
          <a:p>
            <a:r>
              <a:rPr lang="en-US" sz="1800" dirty="0" smtClean="0"/>
              <a:t>See some </a:t>
            </a:r>
            <a:r>
              <a:rPr lang="en-US" sz="1800" dirty="0"/>
              <a:t>more contents here: </a:t>
            </a:r>
            <a:r>
              <a:rPr lang="en-US" sz="1800" dirty="0">
                <a:hlinkClick r:id="rId7"/>
              </a:rPr>
              <a:t>http://learn.getchef.com/legacy</a:t>
            </a:r>
            <a:r>
              <a:rPr lang="en-US" sz="1800" dirty="0" smtClean="0">
                <a:hlinkClick r:id="rId7"/>
              </a:rPr>
              <a:t>/</a:t>
            </a:r>
            <a:r>
              <a:rPr lang="en-US" sz="1800" dirty="0" smtClean="0"/>
              <a:t> </a:t>
            </a:r>
            <a:endParaRPr lang="en-IN" sz="1800" dirty="0"/>
          </a:p>
        </p:txBody>
      </p:sp>
      <p:sp>
        <p:nvSpPr>
          <p:cNvPr id="4" name="Footer Placeholder 3"/>
          <p:cNvSpPr>
            <a:spLocks noGrp="1"/>
          </p:cNvSpPr>
          <p:nvPr>
            <p:ph type="ftr" sz="quarter" idx="11"/>
          </p:nvPr>
        </p:nvSpPr>
        <p:spPr/>
        <p:txBody>
          <a:bodyPr/>
          <a:lstStyle/>
          <a:p>
            <a:fld id="{0B491FB4-905F-488C-AD01-09867DFAF172}" type="slidenum">
              <a:rPr lang="en-US" smtClean="0"/>
              <a:pPr/>
              <a:t>8</a:t>
            </a:fld>
            <a:endParaRPr lang="en-US" dirty="0" smtClean="0"/>
          </a:p>
        </p:txBody>
      </p:sp>
    </p:spTree>
    <p:extLst>
      <p:ext uri="{BB962C8B-B14F-4D97-AF65-F5344CB8AC3E}">
        <p14:creationId xmlns:p14="http://schemas.microsoft.com/office/powerpoint/2010/main" val="2891933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Chef </a:t>
            </a:r>
            <a:r>
              <a:rPr lang="en-US" dirty="0"/>
              <a:t>R</a:t>
            </a:r>
            <a:r>
              <a:rPr lang="en-US" dirty="0" smtClean="0"/>
              <a:t>eal World Use Case</a:t>
            </a:r>
            <a:endParaRPr lang="en-IN" dirty="0"/>
          </a:p>
        </p:txBody>
      </p:sp>
      <p:sp>
        <p:nvSpPr>
          <p:cNvPr id="3" name="Footer Placeholder 2"/>
          <p:cNvSpPr>
            <a:spLocks noGrp="1"/>
          </p:cNvSpPr>
          <p:nvPr>
            <p:ph type="ftr" sz="quarter" idx="11"/>
          </p:nvPr>
        </p:nvSpPr>
        <p:spPr/>
        <p:txBody>
          <a:bodyPr/>
          <a:lstStyle/>
          <a:p>
            <a:fld id="{0B491FB4-905F-488C-AD01-09867DFAF172}" type="slidenum">
              <a:rPr lang="en-US" smtClean="0"/>
              <a:pPr/>
              <a:t>9</a:t>
            </a:fld>
            <a:endParaRPr lang="en-US" dirty="0"/>
          </a:p>
        </p:txBody>
      </p:sp>
    </p:spTree>
    <p:extLst>
      <p:ext uri="{BB962C8B-B14F-4D97-AF65-F5344CB8AC3E}">
        <p14:creationId xmlns:p14="http://schemas.microsoft.com/office/powerpoint/2010/main" val="118043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8591</TotalTime>
  <Words>1154</Words>
  <Application>Microsoft Office PowerPoint</Application>
  <PresentationFormat>On-screen Show (16:9)</PresentationFormat>
  <Paragraphs>100</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Infrastructure Automation &amp; Configuration Management  with Chef</vt:lpstr>
      <vt:lpstr>TOC</vt:lpstr>
      <vt:lpstr>Introducing Chef</vt:lpstr>
      <vt:lpstr>How It Works</vt:lpstr>
      <vt:lpstr>Chef Components continues..</vt:lpstr>
      <vt:lpstr>Chef Components</vt:lpstr>
      <vt:lpstr>Chef components &amp; their relationship</vt:lpstr>
      <vt:lpstr>Chef setup &amp; getting started</vt:lpstr>
      <vt:lpstr>Chef Real World Use Case</vt:lpstr>
      <vt:lpstr>Use Case | Convert a Shell Script to a Chef Recipe-</vt:lpstr>
      <vt:lpstr>Use case continues..</vt:lpstr>
      <vt:lpstr>Use case continues..</vt:lpstr>
      <vt:lpstr>Use case continues..</vt:lpstr>
      <vt:lpstr>Use case continues..</vt:lpstr>
      <vt:lpstr>Exercises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heading is too large. I like out elegant style better.</dc:title>
  <dc:creator>Rammohan PV</dc:creator>
  <cp:lastModifiedBy>Animesh Anand</cp:lastModifiedBy>
  <cp:revision>924</cp:revision>
  <dcterms:created xsi:type="dcterms:W3CDTF">2013-04-16T11:47:47Z</dcterms:created>
  <dcterms:modified xsi:type="dcterms:W3CDTF">2014-09-12T09:55:43Z</dcterms:modified>
</cp:coreProperties>
</file>