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handoutMasters/handoutMaster1.xml" ContentType="application/vnd.openxmlformats-officedocument.presentationml.handoutMaster+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notesMasters/notesMaster1.xml" ContentType="application/vnd.openxmlformats-officedocument.presentationml.notesMaster+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9" r:id="rId3"/>
  </p:sldMasterIdLst>
  <p:notesMasterIdLst>
    <p:notesMasterId r:id="rId36"/>
  </p:notesMasterIdLst>
  <p:handoutMasterIdLst>
    <p:handoutMasterId r:id="rId37"/>
  </p:handoutMasterIdLst>
  <p:sldIdLst>
    <p:sldId id="270" r:id="rId4"/>
    <p:sldId id="371" r:id="rId5"/>
    <p:sldId id="358" r:id="rId6"/>
    <p:sldId id="360" r:id="rId7"/>
    <p:sldId id="365" r:id="rId8"/>
    <p:sldId id="357" r:id="rId9"/>
    <p:sldId id="363" r:id="rId10"/>
    <p:sldId id="364" r:id="rId11"/>
    <p:sldId id="334" r:id="rId12"/>
    <p:sldId id="353" r:id="rId13"/>
    <p:sldId id="289" r:id="rId14"/>
    <p:sldId id="335" r:id="rId15"/>
    <p:sldId id="312" r:id="rId16"/>
    <p:sldId id="337" r:id="rId17"/>
    <p:sldId id="339" r:id="rId18"/>
    <p:sldId id="338" r:id="rId19"/>
    <p:sldId id="340" r:id="rId20"/>
    <p:sldId id="352" r:id="rId21"/>
    <p:sldId id="368" r:id="rId22"/>
    <p:sldId id="369" r:id="rId23"/>
    <p:sldId id="342" r:id="rId24"/>
    <p:sldId id="354" r:id="rId25"/>
    <p:sldId id="361" r:id="rId26"/>
    <p:sldId id="351" r:id="rId27"/>
    <p:sldId id="344" r:id="rId28"/>
    <p:sldId id="345" r:id="rId29"/>
    <p:sldId id="346" r:id="rId30"/>
    <p:sldId id="347" r:id="rId31"/>
    <p:sldId id="348" r:id="rId32"/>
    <p:sldId id="349" r:id="rId33"/>
    <p:sldId id="350" r:id="rId34"/>
    <p:sldId id="281" r:id="rId3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Joshi (HCL America Inc)" initials="NJ(A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6149" autoAdjust="0"/>
  </p:normalViewPr>
  <p:slideViewPr>
    <p:cSldViewPr snapToGrid="0">
      <p:cViewPr varScale="1">
        <p:scale>
          <a:sx n="85" d="100"/>
          <a:sy n="85" d="100"/>
        </p:scale>
        <p:origin x="-1205" y="-235"/>
      </p:cViewPr>
      <p:guideLst>
        <p:guide orient="horz" pos="2160"/>
        <p:guide pos="3840"/>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1" d="100"/>
          <a:sy n="61" d="100"/>
        </p:scale>
        <p:origin x="-3130"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760D2-40F9-467B-81D1-8FDA690C56CE}" type="doc">
      <dgm:prSet loTypeId="urn:microsoft.com/office/officeart/2005/8/layout/venn1" loCatId="relationship" qsTypeId="urn:microsoft.com/office/officeart/2005/8/quickstyle/simple1" qsCatId="simple" csTypeId="urn:microsoft.com/office/officeart/2005/8/colors/accent1_2" csCatId="accent1" phldr="1"/>
      <dgm:spPr/>
    </dgm:pt>
    <dgm:pt modelId="{A2727FAA-E4C7-4D56-897A-0A35373BBAD8}">
      <dgm:prSet phldrT="[Text]"/>
      <dgm:spPr>
        <a:solidFill>
          <a:schemeClr val="accent3">
            <a:lumMod val="60000"/>
            <a:lumOff val="40000"/>
            <a:alpha val="50000"/>
          </a:schemeClr>
        </a:solidFill>
      </dgm:spPr>
      <dgm:t>
        <a:bodyPr/>
        <a:lstStyle/>
        <a:p>
          <a:r>
            <a:rPr lang="en-US" dirty="0" smtClean="0"/>
            <a:t>Development (Software Engineering)</a:t>
          </a:r>
          <a:endParaRPr lang="en-US" dirty="0"/>
        </a:p>
      </dgm:t>
    </dgm:pt>
    <dgm:pt modelId="{6B7796FE-3041-4B52-BA50-762B8F779DA6}" type="parTrans" cxnId="{28573647-2F2C-4045-AC3F-834E28759FED}">
      <dgm:prSet/>
      <dgm:spPr/>
      <dgm:t>
        <a:bodyPr/>
        <a:lstStyle/>
        <a:p>
          <a:endParaRPr lang="en-US"/>
        </a:p>
      </dgm:t>
    </dgm:pt>
    <dgm:pt modelId="{E95F7AC9-5975-456F-8DEF-9924137352C1}" type="sibTrans" cxnId="{28573647-2F2C-4045-AC3F-834E28759FED}">
      <dgm:prSet/>
      <dgm:spPr/>
      <dgm:t>
        <a:bodyPr/>
        <a:lstStyle/>
        <a:p>
          <a:endParaRPr lang="en-US"/>
        </a:p>
      </dgm:t>
    </dgm:pt>
    <dgm:pt modelId="{1A883068-1D12-46BE-82A0-9A096BF25E5D}">
      <dgm:prSet phldrT="[Text]"/>
      <dgm:spPr>
        <a:solidFill>
          <a:schemeClr val="accent6">
            <a:lumMod val="60000"/>
            <a:lumOff val="40000"/>
            <a:alpha val="50000"/>
          </a:schemeClr>
        </a:solidFill>
      </dgm:spPr>
      <dgm:t>
        <a:bodyPr/>
        <a:lstStyle/>
        <a:p>
          <a:r>
            <a:rPr lang="en-US" dirty="0" smtClean="0"/>
            <a:t>Technology Operations</a:t>
          </a:r>
          <a:endParaRPr lang="en-US" dirty="0"/>
        </a:p>
      </dgm:t>
    </dgm:pt>
    <dgm:pt modelId="{CD1CDE36-FCE6-42DA-B0DC-B3117868A778}" type="parTrans" cxnId="{099B8CF8-05D9-4E8C-AEA5-4665944320A2}">
      <dgm:prSet/>
      <dgm:spPr/>
      <dgm:t>
        <a:bodyPr/>
        <a:lstStyle/>
        <a:p>
          <a:endParaRPr lang="en-US"/>
        </a:p>
      </dgm:t>
    </dgm:pt>
    <dgm:pt modelId="{D571160F-3026-4461-ADA4-57610CF59AA4}" type="sibTrans" cxnId="{099B8CF8-05D9-4E8C-AEA5-4665944320A2}">
      <dgm:prSet/>
      <dgm:spPr/>
      <dgm:t>
        <a:bodyPr/>
        <a:lstStyle/>
        <a:p>
          <a:endParaRPr lang="en-US"/>
        </a:p>
      </dgm:t>
    </dgm:pt>
    <dgm:pt modelId="{9D1AA063-7F6C-4F6B-9BC7-A76416332198}">
      <dgm:prSet phldrT="[Text]"/>
      <dgm:spPr/>
      <dgm:t>
        <a:bodyPr/>
        <a:lstStyle/>
        <a:p>
          <a:r>
            <a:rPr lang="en-US" dirty="0" smtClean="0"/>
            <a:t>Quality Assurance (QA)</a:t>
          </a:r>
          <a:endParaRPr lang="en-US" dirty="0"/>
        </a:p>
      </dgm:t>
    </dgm:pt>
    <dgm:pt modelId="{0D7A2339-52CA-41BD-9B38-BA4E45E169B2}" type="parTrans" cxnId="{23264CF7-DC2B-45B5-AE73-43D04A4D12EB}">
      <dgm:prSet/>
      <dgm:spPr/>
      <dgm:t>
        <a:bodyPr/>
        <a:lstStyle/>
        <a:p>
          <a:endParaRPr lang="en-US"/>
        </a:p>
      </dgm:t>
    </dgm:pt>
    <dgm:pt modelId="{A8F631A3-C609-42D2-94D4-3B447B8E22C8}" type="sibTrans" cxnId="{23264CF7-DC2B-45B5-AE73-43D04A4D12EB}">
      <dgm:prSet/>
      <dgm:spPr/>
      <dgm:t>
        <a:bodyPr/>
        <a:lstStyle/>
        <a:p>
          <a:endParaRPr lang="en-US"/>
        </a:p>
      </dgm:t>
    </dgm:pt>
    <dgm:pt modelId="{A403C1F8-2A81-49E6-BE58-8C1357DF7932}" type="pres">
      <dgm:prSet presAssocID="{3C8760D2-40F9-467B-81D1-8FDA690C56CE}" presName="compositeShape" presStyleCnt="0">
        <dgm:presLayoutVars>
          <dgm:chMax val="7"/>
          <dgm:dir/>
          <dgm:resizeHandles val="exact"/>
        </dgm:presLayoutVars>
      </dgm:prSet>
      <dgm:spPr/>
    </dgm:pt>
    <dgm:pt modelId="{E67C76ED-B9C2-4FEE-871B-C565DB1C9627}" type="pres">
      <dgm:prSet presAssocID="{A2727FAA-E4C7-4D56-897A-0A35373BBAD8}" presName="circ1" presStyleLbl="vennNode1" presStyleIdx="0" presStyleCnt="3"/>
      <dgm:spPr/>
      <dgm:t>
        <a:bodyPr/>
        <a:lstStyle/>
        <a:p>
          <a:endParaRPr lang="en-US"/>
        </a:p>
      </dgm:t>
    </dgm:pt>
    <dgm:pt modelId="{065B8505-4FDB-4ED4-8983-982F9F31E49D}" type="pres">
      <dgm:prSet presAssocID="{A2727FAA-E4C7-4D56-897A-0A35373BBAD8}" presName="circ1Tx" presStyleLbl="revTx" presStyleIdx="0" presStyleCnt="0">
        <dgm:presLayoutVars>
          <dgm:chMax val="0"/>
          <dgm:chPref val="0"/>
          <dgm:bulletEnabled val="1"/>
        </dgm:presLayoutVars>
      </dgm:prSet>
      <dgm:spPr/>
      <dgm:t>
        <a:bodyPr/>
        <a:lstStyle/>
        <a:p>
          <a:endParaRPr lang="en-US"/>
        </a:p>
      </dgm:t>
    </dgm:pt>
    <dgm:pt modelId="{FC2808F2-B702-438F-9465-7B291CF6F16A}" type="pres">
      <dgm:prSet presAssocID="{1A883068-1D12-46BE-82A0-9A096BF25E5D}" presName="circ2" presStyleLbl="vennNode1" presStyleIdx="1" presStyleCnt="3"/>
      <dgm:spPr/>
      <dgm:t>
        <a:bodyPr/>
        <a:lstStyle/>
        <a:p>
          <a:endParaRPr lang="en-US"/>
        </a:p>
      </dgm:t>
    </dgm:pt>
    <dgm:pt modelId="{881D1693-EA1F-45AF-A80B-CC2265D81392}" type="pres">
      <dgm:prSet presAssocID="{1A883068-1D12-46BE-82A0-9A096BF25E5D}" presName="circ2Tx" presStyleLbl="revTx" presStyleIdx="0" presStyleCnt="0">
        <dgm:presLayoutVars>
          <dgm:chMax val="0"/>
          <dgm:chPref val="0"/>
          <dgm:bulletEnabled val="1"/>
        </dgm:presLayoutVars>
      </dgm:prSet>
      <dgm:spPr/>
      <dgm:t>
        <a:bodyPr/>
        <a:lstStyle/>
        <a:p>
          <a:endParaRPr lang="en-US"/>
        </a:p>
      </dgm:t>
    </dgm:pt>
    <dgm:pt modelId="{68C3352F-ACD7-4A62-9839-BF2595606F46}" type="pres">
      <dgm:prSet presAssocID="{9D1AA063-7F6C-4F6B-9BC7-A76416332198}" presName="circ3" presStyleLbl="vennNode1" presStyleIdx="2" presStyleCnt="3"/>
      <dgm:spPr/>
      <dgm:t>
        <a:bodyPr/>
        <a:lstStyle/>
        <a:p>
          <a:endParaRPr lang="en-US"/>
        </a:p>
      </dgm:t>
    </dgm:pt>
    <dgm:pt modelId="{8520DEA4-842E-44EA-8E20-E0BB5264D174}" type="pres">
      <dgm:prSet presAssocID="{9D1AA063-7F6C-4F6B-9BC7-A76416332198}" presName="circ3Tx" presStyleLbl="revTx" presStyleIdx="0" presStyleCnt="0">
        <dgm:presLayoutVars>
          <dgm:chMax val="0"/>
          <dgm:chPref val="0"/>
          <dgm:bulletEnabled val="1"/>
        </dgm:presLayoutVars>
      </dgm:prSet>
      <dgm:spPr/>
      <dgm:t>
        <a:bodyPr/>
        <a:lstStyle/>
        <a:p>
          <a:endParaRPr lang="en-US"/>
        </a:p>
      </dgm:t>
    </dgm:pt>
  </dgm:ptLst>
  <dgm:cxnLst>
    <dgm:cxn modelId="{099B8CF8-05D9-4E8C-AEA5-4665944320A2}" srcId="{3C8760D2-40F9-467B-81D1-8FDA690C56CE}" destId="{1A883068-1D12-46BE-82A0-9A096BF25E5D}" srcOrd="1" destOrd="0" parTransId="{CD1CDE36-FCE6-42DA-B0DC-B3117868A778}" sibTransId="{D571160F-3026-4461-ADA4-57610CF59AA4}"/>
    <dgm:cxn modelId="{3F67EF92-9304-4F37-9CD3-2381925699B6}" type="presOf" srcId="{9D1AA063-7F6C-4F6B-9BC7-A76416332198}" destId="{68C3352F-ACD7-4A62-9839-BF2595606F46}" srcOrd="0" destOrd="0" presId="urn:microsoft.com/office/officeart/2005/8/layout/venn1"/>
    <dgm:cxn modelId="{23264CF7-DC2B-45B5-AE73-43D04A4D12EB}" srcId="{3C8760D2-40F9-467B-81D1-8FDA690C56CE}" destId="{9D1AA063-7F6C-4F6B-9BC7-A76416332198}" srcOrd="2" destOrd="0" parTransId="{0D7A2339-52CA-41BD-9B38-BA4E45E169B2}" sibTransId="{A8F631A3-C609-42D2-94D4-3B447B8E22C8}"/>
    <dgm:cxn modelId="{E98CAA96-0ADA-4272-B479-B2E5F9E25A1F}" type="presOf" srcId="{1A883068-1D12-46BE-82A0-9A096BF25E5D}" destId="{FC2808F2-B702-438F-9465-7B291CF6F16A}" srcOrd="0" destOrd="0" presId="urn:microsoft.com/office/officeart/2005/8/layout/venn1"/>
    <dgm:cxn modelId="{2EB29B43-2A3C-43CB-B199-92494EC8EDB9}" type="presOf" srcId="{9D1AA063-7F6C-4F6B-9BC7-A76416332198}" destId="{8520DEA4-842E-44EA-8E20-E0BB5264D174}" srcOrd="1" destOrd="0" presId="urn:microsoft.com/office/officeart/2005/8/layout/venn1"/>
    <dgm:cxn modelId="{09D24825-8E09-4180-BC72-8817A796628E}" type="presOf" srcId="{3C8760D2-40F9-467B-81D1-8FDA690C56CE}" destId="{A403C1F8-2A81-49E6-BE58-8C1357DF7932}" srcOrd="0" destOrd="0" presId="urn:microsoft.com/office/officeart/2005/8/layout/venn1"/>
    <dgm:cxn modelId="{6E5D6F41-7AA9-4C23-A2CF-F11EA4535263}" type="presOf" srcId="{1A883068-1D12-46BE-82A0-9A096BF25E5D}" destId="{881D1693-EA1F-45AF-A80B-CC2265D81392}" srcOrd="1" destOrd="0" presId="urn:microsoft.com/office/officeart/2005/8/layout/venn1"/>
    <dgm:cxn modelId="{28573647-2F2C-4045-AC3F-834E28759FED}" srcId="{3C8760D2-40F9-467B-81D1-8FDA690C56CE}" destId="{A2727FAA-E4C7-4D56-897A-0A35373BBAD8}" srcOrd="0" destOrd="0" parTransId="{6B7796FE-3041-4B52-BA50-762B8F779DA6}" sibTransId="{E95F7AC9-5975-456F-8DEF-9924137352C1}"/>
    <dgm:cxn modelId="{74A1F274-12A4-4DAE-A74B-0A364539BD45}" type="presOf" srcId="{A2727FAA-E4C7-4D56-897A-0A35373BBAD8}" destId="{065B8505-4FDB-4ED4-8983-982F9F31E49D}" srcOrd="1" destOrd="0" presId="urn:microsoft.com/office/officeart/2005/8/layout/venn1"/>
    <dgm:cxn modelId="{AF9FD5F1-0609-47BA-BE68-1033C24AD11D}" type="presOf" srcId="{A2727FAA-E4C7-4D56-897A-0A35373BBAD8}" destId="{E67C76ED-B9C2-4FEE-871B-C565DB1C9627}" srcOrd="0" destOrd="0" presId="urn:microsoft.com/office/officeart/2005/8/layout/venn1"/>
    <dgm:cxn modelId="{3A0626E3-1FC1-4998-B5C2-2EC793CC0843}" type="presParOf" srcId="{A403C1F8-2A81-49E6-BE58-8C1357DF7932}" destId="{E67C76ED-B9C2-4FEE-871B-C565DB1C9627}" srcOrd="0" destOrd="0" presId="urn:microsoft.com/office/officeart/2005/8/layout/venn1"/>
    <dgm:cxn modelId="{0656D159-C952-400B-99B1-F57B7662D258}" type="presParOf" srcId="{A403C1F8-2A81-49E6-BE58-8C1357DF7932}" destId="{065B8505-4FDB-4ED4-8983-982F9F31E49D}" srcOrd="1" destOrd="0" presId="urn:microsoft.com/office/officeart/2005/8/layout/venn1"/>
    <dgm:cxn modelId="{72A322BC-EE35-4411-8FA9-49FE5CD8D2CD}" type="presParOf" srcId="{A403C1F8-2A81-49E6-BE58-8C1357DF7932}" destId="{FC2808F2-B702-438F-9465-7B291CF6F16A}" srcOrd="2" destOrd="0" presId="urn:microsoft.com/office/officeart/2005/8/layout/venn1"/>
    <dgm:cxn modelId="{6B19C81B-C609-4502-8EA3-7FA9CC08EA0F}" type="presParOf" srcId="{A403C1F8-2A81-49E6-BE58-8C1357DF7932}" destId="{881D1693-EA1F-45AF-A80B-CC2265D81392}" srcOrd="3" destOrd="0" presId="urn:microsoft.com/office/officeart/2005/8/layout/venn1"/>
    <dgm:cxn modelId="{47197067-BB4C-47D2-9104-0908C952F855}" type="presParOf" srcId="{A403C1F8-2A81-49E6-BE58-8C1357DF7932}" destId="{68C3352F-ACD7-4A62-9839-BF2595606F46}" srcOrd="4" destOrd="0" presId="urn:microsoft.com/office/officeart/2005/8/layout/venn1"/>
    <dgm:cxn modelId="{0F379350-9B62-4D3A-B564-A18ACB5CC8FF}" type="presParOf" srcId="{A403C1F8-2A81-49E6-BE58-8C1357DF7932}" destId="{8520DEA4-842E-44EA-8E20-E0BB5264D17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E8FE5-FF95-4220-8B6C-5C26C50CC14C}"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58712B26-6099-4CA2-9D04-34F695060C67}">
      <dgm:prSet phldrT="[Text]" custT="1"/>
      <dgm:spPr/>
      <dgm:t>
        <a:bodyPr/>
        <a:lstStyle/>
        <a:p>
          <a:r>
            <a:rPr lang="en-US" sz="1200" b="1" dirty="0" smtClean="0">
              <a:latin typeface="Segoe UI" panose="020B0502040204020203" pitchFamily="34" charset="0"/>
              <a:cs typeface="Segoe UI" panose="020B0502040204020203" pitchFamily="34" charset="0"/>
            </a:rPr>
            <a:t>Node.</a:t>
          </a:r>
        </a:p>
        <a:p>
          <a:r>
            <a:rPr lang="en-US" sz="1200" b="1" dirty="0" smtClean="0">
              <a:latin typeface="Segoe UI" panose="020B0502040204020203" pitchFamily="34" charset="0"/>
              <a:cs typeface="Segoe UI" panose="020B0502040204020203" pitchFamily="34" charset="0"/>
            </a:rPr>
            <a:t> (Physical)</a:t>
          </a:r>
          <a:endParaRPr lang="en-US" sz="1200" b="1" dirty="0">
            <a:latin typeface="Segoe UI" panose="020B0502040204020203" pitchFamily="34" charset="0"/>
            <a:cs typeface="Segoe UI" panose="020B0502040204020203" pitchFamily="34" charset="0"/>
          </a:endParaRPr>
        </a:p>
      </dgm:t>
    </dgm:pt>
    <dgm:pt modelId="{64E860FD-C532-4D08-AD84-BC4C969F6A15}" type="parTrans" cxnId="{03D0B2BB-1A9B-44C1-B632-EFFBC1C3E121}">
      <dgm:prSet/>
      <dgm:spPr/>
      <dgm:t>
        <a:bodyPr/>
        <a:lstStyle/>
        <a:p>
          <a:endParaRPr lang="en-US">
            <a:latin typeface="Segoe UI" panose="020B0502040204020203" pitchFamily="34" charset="0"/>
            <a:cs typeface="Segoe UI" panose="020B0502040204020203" pitchFamily="34" charset="0"/>
          </a:endParaRPr>
        </a:p>
      </dgm:t>
    </dgm:pt>
    <dgm:pt modelId="{E0B641A2-DAEB-4DC2-A65D-5F048BB86081}" type="sibTrans" cxnId="{03D0B2BB-1A9B-44C1-B632-EFFBC1C3E121}">
      <dgm:prSet/>
      <dgm:spPr/>
      <dgm:t>
        <a:bodyPr/>
        <a:lstStyle/>
        <a:p>
          <a:endParaRPr lang="en-US">
            <a:latin typeface="Segoe UI" panose="020B0502040204020203" pitchFamily="34" charset="0"/>
            <a:cs typeface="Segoe UI" panose="020B0502040204020203" pitchFamily="34" charset="0"/>
          </a:endParaRPr>
        </a:p>
      </dgm:t>
    </dgm:pt>
    <dgm:pt modelId="{15C51EF3-ACB4-42C9-9B63-02FD2ED03E34}">
      <dgm:prSet phldrT="[Text]" custT="1"/>
      <dgm:spPr/>
      <dgm:t>
        <a:bodyPr/>
        <a:lstStyle/>
        <a:p>
          <a:r>
            <a:rPr lang="en-US" sz="1200" dirty="0" smtClean="0">
              <a:latin typeface="Segoe UI" panose="020B0502040204020203" pitchFamily="34" charset="0"/>
              <a:cs typeface="Segoe UI" panose="020B0502040204020203" pitchFamily="34" charset="0"/>
            </a:rPr>
            <a:t>Chef Client</a:t>
          </a:r>
          <a:endParaRPr lang="en-US" sz="1200" dirty="0">
            <a:latin typeface="Segoe UI" panose="020B0502040204020203" pitchFamily="34" charset="0"/>
            <a:cs typeface="Segoe UI" panose="020B0502040204020203" pitchFamily="34" charset="0"/>
          </a:endParaRPr>
        </a:p>
      </dgm:t>
    </dgm:pt>
    <dgm:pt modelId="{665C3CCE-D143-4D48-92E4-23A996621F0E}" type="parTrans" cxnId="{E7ECC2D3-109A-422B-959E-BA827C59E451}">
      <dgm:prSet/>
      <dgm:spPr/>
      <dgm:t>
        <a:bodyPr/>
        <a:lstStyle/>
        <a:p>
          <a:endParaRPr lang="en-US">
            <a:latin typeface="Segoe UI" panose="020B0502040204020203" pitchFamily="34" charset="0"/>
            <a:cs typeface="Segoe UI" panose="020B0502040204020203" pitchFamily="34" charset="0"/>
          </a:endParaRPr>
        </a:p>
      </dgm:t>
    </dgm:pt>
    <dgm:pt modelId="{624202A3-7EAD-4290-9DA3-B9A15259DE04}" type="sibTrans" cxnId="{E7ECC2D3-109A-422B-959E-BA827C59E451}">
      <dgm:prSet/>
      <dgm:spPr/>
      <dgm:t>
        <a:bodyPr/>
        <a:lstStyle/>
        <a:p>
          <a:endParaRPr lang="en-US">
            <a:latin typeface="Segoe UI" panose="020B0502040204020203" pitchFamily="34" charset="0"/>
            <a:cs typeface="Segoe UI" panose="020B0502040204020203" pitchFamily="34" charset="0"/>
          </a:endParaRPr>
        </a:p>
      </dgm:t>
    </dgm:pt>
    <dgm:pt modelId="{D96E5FA0-27D9-4F19-8A7D-358B36028ECD}">
      <dgm:prSet phldrT="[Text]" custT="1"/>
      <dgm:spPr/>
      <dgm:t>
        <a:bodyPr/>
        <a:lstStyle/>
        <a:p>
          <a:r>
            <a:rPr lang="en-US" sz="1200" b="1" dirty="0" smtClean="0">
              <a:latin typeface="Segoe UI" panose="020B0502040204020203" pitchFamily="34" charset="0"/>
              <a:cs typeface="Segoe UI" panose="020B0502040204020203" pitchFamily="34" charset="0"/>
            </a:rPr>
            <a:t>Node </a:t>
          </a:r>
        </a:p>
        <a:p>
          <a:r>
            <a:rPr lang="en-US" sz="1200" b="1" dirty="0" smtClean="0">
              <a:latin typeface="Segoe UI" panose="020B0502040204020203" pitchFamily="34" charset="0"/>
              <a:cs typeface="Segoe UI" panose="020B0502040204020203" pitchFamily="34" charset="0"/>
            </a:rPr>
            <a:t>(Cloud)</a:t>
          </a:r>
          <a:endParaRPr lang="en-US" sz="1200" b="1" dirty="0">
            <a:latin typeface="Segoe UI" panose="020B0502040204020203" pitchFamily="34" charset="0"/>
            <a:cs typeface="Segoe UI" panose="020B0502040204020203" pitchFamily="34" charset="0"/>
          </a:endParaRPr>
        </a:p>
      </dgm:t>
    </dgm:pt>
    <dgm:pt modelId="{163444E6-306A-4CA6-9519-4056724DA460}" type="parTrans" cxnId="{DB0D5602-D01A-44CE-9582-442F377A8011}">
      <dgm:prSet/>
      <dgm:spPr/>
      <dgm:t>
        <a:bodyPr/>
        <a:lstStyle/>
        <a:p>
          <a:endParaRPr lang="en-US">
            <a:latin typeface="Segoe UI" panose="020B0502040204020203" pitchFamily="34" charset="0"/>
            <a:cs typeface="Segoe UI" panose="020B0502040204020203" pitchFamily="34" charset="0"/>
          </a:endParaRPr>
        </a:p>
      </dgm:t>
    </dgm:pt>
    <dgm:pt modelId="{CBB4A403-92BD-4D3B-9FB9-CAF30392079F}" type="sibTrans" cxnId="{DB0D5602-D01A-44CE-9582-442F377A8011}">
      <dgm:prSet/>
      <dgm:spPr/>
      <dgm:t>
        <a:bodyPr/>
        <a:lstStyle/>
        <a:p>
          <a:endParaRPr lang="en-US">
            <a:latin typeface="Segoe UI" panose="020B0502040204020203" pitchFamily="34" charset="0"/>
            <a:cs typeface="Segoe UI" panose="020B0502040204020203" pitchFamily="34" charset="0"/>
          </a:endParaRPr>
        </a:p>
      </dgm:t>
    </dgm:pt>
    <dgm:pt modelId="{2E69E9B6-73D6-4C90-8A4F-723E79A2E5A9}">
      <dgm:prSet phldrT="[Text]" custT="1"/>
      <dgm:spPr/>
      <dgm:t>
        <a:bodyPr/>
        <a:lstStyle/>
        <a:p>
          <a:r>
            <a:rPr lang="en-US" sz="1200" dirty="0" smtClean="0">
              <a:latin typeface="Segoe UI" panose="020B0502040204020203" pitchFamily="34" charset="0"/>
              <a:cs typeface="Segoe UI" panose="020B0502040204020203" pitchFamily="34" charset="0"/>
            </a:rPr>
            <a:t>Chef Client</a:t>
          </a:r>
          <a:endParaRPr lang="en-US" sz="1200" dirty="0">
            <a:latin typeface="Segoe UI" panose="020B0502040204020203" pitchFamily="34" charset="0"/>
            <a:cs typeface="Segoe UI" panose="020B0502040204020203" pitchFamily="34" charset="0"/>
          </a:endParaRPr>
        </a:p>
      </dgm:t>
    </dgm:pt>
    <dgm:pt modelId="{7264E84F-22E3-4B04-BFE7-FF46798EE863}" type="parTrans" cxnId="{3DE3D423-7D24-4C54-A42B-27E111A42095}">
      <dgm:prSet/>
      <dgm:spPr/>
      <dgm:t>
        <a:bodyPr/>
        <a:lstStyle/>
        <a:p>
          <a:endParaRPr lang="en-US">
            <a:latin typeface="Segoe UI" panose="020B0502040204020203" pitchFamily="34" charset="0"/>
            <a:cs typeface="Segoe UI" panose="020B0502040204020203" pitchFamily="34" charset="0"/>
          </a:endParaRPr>
        </a:p>
      </dgm:t>
    </dgm:pt>
    <dgm:pt modelId="{FF2AD695-3024-4C0B-BD7F-92C4C977015B}" type="sibTrans" cxnId="{3DE3D423-7D24-4C54-A42B-27E111A42095}">
      <dgm:prSet/>
      <dgm:spPr/>
      <dgm:t>
        <a:bodyPr/>
        <a:lstStyle/>
        <a:p>
          <a:endParaRPr lang="en-US">
            <a:latin typeface="Segoe UI" panose="020B0502040204020203" pitchFamily="34" charset="0"/>
            <a:cs typeface="Segoe UI" panose="020B0502040204020203" pitchFamily="34" charset="0"/>
          </a:endParaRPr>
        </a:p>
      </dgm:t>
    </dgm:pt>
    <dgm:pt modelId="{55B4B3AF-73C1-4261-970E-A54BEF694AE7}">
      <dgm:prSet phldrT="[Text]" custT="1"/>
      <dgm:spPr/>
      <dgm:t>
        <a:bodyPr/>
        <a:lstStyle/>
        <a:p>
          <a:r>
            <a:rPr lang="en-US" sz="1200" dirty="0" err="1" smtClean="0">
              <a:latin typeface="Segoe UI" panose="020B0502040204020203" pitchFamily="34" charset="0"/>
              <a:cs typeface="Segoe UI" panose="020B0502040204020203" pitchFamily="34" charset="0"/>
            </a:rPr>
            <a:t>Ohai</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dgm:t>
    </dgm:pt>
    <dgm:pt modelId="{54597644-3BDD-4823-BD23-2171334FA499}" type="parTrans" cxnId="{1DC13978-D0D4-451B-866A-71FE014DD6D4}">
      <dgm:prSet/>
      <dgm:spPr/>
      <dgm:t>
        <a:bodyPr/>
        <a:lstStyle/>
        <a:p>
          <a:endParaRPr lang="en-IN"/>
        </a:p>
      </dgm:t>
    </dgm:pt>
    <dgm:pt modelId="{F3135833-264C-47BD-A3AA-087113EF6214}" type="sibTrans" cxnId="{1DC13978-D0D4-451B-866A-71FE014DD6D4}">
      <dgm:prSet/>
      <dgm:spPr/>
      <dgm:t>
        <a:bodyPr/>
        <a:lstStyle/>
        <a:p>
          <a:endParaRPr lang="en-IN"/>
        </a:p>
      </dgm:t>
    </dgm:pt>
    <dgm:pt modelId="{7077A716-9D53-4C6D-9C0E-C6342D8D564E}">
      <dgm:prSet custT="1"/>
      <dgm:spPr/>
      <dgm:t>
        <a:bodyPr/>
        <a:lstStyle/>
        <a:p>
          <a:r>
            <a:rPr lang="en-US" sz="1200" dirty="0" err="1" smtClean="0">
              <a:latin typeface="Segoe UI" panose="020B0502040204020203" pitchFamily="34" charset="0"/>
              <a:cs typeface="Segoe UI" panose="020B0502040204020203" pitchFamily="34" charset="0"/>
            </a:rPr>
            <a:t>Ohai</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dgm:t>
    </dgm:pt>
    <dgm:pt modelId="{1DF66ED4-B62C-42FE-B9A2-5ACFD9C9CF8E}" type="parTrans" cxnId="{127348B4-79C8-40B5-8DFE-689D77BCC752}">
      <dgm:prSet/>
      <dgm:spPr/>
      <dgm:t>
        <a:bodyPr/>
        <a:lstStyle/>
        <a:p>
          <a:endParaRPr lang="en-IN"/>
        </a:p>
      </dgm:t>
    </dgm:pt>
    <dgm:pt modelId="{63FD3ED7-715D-43E8-B60D-5BD4CDB1ECCB}" type="sibTrans" cxnId="{127348B4-79C8-40B5-8DFE-689D77BCC752}">
      <dgm:prSet/>
      <dgm:spPr/>
      <dgm:t>
        <a:bodyPr/>
        <a:lstStyle/>
        <a:p>
          <a:endParaRPr lang="en-IN"/>
        </a:p>
      </dgm:t>
    </dgm:pt>
    <dgm:pt modelId="{049E82E4-371B-4E0B-B17D-679791EFDA93}" type="pres">
      <dgm:prSet presAssocID="{6D9E8FE5-FF95-4220-8B6C-5C26C50CC14C}" presName="linearFlow" presStyleCnt="0">
        <dgm:presLayoutVars>
          <dgm:dir/>
          <dgm:animLvl val="lvl"/>
          <dgm:resizeHandles val="exact"/>
        </dgm:presLayoutVars>
      </dgm:prSet>
      <dgm:spPr/>
      <dgm:t>
        <a:bodyPr/>
        <a:lstStyle/>
        <a:p>
          <a:endParaRPr lang="en-US"/>
        </a:p>
      </dgm:t>
    </dgm:pt>
    <dgm:pt modelId="{652E6ED7-DDC3-4101-B0EF-C784E1B4F8A1}" type="pres">
      <dgm:prSet presAssocID="{58712B26-6099-4CA2-9D04-34F695060C67}" presName="composite" presStyleCnt="0"/>
      <dgm:spPr/>
      <dgm:t>
        <a:bodyPr/>
        <a:lstStyle/>
        <a:p>
          <a:endParaRPr lang="en-IN"/>
        </a:p>
      </dgm:t>
    </dgm:pt>
    <dgm:pt modelId="{E859D7CF-8486-4EF9-BE6C-ECB83A354116}" type="pres">
      <dgm:prSet presAssocID="{58712B26-6099-4CA2-9D04-34F695060C67}" presName="parentText" presStyleLbl="alignNode1" presStyleIdx="0" presStyleCnt="2">
        <dgm:presLayoutVars>
          <dgm:chMax val="1"/>
          <dgm:bulletEnabled val="1"/>
        </dgm:presLayoutVars>
      </dgm:prSet>
      <dgm:spPr/>
      <dgm:t>
        <a:bodyPr/>
        <a:lstStyle/>
        <a:p>
          <a:endParaRPr lang="en-IN"/>
        </a:p>
      </dgm:t>
    </dgm:pt>
    <dgm:pt modelId="{0AD1E58F-3F48-4FBE-9138-F328C30CE10F}" type="pres">
      <dgm:prSet presAssocID="{58712B26-6099-4CA2-9D04-34F695060C67}" presName="descendantText" presStyleLbl="alignAcc1" presStyleIdx="0" presStyleCnt="2">
        <dgm:presLayoutVars>
          <dgm:bulletEnabled val="1"/>
        </dgm:presLayoutVars>
      </dgm:prSet>
      <dgm:spPr/>
      <dgm:t>
        <a:bodyPr/>
        <a:lstStyle/>
        <a:p>
          <a:endParaRPr lang="en-IN"/>
        </a:p>
      </dgm:t>
    </dgm:pt>
    <dgm:pt modelId="{CCAC114E-738F-4FFC-B6FD-845BD7596568}" type="pres">
      <dgm:prSet presAssocID="{E0B641A2-DAEB-4DC2-A65D-5F048BB86081}" presName="sp" presStyleCnt="0"/>
      <dgm:spPr/>
      <dgm:t>
        <a:bodyPr/>
        <a:lstStyle/>
        <a:p>
          <a:endParaRPr lang="en-IN"/>
        </a:p>
      </dgm:t>
    </dgm:pt>
    <dgm:pt modelId="{4EDFAD0A-FA30-416D-9AEF-29B7CED5BD54}" type="pres">
      <dgm:prSet presAssocID="{D96E5FA0-27D9-4F19-8A7D-358B36028ECD}" presName="composite" presStyleCnt="0"/>
      <dgm:spPr/>
      <dgm:t>
        <a:bodyPr/>
        <a:lstStyle/>
        <a:p>
          <a:endParaRPr lang="en-IN"/>
        </a:p>
      </dgm:t>
    </dgm:pt>
    <dgm:pt modelId="{E18EC88C-E66E-4077-8C48-3594AF90B633}" type="pres">
      <dgm:prSet presAssocID="{D96E5FA0-27D9-4F19-8A7D-358B36028ECD}" presName="parentText" presStyleLbl="alignNode1" presStyleIdx="1" presStyleCnt="2" custLinFactNeighborY="-472">
        <dgm:presLayoutVars>
          <dgm:chMax val="1"/>
          <dgm:bulletEnabled val="1"/>
        </dgm:presLayoutVars>
      </dgm:prSet>
      <dgm:spPr/>
      <dgm:t>
        <a:bodyPr/>
        <a:lstStyle/>
        <a:p>
          <a:endParaRPr lang="en-US"/>
        </a:p>
      </dgm:t>
    </dgm:pt>
    <dgm:pt modelId="{98542CF8-490F-4A66-8079-4F032F804E84}" type="pres">
      <dgm:prSet presAssocID="{D96E5FA0-27D9-4F19-8A7D-358B36028ECD}" presName="descendantText" presStyleLbl="alignAcc1" presStyleIdx="1" presStyleCnt="2">
        <dgm:presLayoutVars>
          <dgm:bulletEnabled val="1"/>
        </dgm:presLayoutVars>
      </dgm:prSet>
      <dgm:spPr>
        <a:prstGeom prst="rect">
          <a:avLst/>
        </a:prstGeom>
      </dgm:spPr>
      <dgm:t>
        <a:bodyPr/>
        <a:lstStyle/>
        <a:p>
          <a:endParaRPr lang="en-US"/>
        </a:p>
      </dgm:t>
    </dgm:pt>
  </dgm:ptLst>
  <dgm:cxnLst>
    <dgm:cxn modelId="{6185F0D4-AAB1-40B3-8C57-ACEF211D2E72}" type="presOf" srcId="{2E69E9B6-73D6-4C90-8A4F-723E79A2E5A9}" destId="{98542CF8-490F-4A66-8079-4F032F804E84}" srcOrd="0" destOrd="0" presId="urn:microsoft.com/office/officeart/2005/8/layout/chevron2"/>
    <dgm:cxn modelId="{49C86D87-5731-441B-977A-CF146A9DF59A}" type="presOf" srcId="{6D9E8FE5-FF95-4220-8B6C-5C26C50CC14C}" destId="{049E82E4-371B-4E0B-B17D-679791EFDA93}" srcOrd="0" destOrd="0" presId="urn:microsoft.com/office/officeart/2005/8/layout/chevron2"/>
    <dgm:cxn modelId="{3A521004-29E4-4D94-8C53-4DDFE6083B85}" type="presOf" srcId="{55B4B3AF-73C1-4261-970E-A54BEF694AE7}" destId="{0AD1E58F-3F48-4FBE-9138-F328C30CE10F}" srcOrd="0" destOrd="1" presId="urn:microsoft.com/office/officeart/2005/8/layout/chevron2"/>
    <dgm:cxn modelId="{127348B4-79C8-40B5-8DFE-689D77BCC752}" srcId="{D96E5FA0-27D9-4F19-8A7D-358B36028ECD}" destId="{7077A716-9D53-4C6D-9C0E-C6342D8D564E}" srcOrd="1" destOrd="0" parTransId="{1DF66ED4-B62C-42FE-B9A2-5ACFD9C9CF8E}" sibTransId="{63FD3ED7-715D-43E8-B60D-5BD4CDB1ECCB}"/>
    <dgm:cxn modelId="{565BA262-6267-4C75-8B80-140B11769825}" type="presOf" srcId="{D96E5FA0-27D9-4F19-8A7D-358B36028ECD}" destId="{E18EC88C-E66E-4077-8C48-3594AF90B633}" srcOrd="0" destOrd="0" presId="urn:microsoft.com/office/officeart/2005/8/layout/chevron2"/>
    <dgm:cxn modelId="{DB0D5602-D01A-44CE-9582-442F377A8011}" srcId="{6D9E8FE5-FF95-4220-8B6C-5C26C50CC14C}" destId="{D96E5FA0-27D9-4F19-8A7D-358B36028ECD}" srcOrd="1" destOrd="0" parTransId="{163444E6-306A-4CA6-9519-4056724DA460}" sibTransId="{CBB4A403-92BD-4D3B-9FB9-CAF30392079F}"/>
    <dgm:cxn modelId="{286552EA-C03C-43FF-8219-DB30E2403FBD}" type="presOf" srcId="{15C51EF3-ACB4-42C9-9B63-02FD2ED03E34}" destId="{0AD1E58F-3F48-4FBE-9138-F328C30CE10F}" srcOrd="0" destOrd="0" presId="urn:microsoft.com/office/officeart/2005/8/layout/chevron2"/>
    <dgm:cxn modelId="{979D9F40-6F5B-4C23-93C6-2ACF157FB7C7}" type="presOf" srcId="{58712B26-6099-4CA2-9D04-34F695060C67}" destId="{E859D7CF-8486-4EF9-BE6C-ECB83A354116}" srcOrd="0" destOrd="0" presId="urn:microsoft.com/office/officeart/2005/8/layout/chevron2"/>
    <dgm:cxn modelId="{1DC13978-D0D4-451B-866A-71FE014DD6D4}" srcId="{58712B26-6099-4CA2-9D04-34F695060C67}" destId="{55B4B3AF-73C1-4261-970E-A54BEF694AE7}" srcOrd="1" destOrd="0" parTransId="{54597644-3BDD-4823-BD23-2171334FA499}" sibTransId="{F3135833-264C-47BD-A3AA-087113EF6214}"/>
    <dgm:cxn modelId="{3DE3D423-7D24-4C54-A42B-27E111A42095}" srcId="{D96E5FA0-27D9-4F19-8A7D-358B36028ECD}" destId="{2E69E9B6-73D6-4C90-8A4F-723E79A2E5A9}" srcOrd="0" destOrd="0" parTransId="{7264E84F-22E3-4B04-BFE7-FF46798EE863}" sibTransId="{FF2AD695-3024-4C0B-BD7F-92C4C977015B}"/>
    <dgm:cxn modelId="{87A0CC97-455B-44BD-B5C4-EEEDD91FB122}" type="presOf" srcId="{7077A716-9D53-4C6D-9C0E-C6342D8D564E}" destId="{98542CF8-490F-4A66-8079-4F032F804E84}" srcOrd="0" destOrd="1" presId="urn:microsoft.com/office/officeart/2005/8/layout/chevron2"/>
    <dgm:cxn modelId="{03D0B2BB-1A9B-44C1-B632-EFFBC1C3E121}" srcId="{6D9E8FE5-FF95-4220-8B6C-5C26C50CC14C}" destId="{58712B26-6099-4CA2-9D04-34F695060C67}" srcOrd="0" destOrd="0" parTransId="{64E860FD-C532-4D08-AD84-BC4C969F6A15}" sibTransId="{E0B641A2-DAEB-4DC2-A65D-5F048BB86081}"/>
    <dgm:cxn modelId="{E7ECC2D3-109A-422B-959E-BA827C59E451}" srcId="{58712B26-6099-4CA2-9D04-34F695060C67}" destId="{15C51EF3-ACB4-42C9-9B63-02FD2ED03E34}" srcOrd="0" destOrd="0" parTransId="{665C3CCE-D143-4D48-92E4-23A996621F0E}" sibTransId="{624202A3-7EAD-4290-9DA3-B9A15259DE04}"/>
    <dgm:cxn modelId="{355504A3-7292-4999-BD41-E887C6CB3CFE}" type="presParOf" srcId="{049E82E4-371B-4E0B-B17D-679791EFDA93}" destId="{652E6ED7-DDC3-4101-B0EF-C784E1B4F8A1}" srcOrd="0" destOrd="0" presId="urn:microsoft.com/office/officeart/2005/8/layout/chevron2"/>
    <dgm:cxn modelId="{A08A690A-8167-4E6C-9A5A-6E9E318E0499}" type="presParOf" srcId="{652E6ED7-DDC3-4101-B0EF-C784E1B4F8A1}" destId="{E859D7CF-8486-4EF9-BE6C-ECB83A354116}" srcOrd="0" destOrd="0" presId="urn:microsoft.com/office/officeart/2005/8/layout/chevron2"/>
    <dgm:cxn modelId="{891EAB7A-4901-4CAE-8ABC-D50095060258}" type="presParOf" srcId="{652E6ED7-DDC3-4101-B0EF-C784E1B4F8A1}" destId="{0AD1E58F-3F48-4FBE-9138-F328C30CE10F}" srcOrd="1" destOrd="0" presId="urn:microsoft.com/office/officeart/2005/8/layout/chevron2"/>
    <dgm:cxn modelId="{844A42BB-F4B9-468B-85B1-3A70B1E4BC89}" type="presParOf" srcId="{049E82E4-371B-4E0B-B17D-679791EFDA93}" destId="{CCAC114E-738F-4FFC-B6FD-845BD7596568}" srcOrd="1" destOrd="0" presId="urn:microsoft.com/office/officeart/2005/8/layout/chevron2"/>
    <dgm:cxn modelId="{06A79A64-F1C4-4F54-9D28-3A6E1086D48A}" type="presParOf" srcId="{049E82E4-371B-4E0B-B17D-679791EFDA93}" destId="{4EDFAD0A-FA30-416D-9AEF-29B7CED5BD54}" srcOrd="2" destOrd="0" presId="urn:microsoft.com/office/officeart/2005/8/layout/chevron2"/>
    <dgm:cxn modelId="{243880CF-578C-4190-8C4E-7F1DF6A175F9}" type="presParOf" srcId="{4EDFAD0A-FA30-416D-9AEF-29B7CED5BD54}" destId="{E18EC88C-E66E-4077-8C48-3594AF90B633}" srcOrd="0" destOrd="0" presId="urn:microsoft.com/office/officeart/2005/8/layout/chevron2"/>
    <dgm:cxn modelId="{47212710-DE3C-489B-A7C6-3A00063511B9}" type="presParOf" srcId="{4EDFAD0A-FA30-416D-9AEF-29B7CED5BD54}" destId="{98542CF8-490F-4A66-8079-4F032F804E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6C7D4B-B427-433C-B0BA-7AE30CF719E8}"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US"/>
        </a:p>
      </dgm:t>
    </dgm:pt>
    <dgm:pt modelId="{A368AF7B-32D6-4901-8050-101A1EE146C3}">
      <dgm:prSet phldrT="[Text]" custT="1"/>
      <dgm:spPr/>
      <dgm:t>
        <a:bodyPr/>
        <a:lstStyle/>
        <a:p>
          <a:r>
            <a:rPr lang="en-US" sz="1200" b="1" dirty="0" smtClean="0">
              <a:latin typeface="Segoe UI" panose="020B0502040204020203" pitchFamily="34" charset="0"/>
              <a:ea typeface="Segoe UI Black" panose="020B0A02040204020203" pitchFamily="34" charset="0"/>
              <a:cs typeface="Segoe UI" panose="020B0502040204020203" pitchFamily="34" charset="0"/>
            </a:rPr>
            <a:t>Chef Server</a:t>
          </a:r>
          <a:endParaRPr lang="en-US" sz="1200" b="1" dirty="0">
            <a:latin typeface="Segoe UI" panose="020B0502040204020203" pitchFamily="34" charset="0"/>
            <a:ea typeface="Segoe UI Black" panose="020B0A02040204020203" pitchFamily="34" charset="0"/>
            <a:cs typeface="Segoe UI" panose="020B0502040204020203" pitchFamily="34" charset="0"/>
          </a:endParaRPr>
        </a:p>
      </dgm:t>
    </dgm:pt>
    <dgm:pt modelId="{95EF9F57-7EF3-4115-B183-CD86B4010A1B}" type="parTrans" cxnId="{9FCD72C8-7A55-4F53-8FB0-A71539D3BCFE}">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C0EEE14B-178C-493D-B17F-C971327EAF11}" type="sibTrans" cxnId="{9FCD72C8-7A55-4F53-8FB0-A71539D3BCFE}">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A5013B77-41F5-4ED9-BD99-5DB59EA0F938}">
      <dgm:prSet phldrT="[Text]" custT="1"/>
      <dgm:spPr/>
      <dgm:t>
        <a:bodyPr/>
        <a:lstStyle/>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a:t>
          </a:r>
        </a:p>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Environment, Roles, </a:t>
          </a:r>
        </a:p>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Data Bag</a:t>
          </a:r>
        </a:p>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 - Policy</a:t>
          </a:r>
          <a:endParaRPr lang="en-US" sz="1000" b="1" dirty="0">
            <a:latin typeface="Segoe UI" panose="020B0502040204020203" pitchFamily="34" charset="0"/>
            <a:ea typeface="Segoe UI Black" panose="020B0A02040204020203" pitchFamily="34" charset="0"/>
            <a:cs typeface="Segoe UI" panose="020B0502040204020203" pitchFamily="34" charset="0"/>
          </a:endParaRPr>
        </a:p>
      </dgm:t>
    </dgm:pt>
    <dgm:pt modelId="{8219D1F9-60A6-4639-B788-0A4B955A58A7}" type="parTrans" cxnId="{57258E4F-122D-44F5-B1B6-E196BA816995}">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3BF6CACD-55ED-421A-9949-EF3A969958E4}" type="sibTrans" cxnId="{57258E4F-122D-44F5-B1B6-E196BA816995}">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BCF4A284-98F4-4538-B993-6C2B88642178}">
      <dgm:prSet phldrT="[Text]" custT="1"/>
      <dgm:spPr/>
      <dgm:t>
        <a:bodyPr/>
        <a:lstStyle/>
        <a:p>
          <a:pPr algn="l"/>
          <a:r>
            <a:rPr lang="en-US" sz="1000" b="1" dirty="0" smtClean="0">
              <a:latin typeface="Segoe UI" panose="020B0502040204020203" pitchFamily="34" charset="0"/>
              <a:ea typeface="Segoe UI Black" panose="020B0A02040204020203" pitchFamily="34" charset="0"/>
              <a:cs typeface="Segoe UI" panose="020B0502040204020203" pitchFamily="34" charset="0"/>
            </a:rPr>
            <a:t>Variations</a:t>
          </a:r>
        </a:p>
        <a:p>
          <a:pPr algn="l"/>
          <a:r>
            <a:rPr lang="en-US" sz="1000" b="1" dirty="0" smtClean="0">
              <a:latin typeface="Segoe UI" panose="020B0502040204020203" pitchFamily="34" charset="0"/>
              <a:ea typeface="Segoe UI Black" panose="020B0A02040204020203" pitchFamily="34" charset="0"/>
              <a:cs typeface="Segoe UI" panose="020B0502040204020203" pitchFamily="34" charset="0"/>
            </a:rPr>
            <a:t>{ </a:t>
          </a:r>
        </a:p>
        <a:p>
          <a:pPr algn="l"/>
          <a:r>
            <a:rPr lang="en-US" sz="1000" b="1" dirty="0" smtClean="0">
              <a:latin typeface="Segoe UI" panose="020B0502040204020203" pitchFamily="34" charset="0"/>
              <a:ea typeface="Segoe UI Black" panose="020B0A02040204020203" pitchFamily="34" charset="0"/>
              <a:cs typeface="Segoe UI" panose="020B0502040204020203" pitchFamily="34" charset="0"/>
            </a:rPr>
            <a:t>Recipes, Attributes</a:t>
          </a:r>
        </a:p>
        <a:p>
          <a:pPr algn="l"/>
          <a:r>
            <a:rPr lang="en-US" sz="1000" b="1" dirty="0" smtClean="0">
              <a:latin typeface="Segoe UI" panose="020B0502040204020203" pitchFamily="34" charset="0"/>
              <a:ea typeface="Segoe UI Black" panose="020B0A02040204020203" pitchFamily="34" charset="0"/>
              <a:cs typeface="Segoe UI" panose="020B0502040204020203" pitchFamily="34" charset="0"/>
            </a:rPr>
            <a:t>} - Cookbooks</a:t>
          </a:r>
          <a:endParaRPr lang="en-US" sz="1000" b="1" dirty="0">
            <a:latin typeface="Segoe UI" panose="020B0502040204020203" pitchFamily="34" charset="0"/>
            <a:ea typeface="Segoe UI Black" panose="020B0A02040204020203" pitchFamily="34" charset="0"/>
            <a:cs typeface="Segoe UI" panose="020B0502040204020203" pitchFamily="34" charset="0"/>
          </a:endParaRPr>
        </a:p>
      </dgm:t>
    </dgm:pt>
    <dgm:pt modelId="{FA9E8F66-CF89-435A-AEF9-616743F595A2}" type="parTrans" cxnId="{08A6AD09-565C-49DF-9E5D-E85599AB8875}">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8F10F783-D9C8-4273-BB6F-E34033696BAB}" type="sibTrans" cxnId="{08A6AD09-565C-49DF-9E5D-E85599AB8875}">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0A9814A5-73A7-4C6B-B8A1-C1303662F205}">
      <dgm:prSet custT="1"/>
      <dgm:spPr/>
      <dgm:t>
        <a:bodyPr/>
        <a:lstStyle/>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a:t>
          </a:r>
        </a:p>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Run-list, Attributes</a:t>
          </a:r>
        </a:p>
        <a:p>
          <a:pPr algn="l"/>
          <a:r>
            <a:rPr lang="en-US" sz="1000" b="1" smtClean="0">
              <a:latin typeface="Segoe UI" panose="020B0502040204020203" pitchFamily="34" charset="0"/>
              <a:ea typeface="Segoe UI Black" panose="020B0A02040204020203" pitchFamily="34" charset="0"/>
              <a:cs typeface="Segoe UI" panose="020B0502040204020203" pitchFamily="34" charset="0"/>
            </a:rPr>
            <a:t>} – Node Object</a:t>
          </a:r>
          <a:endParaRPr lang="en-US" sz="1000" b="1" dirty="0">
            <a:latin typeface="Segoe UI" panose="020B0502040204020203" pitchFamily="34" charset="0"/>
            <a:ea typeface="Segoe UI Black" panose="020B0A02040204020203" pitchFamily="34" charset="0"/>
            <a:cs typeface="Segoe UI" panose="020B0502040204020203" pitchFamily="34" charset="0"/>
          </a:endParaRPr>
        </a:p>
      </dgm:t>
    </dgm:pt>
    <dgm:pt modelId="{124B77B9-15F1-4473-9CED-8DC08D281403}" type="parTrans" cxnId="{0E6FA2C5-E8AC-4348-A595-E63E9A517D5A}">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90973B2D-ACBE-4B98-B834-4C6EF1CC7BC2}" type="sibTrans" cxnId="{0E6FA2C5-E8AC-4348-A595-E63E9A517D5A}">
      <dgm:prSet/>
      <dgm:spPr/>
      <dgm:t>
        <a:bodyPr/>
        <a:lstStyle/>
        <a:p>
          <a:endParaRPr lang="en-US" sz="600">
            <a:latin typeface="Segoe UI" panose="020B0502040204020203" pitchFamily="34" charset="0"/>
            <a:ea typeface="Segoe UI Black" panose="020B0A02040204020203" pitchFamily="34" charset="0"/>
            <a:cs typeface="Segoe UI" panose="020B0502040204020203" pitchFamily="34" charset="0"/>
          </a:endParaRPr>
        </a:p>
      </dgm:t>
    </dgm:pt>
    <dgm:pt modelId="{4E6C9731-C136-4FBC-A876-084F24AB3936}" type="pres">
      <dgm:prSet presAssocID="{166C7D4B-B427-433C-B0BA-7AE30CF719E8}" presName="Name0" presStyleCnt="0">
        <dgm:presLayoutVars>
          <dgm:chMax val="1"/>
          <dgm:dir/>
          <dgm:animLvl val="ctr"/>
          <dgm:resizeHandles val="exact"/>
        </dgm:presLayoutVars>
      </dgm:prSet>
      <dgm:spPr/>
      <dgm:t>
        <a:bodyPr/>
        <a:lstStyle/>
        <a:p>
          <a:endParaRPr lang="en-US"/>
        </a:p>
      </dgm:t>
    </dgm:pt>
    <dgm:pt modelId="{5C8D6E57-852B-4A77-BCD4-35283740C8F8}" type="pres">
      <dgm:prSet presAssocID="{A368AF7B-32D6-4901-8050-101A1EE146C3}" presName="centerShape" presStyleLbl="node0" presStyleIdx="0" presStyleCnt="1"/>
      <dgm:spPr/>
      <dgm:t>
        <a:bodyPr/>
        <a:lstStyle/>
        <a:p>
          <a:endParaRPr lang="en-US"/>
        </a:p>
      </dgm:t>
    </dgm:pt>
    <dgm:pt modelId="{738ACE29-7997-4443-8761-EB1EE43AE3C3}" type="pres">
      <dgm:prSet presAssocID="{A5013B77-41F5-4ED9-BD99-5DB59EA0F938}" presName="node" presStyleLbl="node1" presStyleIdx="0" presStyleCnt="3" custScaleX="148147" custScaleY="122865">
        <dgm:presLayoutVars>
          <dgm:bulletEnabled val="1"/>
        </dgm:presLayoutVars>
      </dgm:prSet>
      <dgm:spPr/>
      <dgm:t>
        <a:bodyPr/>
        <a:lstStyle/>
        <a:p>
          <a:endParaRPr lang="en-US"/>
        </a:p>
      </dgm:t>
    </dgm:pt>
    <dgm:pt modelId="{56338796-01ED-40B7-837A-997C790717EC}" type="pres">
      <dgm:prSet presAssocID="{A5013B77-41F5-4ED9-BD99-5DB59EA0F938}" presName="dummy" presStyleCnt="0"/>
      <dgm:spPr/>
      <dgm:t>
        <a:bodyPr/>
        <a:lstStyle/>
        <a:p>
          <a:endParaRPr lang="en-IN"/>
        </a:p>
      </dgm:t>
    </dgm:pt>
    <dgm:pt modelId="{9D85C3DD-7AF7-410A-BC36-43D4C3BEC569}" type="pres">
      <dgm:prSet presAssocID="{3BF6CACD-55ED-421A-9949-EF3A969958E4}" presName="sibTrans" presStyleLbl="sibTrans2D1" presStyleIdx="0" presStyleCnt="3"/>
      <dgm:spPr/>
      <dgm:t>
        <a:bodyPr/>
        <a:lstStyle/>
        <a:p>
          <a:endParaRPr lang="en-US"/>
        </a:p>
      </dgm:t>
    </dgm:pt>
    <dgm:pt modelId="{61FE73AA-883D-4497-A181-856835DE1ABD}" type="pres">
      <dgm:prSet presAssocID="{BCF4A284-98F4-4538-B993-6C2B88642178}" presName="node" presStyleLbl="node1" presStyleIdx="1" presStyleCnt="3" custScaleX="147101" custScaleY="125983">
        <dgm:presLayoutVars>
          <dgm:bulletEnabled val="1"/>
        </dgm:presLayoutVars>
      </dgm:prSet>
      <dgm:spPr/>
      <dgm:t>
        <a:bodyPr/>
        <a:lstStyle/>
        <a:p>
          <a:endParaRPr lang="en-US"/>
        </a:p>
      </dgm:t>
    </dgm:pt>
    <dgm:pt modelId="{DFC9528E-07BC-4699-BE28-4A885323E0CE}" type="pres">
      <dgm:prSet presAssocID="{BCF4A284-98F4-4538-B993-6C2B88642178}" presName="dummy" presStyleCnt="0"/>
      <dgm:spPr/>
      <dgm:t>
        <a:bodyPr/>
        <a:lstStyle/>
        <a:p>
          <a:endParaRPr lang="en-IN"/>
        </a:p>
      </dgm:t>
    </dgm:pt>
    <dgm:pt modelId="{836C2D7E-AC4C-4BA2-BEFF-94D15EFB9958}" type="pres">
      <dgm:prSet presAssocID="{8F10F783-D9C8-4273-BB6F-E34033696BAB}" presName="sibTrans" presStyleLbl="sibTrans2D1" presStyleIdx="1" presStyleCnt="3"/>
      <dgm:spPr/>
      <dgm:t>
        <a:bodyPr/>
        <a:lstStyle/>
        <a:p>
          <a:endParaRPr lang="en-US"/>
        </a:p>
      </dgm:t>
    </dgm:pt>
    <dgm:pt modelId="{7F2A43D5-B7CC-4626-8E68-F09E09371B2B}" type="pres">
      <dgm:prSet presAssocID="{0A9814A5-73A7-4C6B-B8A1-C1303662F205}" presName="node" presStyleLbl="node1" presStyleIdx="2" presStyleCnt="3" custScaleX="148034" custScaleY="139839">
        <dgm:presLayoutVars>
          <dgm:bulletEnabled val="1"/>
        </dgm:presLayoutVars>
      </dgm:prSet>
      <dgm:spPr/>
      <dgm:t>
        <a:bodyPr/>
        <a:lstStyle/>
        <a:p>
          <a:endParaRPr lang="en-US"/>
        </a:p>
      </dgm:t>
    </dgm:pt>
    <dgm:pt modelId="{821A1E57-60B5-4C56-B192-C3A193A1D64C}" type="pres">
      <dgm:prSet presAssocID="{0A9814A5-73A7-4C6B-B8A1-C1303662F205}" presName="dummy" presStyleCnt="0"/>
      <dgm:spPr/>
      <dgm:t>
        <a:bodyPr/>
        <a:lstStyle/>
        <a:p>
          <a:endParaRPr lang="en-IN"/>
        </a:p>
      </dgm:t>
    </dgm:pt>
    <dgm:pt modelId="{4ECFB2E2-C45B-4184-985F-D8A2922FA6A2}" type="pres">
      <dgm:prSet presAssocID="{90973B2D-ACBE-4B98-B834-4C6EF1CC7BC2}" presName="sibTrans" presStyleLbl="sibTrans2D1" presStyleIdx="2" presStyleCnt="3"/>
      <dgm:spPr/>
      <dgm:t>
        <a:bodyPr/>
        <a:lstStyle/>
        <a:p>
          <a:endParaRPr lang="en-US"/>
        </a:p>
      </dgm:t>
    </dgm:pt>
  </dgm:ptLst>
  <dgm:cxnLst>
    <dgm:cxn modelId="{08A6AD09-565C-49DF-9E5D-E85599AB8875}" srcId="{A368AF7B-32D6-4901-8050-101A1EE146C3}" destId="{BCF4A284-98F4-4538-B993-6C2B88642178}" srcOrd="1" destOrd="0" parTransId="{FA9E8F66-CF89-435A-AEF9-616743F595A2}" sibTransId="{8F10F783-D9C8-4273-BB6F-E34033696BAB}"/>
    <dgm:cxn modelId="{A622BB68-4498-42D0-98B1-2D28CCB9611A}" type="presOf" srcId="{BCF4A284-98F4-4538-B993-6C2B88642178}" destId="{61FE73AA-883D-4497-A181-856835DE1ABD}" srcOrd="0" destOrd="0" presId="urn:microsoft.com/office/officeart/2005/8/layout/radial6"/>
    <dgm:cxn modelId="{57258E4F-122D-44F5-B1B6-E196BA816995}" srcId="{A368AF7B-32D6-4901-8050-101A1EE146C3}" destId="{A5013B77-41F5-4ED9-BD99-5DB59EA0F938}" srcOrd="0" destOrd="0" parTransId="{8219D1F9-60A6-4639-B788-0A4B955A58A7}" sibTransId="{3BF6CACD-55ED-421A-9949-EF3A969958E4}"/>
    <dgm:cxn modelId="{0E6FA2C5-E8AC-4348-A595-E63E9A517D5A}" srcId="{A368AF7B-32D6-4901-8050-101A1EE146C3}" destId="{0A9814A5-73A7-4C6B-B8A1-C1303662F205}" srcOrd="2" destOrd="0" parTransId="{124B77B9-15F1-4473-9CED-8DC08D281403}" sibTransId="{90973B2D-ACBE-4B98-B834-4C6EF1CC7BC2}"/>
    <dgm:cxn modelId="{C7AA8238-1986-4190-AC58-645F35607AC2}" type="presOf" srcId="{8F10F783-D9C8-4273-BB6F-E34033696BAB}" destId="{836C2D7E-AC4C-4BA2-BEFF-94D15EFB9958}" srcOrd="0" destOrd="0" presId="urn:microsoft.com/office/officeart/2005/8/layout/radial6"/>
    <dgm:cxn modelId="{E2A8FFE2-C1AC-40E5-8E48-0CBF9F1725AB}" type="presOf" srcId="{A5013B77-41F5-4ED9-BD99-5DB59EA0F938}" destId="{738ACE29-7997-4443-8761-EB1EE43AE3C3}" srcOrd="0" destOrd="0" presId="urn:microsoft.com/office/officeart/2005/8/layout/radial6"/>
    <dgm:cxn modelId="{9FCD72C8-7A55-4F53-8FB0-A71539D3BCFE}" srcId="{166C7D4B-B427-433C-B0BA-7AE30CF719E8}" destId="{A368AF7B-32D6-4901-8050-101A1EE146C3}" srcOrd="0" destOrd="0" parTransId="{95EF9F57-7EF3-4115-B183-CD86B4010A1B}" sibTransId="{C0EEE14B-178C-493D-B17F-C971327EAF11}"/>
    <dgm:cxn modelId="{79D7693A-1A8A-48B1-8162-CDCE5164E786}" type="presOf" srcId="{A368AF7B-32D6-4901-8050-101A1EE146C3}" destId="{5C8D6E57-852B-4A77-BCD4-35283740C8F8}" srcOrd="0" destOrd="0" presId="urn:microsoft.com/office/officeart/2005/8/layout/radial6"/>
    <dgm:cxn modelId="{A6F2818E-0ADE-474B-BBDB-CED888C40A9B}" type="presOf" srcId="{0A9814A5-73A7-4C6B-B8A1-C1303662F205}" destId="{7F2A43D5-B7CC-4626-8E68-F09E09371B2B}" srcOrd="0" destOrd="0" presId="urn:microsoft.com/office/officeart/2005/8/layout/radial6"/>
    <dgm:cxn modelId="{4C1EF2F1-8887-42BD-9D3F-6AD236345852}" type="presOf" srcId="{3BF6CACD-55ED-421A-9949-EF3A969958E4}" destId="{9D85C3DD-7AF7-410A-BC36-43D4C3BEC569}" srcOrd="0" destOrd="0" presId="urn:microsoft.com/office/officeart/2005/8/layout/radial6"/>
    <dgm:cxn modelId="{6F40F47B-5025-45D2-961F-F35A3D7D3228}" type="presOf" srcId="{90973B2D-ACBE-4B98-B834-4C6EF1CC7BC2}" destId="{4ECFB2E2-C45B-4184-985F-D8A2922FA6A2}" srcOrd="0" destOrd="0" presId="urn:microsoft.com/office/officeart/2005/8/layout/radial6"/>
    <dgm:cxn modelId="{22B1DA2B-6AA9-4690-B8D9-462F4285DA58}" type="presOf" srcId="{166C7D4B-B427-433C-B0BA-7AE30CF719E8}" destId="{4E6C9731-C136-4FBC-A876-084F24AB3936}" srcOrd="0" destOrd="0" presId="urn:microsoft.com/office/officeart/2005/8/layout/radial6"/>
    <dgm:cxn modelId="{F57687E2-2B7A-490F-B2F2-9DB7DBF03227}" type="presParOf" srcId="{4E6C9731-C136-4FBC-A876-084F24AB3936}" destId="{5C8D6E57-852B-4A77-BCD4-35283740C8F8}" srcOrd="0" destOrd="0" presId="urn:microsoft.com/office/officeart/2005/8/layout/radial6"/>
    <dgm:cxn modelId="{67A041D7-646A-4990-B89F-8A75C7060CCF}" type="presParOf" srcId="{4E6C9731-C136-4FBC-A876-084F24AB3936}" destId="{738ACE29-7997-4443-8761-EB1EE43AE3C3}" srcOrd="1" destOrd="0" presId="urn:microsoft.com/office/officeart/2005/8/layout/radial6"/>
    <dgm:cxn modelId="{2DD9A69F-F527-45ED-B4D0-F6043D5E6B05}" type="presParOf" srcId="{4E6C9731-C136-4FBC-A876-084F24AB3936}" destId="{56338796-01ED-40B7-837A-997C790717EC}" srcOrd="2" destOrd="0" presId="urn:microsoft.com/office/officeart/2005/8/layout/radial6"/>
    <dgm:cxn modelId="{C57D84B5-A36C-4BCF-931D-8625CD108040}" type="presParOf" srcId="{4E6C9731-C136-4FBC-A876-084F24AB3936}" destId="{9D85C3DD-7AF7-410A-BC36-43D4C3BEC569}" srcOrd="3" destOrd="0" presId="urn:microsoft.com/office/officeart/2005/8/layout/radial6"/>
    <dgm:cxn modelId="{9359FD17-E5D8-4025-AFD1-EC88EA79747D}" type="presParOf" srcId="{4E6C9731-C136-4FBC-A876-084F24AB3936}" destId="{61FE73AA-883D-4497-A181-856835DE1ABD}" srcOrd="4" destOrd="0" presId="urn:microsoft.com/office/officeart/2005/8/layout/radial6"/>
    <dgm:cxn modelId="{CD15EEBE-9D0D-4BF8-B600-A8B28A1B4EC0}" type="presParOf" srcId="{4E6C9731-C136-4FBC-A876-084F24AB3936}" destId="{DFC9528E-07BC-4699-BE28-4A885323E0CE}" srcOrd="5" destOrd="0" presId="urn:microsoft.com/office/officeart/2005/8/layout/radial6"/>
    <dgm:cxn modelId="{DDA021C2-22B4-4AD7-8038-A14D7C7DCF43}" type="presParOf" srcId="{4E6C9731-C136-4FBC-A876-084F24AB3936}" destId="{836C2D7E-AC4C-4BA2-BEFF-94D15EFB9958}" srcOrd="6" destOrd="0" presId="urn:microsoft.com/office/officeart/2005/8/layout/radial6"/>
    <dgm:cxn modelId="{C51D4899-4494-4E21-B920-4C135D34220B}" type="presParOf" srcId="{4E6C9731-C136-4FBC-A876-084F24AB3936}" destId="{7F2A43D5-B7CC-4626-8E68-F09E09371B2B}" srcOrd="7" destOrd="0" presId="urn:microsoft.com/office/officeart/2005/8/layout/radial6"/>
    <dgm:cxn modelId="{8939ACAA-120C-4450-A68B-5510C30F5F5D}" type="presParOf" srcId="{4E6C9731-C136-4FBC-A876-084F24AB3936}" destId="{821A1E57-60B5-4C56-B192-C3A193A1D64C}" srcOrd="8" destOrd="0" presId="urn:microsoft.com/office/officeart/2005/8/layout/radial6"/>
    <dgm:cxn modelId="{CDD64B6C-EB73-4A5D-89AF-2DA4EEF2CE4E}" type="presParOf" srcId="{4E6C9731-C136-4FBC-A876-084F24AB3936}" destId="{4ECFB2E2-C45B-4184-985F-D8A2922FA6A2}" srcOrd="9" destOrd="0" presId="urn:microsoft.com/office/officeart/2005/8/layout/radial6"/>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E8FE5-FF95-4220-8B6C-5C26C50CC14C}"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58712B26-6099-4CA2-9D04-34F695060C67}">
      <dgm:prSet phldrT="[Text]" custT="1"/>
      <dgm:spPr/>
      <dgm:t>
        <a:bodyPr/>
        <a:lstStyle/>
        <a:p>
          <a:r>
            <a:rPr lang="en-US" sz="1200" b="1" dirty="0" smtClean="0">
              <a:latin typeface="Segoe UI" panose="020B0502040204020203" pitchFamily="34" charset="0"/>
              <a:cs typeface="Segoe UI" panose="020B0502040204020203" pitchFamily="34" charset="0"/>
            </a:rPr>
            <a:t>Node.</a:t>
          </a:r>
        </a:p>
        <a:p>
          <a:r>
            <a:rPr lang="en-US" sz="1200" b="1" dirty="0" smtClean="0">
              <a:latin typeface="Segoe UI" panose="020B0502040204020203" pitchFamily="34" charset="0"/>
              <a:cs typeface="Segoe UI" panose="020B0502040204020203" pitchFamily="34" charset="0"/>
            </a:rPr>
            <a:t> (Cloud)</a:t>
          </a:r>
          <a:endParaRPr lang="en-US" sz="1200" b="1" dirty="0">
            <a:latin typeface="Segoe UI" panose="020B0502040204020203" pitchFamily="34" charset="0"/>
            <a:cs typeface="Segoe UI" panose="020B0502040204020203" pitchFamily="34" charset="0"/>
          </a:endParaRPr>
        </a:p>
      </dgm:t>
    </dgm:pt>
    <dgm:pt modelId="{64E860FD-C532-4D08-AD84-BC4C969F6A15}" type="parTrans" cxnId="{03D0B2BB-1A9B-44C1-B632-EFFBC1C3E121}">
      <dgm:prSet/>
      <dgm:spPr/>
      <dgm:t>
        <a:bodyPr/>
        <a:lstStyle/>
        <a:p>
          <a:endParaRPr lang="en-US">
            <a:latin typeface="Segoe UI" panose="020B0502040204020203" pitchFamily="34" charset="0"/>
            <a:cs typeface="Segoe UI" panose="020B0502040204020203" pitchFamily="34" charset="0"/>
          </a:endParaRPr>
        </a:p>
      </dgm:t>
    </dgm:pt>
    <dgm:pt modelId="{E0B641A2-DAEB-4DC2-A65D-5F048BB86081}" type="sibTrans" cxnId="{03D0B2BB-1A9B-44C1-B632-EFFBC1C3E121}">
      <dgm:prSet/>
      <dgm:spPr/>
      <dgm:t>
        <a:bodyPr/>
        <a:lstStyle/>
        <a:p>
          <a:endParaRPr lang="en-US">
            <a:latin typeface="Segoe UI" panose="020B0502040204020203" pitchFamily="34" charset="0"/>
            <a:cs typeface="Segoe UI" panose="020B0502040204020203" pitchFamily="34" charset="0"/>
          </a:endParaRPr>
        </a:p>
      </dgm:t>
    </dgm:pt>
    <dgm:pt modelId="{15C51EF3-ACB4-42C9-9B63-02FD2ED03E34}">
      <dgm:prSet phldrT="[Text]" custT="1"/>
      <dgm:spPr/>
      <dgm:t>
        <a:bodyPr/>
        <a:lstStyle/>
        <a:p>
          <a:r>
            <a:rPr lang="en-US" sz="1200" dirty="0" smtClean="0">
              <a:latin typeface="Segoe UI" panose="020B0502040204020203" pitchFamily="34" charset="0"/>
              <a:cs typeface="Segoe UI" panose="020B0502040204020203" pitchFamily="34" charset="0"/>
            </a:rPr>
            <a:t>Chef Client</a:t>
          </a:r>
          <a:endParaRPr lang="en-US" sz="1200" dirty="0">
            <a:latin typeface="Segoe UI" panose="020B0502040204020203" pitchFamily="34" charset="0"/>
            <a:cs typeface="Segoe UI" panose="020B0502040204020203" pitchFamily="34" charset="0"/>
          </a:endParaRPr>
        </a:p>
      </dgm:t>
    </dgm:pt>
    <dgm:pt modelId="{665C3CCE-D143-4D48-92E4-23A996621F0E}" type="parTrans" cxnId="{E7ECC2D3-109A-422B-959E-BA827C59E451}">
      <dgm:prSet/>
      <dgm:spPr/>
      <dgm:t>
        <a:bodyPr/>
        <a:lstStyle/>
        <a:p>
          <a:endParaRPr lang="en-US">
            <a:latin typeface="Segoe UI" panose="020B0502040204020203" pitchFamily="34" charset="0"/>
            <a:cs typeface="Segoe UI" panose="020B0502040204020203" pitchFamily="34" charset="0"/>
          </a:endParaRPr>
        </a:p>
      </dgm:t>
    </dgm:pt>
    <dgm:pt modelId="{624202A3-7EAD-4290-9DA3-B9A15259DE04}" type="sibTrans" cxnId="{E7ECC2D3-109A-422B-959E-BA827C59E451}">
      <dgm:prSet/>
      <dgm:spPr/>
      <dgm:t>
        <a:bodyPr/>
        <a:lstStyle/>
        <a:p>
          <a:endParaRPr lang="en-US">
            <a:latin typeface="Segoe UI" panose="020B0502040204020203" pitchFamily="34" charset="0"/>
            <a:cs typeface="Segoe UI" panose="020B0502040204020203" pitchFamily="34" charset="0"/>
          </a:endParaRPr>
        </a:p>
      </dgm:t>
    </dgm:pt>
    <dgm:pt modelId="{D96E5FA0-27D9-4F19-8A7D-358B36028ECD}">
      <dgm:prSet phldrT="[Text]" custT="1"/>
      <dgm:spPr/>
      <dgm:t>
        <a:bodyPr/>
        <a:lstStyle/>
        <a:p>
          <a:r>
            <a:rPr lang="en-US" sz="1200" b="1" dirty="0" smtClean="0">
              <a:latin typeface="Segoe UI" panose="020B0502040204020203" pitchFamily="34" charset="0"/>
              <a:cs typeface="Segoe UI" panose="020B0502040204020203" pitchFamily="34" charset="0"/>
            </a:rPr>
            <a:t>Node </a:t>
          </a:r>
        </a:p>
        <a:p>
          <a:r>
            <a:rPr lang="en-US" sz="1200" b="1" dirty="0" smtClean="0">
              <a:latin typeface="Segoe UI" panose="020B0502040204020203" pitchFamily="34" charset="0"/>
              <a:cs typeface="Segoe UI" panose="020B0502040204020203" pitchFamily="34" charset="0"/>
            </a:rPr>
            <a:t>(Cloud)</a:t>
          </a:r>
          <a:endParaRPr lang="en-US" sz="1200" b="1" dirty="0">
            <a:latin typeface="Segoe UI" panose="020B0502040204020203" pitchFamily="34" charset="0"/>
            <a:cs typeface="Segoe UI" panose="020B0502040204020203" pitchFamily="34" charset="0"/>
          </a:endParaRPr>
        </a:p>
      </dgm:t>
    </dgm:pt>
    <dgm:pt modelId="{163444E6-306A-4CA6-9519-4056724DA460}" type="parTrans" cxnId="{DB0D5602-D01A-44CE-9582-442F377A8011}">
      <dgm:prSet/>
      <dgm:spPr/>
      <dgm:t>
        <a:bodyPr/>
        <a:lstStyle/>
        <a:p>
          <a:endParaRPr lang="en-US">
            <a:latin typeface="Segoe UI" panose="020B0502040204020203" pitchFamily="34" charset="0"/>
            <a:cs typeface="Segoe UI" panose="020B0502040204020203" pitchFamily="34" charset="0"/>
          </a:endParaRPr>
        </a:p>
      </dgm:t>
    </dgm:pt>
    <dgm:pt modelId="{CBB4A403-92BD-4D3B-9FB9-CAF30392079F}" type="sibTrans" cxnId="{DB0D5602-D01A-44CE-9582-442F377A8011}">
      <dgm:prSet/>
      <dgm:spPr/>
      <dgm:t>
        <a:bodyPr/>
        <a:lstStyle/>
        <a:p>
          <a:endParaRPr lang="en-US">
            <a:latin typeface="Segoe UI" panose="020B0502040204020203" pitchFamily="34" charset="0"/>
            <a:cs typeface="Segoe UI" panose="020B0502040204020203" pitchFamily="34" charset="0"/>
          </a:endParaRPr>
        </a:p>
      </dgm:t>
    </dgm:pt>
    <dgm:pt modelId="{2E69E9B6-73D6-4C90-8A4F-723E79A2E5A9}">
      <dgm:prSet phldrT="[Text]" custT="1"/>
      <dgm:spPr/>
      <dgm:t>
        <a:bodyPr/>
        <a:lstStyle/>
        <a:p>
          <a:r>
            <a:rPr lang="en-US" sz="1200" dirty="0" smtClean="0">
              <a:latin typeface="Segoe UI" panose="020B0502040204020203" pitchFamily="34" charset="0"/>
              <a:cs typeface="Segoe UI" panose="020B0502040204020203" pitchFamily="34" charset="0"/>
            </a:rPr>
            <a:t>Chef Client</a:t>
          </a:r>
          <a:endParaRPr lang="en-US" sz="1200" dirty="0">
            <a:latin typeface="Segoe UI" panose="020B0502040204020203" pitchFamily="34" charset="0"/>
            <a:cs typeface="Segoe UI" panose="020B0502040204020203" pitchFamily="34" charset="0"/>
          </a:endParaRPr>
        </a:p>
      </dgm:t>
    </dgm:pt>
    <dgm:pt modelId="{7264E84F-22E3-4B04-BFE7-FF46798EE863}" type="parTrans" cxnId="{3DE3D423-7D24-4C54-A42B-27E111A42095}">
      <dgm:prSet/>
      <dgm:spPr/>
      <dgm:t>
        <a:bodyPr/>
        <a:lstStyle/>
        <a:p>
          <a:endParaRPr lang="en-US">
            <a:latin typeface="Segoe UI" panose="020B0502040204020203" pitchFamily="34" charset="0"/>
            <a:cs typeface="Segoe UI" panose="020B0502040204020203" pitchFamily="34" charset="0"/>
          </a:endParaRPr>
        </a:p>
      </dgm:t>
    </dgm:pt>
    <dgm:pt modelId="{FF2AD695-3024-4C0B-BD7F-92C4C977015B}" type="sibTrans" cxnId="{3DE3D423-7D24-4C54-A42B-27E111A42095}">
      <dgm:prSet/>
      <dgm:spPr/>
      <dgm:t>
        <a:bodyPr/>
        <a:lstStyle/>
        <a:p>
          <a:endParaRPr lang="en-US">
            <a:latin typeface="Segoe UI" panose="020B0502040204020203" pitchFamily="34" charset="0"/>
            <a:cs typeface="Segoe UI" panose="020B0502040204020203" pitchFamily="34" charset="0"/>
          </a:endParaRPr>
        </a:p>
      </dgm:t>
    </dgm:pt>
    <dgm:pt modelId="{55B4B3AF-73C1-4261-970E-A54BEF694AE7}">
      <dgm:prSet phldrT="[Text]" custT="1"/>
      <dgm:spPr/>
      <dgm:t>
        <a:bodyPr/>
        <a:lstStyle/>
        <a:p>
          <a:r>
            <a:rPr lang="en-US" sz="1200" dirty="0" err="1" smtClean="0">
              <a:latin typeface="Segoe UI" panose="020B0502040204020203" pitchFamily="34" charset="0"/>
              <a:cs typeface="Segoe UI" panose="020B0502040204020203" pitchFamily="34" charset="0"/>
            </a:rPr>
            <a:t>Ohai</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dgm:t>
    </dgm:pt>
    <dgm:pt modelId="{54597644-3BDD-4823-BD23-2171334FA499}" type="parTrans" cxnId="{1DC13978-D0D4-451B-866A-71FE014DD6D4}">
      <dgm:prSet/>
      <dgm:spPr/>
      <dgm:t>
        <a:bodyPr/>
        <a:lstStyle/>
        <a:p>
          <a:endParaRPr lang="en-IN"/>
        </a:p>
      </dgm:t>
    </dgm:pt>
    <dgm:pt modelId="{F3135833-264C-47BD-A3AA-087113EF6214}" type="sibTrans" cxnId="{1DC13978-D0D4-451B-866A-71FE014DD6D4}">
      <dgm:prSet/>
      <dgm:spPr/>
      <dgm:t>
        <a:bodyPr/>
        <a:lstStyle/>
        <a:p>
          <a:endParaRPr lang="en-IN"/>
        </a:p>
      </dgm:t>
    </dgm:pt>
    <dgm:pt modelId="{7077A716-9D53-4C6D-9C0E-C6342D8D564E}">
      <dgm:prSet custT="1"/>
      <dgm:spPr/>
      <dgm:t>
        <a:bodyPr/>
        <a:lstStyle/>
        <a:p>
          <a:r>
            <a:rPr lang="en-US" sz="1200" dirty="0" err="1" smtClean="0">
              <a:latin typeface="Segoe UI" panose="020B0502040204020203" pitchFamily="34" charset="0"/>
              <a:cs typeface="Segoe UI" panose="020B0502040204020203" pitchFamily="34" charset="0"/>
            </a:rPr>
            <a:t>Ohai</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dgm:t>
    </dgm:pt>
    <dgm:pt modelId="{1DF66ED4-B62C-42FE-B9A2-5ACFD9C9CF8E}" type="parTrans" cxnId="{127348B4-79C8-40B5-8DFE-689D77BCC752}">
      <dgm:prSet/>
      <dgm:spPr/>
      <dgm:t>
        <a:bodyPr/>
        <a:lstStyle/>
        <a:p>
          <a:endParaRPr lang="en-IN"/>
        </a:p>
      </dgm:t>
    </dgm:pt>
    <dgm:pt modelId="{63FD3ED7-715D-43E8-B60D-5BD4CDB1ECCB}" type="sibTrans" cxnId="{127348B4-79C8-40B5-8DFE-689D77BCC752}">
      <dgm:prSet/>
      <dgm:spPr/>
      <dgm:t>
        <a:bodyPr/>
        <a:lstStyle/>
        <a:p>
          <a:endParaRPr lang="en-IN"/>
        </a:p>
      </dgm:t>
    </dgm:pt>
    <dgm:pt modelId="{049E82E4-371B-4E0B-B17D-679791EFDA93}" type="pres">
      <dgm:prSet presAssocID="{6D9E8FE5-FF95-4220-8B6C-5C26C50CC14C}" presName="linearFlow" presStyleCnt="0">
        <dgm:presLayoutVars>
          <dgm:dir/>
          <dgm:animLvl val="lvl"/>
          <dgm:resizeHandles val="exact"/>
        </dgm:presLayoutVars>
      </dgm:prSet>
      <dgm:spPr/>
      <dgm:t>
        <a:bodyPr/>
        <a:lstStyle/>
        <a:p>
          <a:endParaRPr lang="en-US"/>
        </a:p>
      </dgm:t>
    </dgm:pt>
    <dgm:pt modelId="{652E6ED7-DDC3-4101-B0EF-C784E1B4F8A1}" type="pres">
      <dgm:prSet presAssocID="{58712B26-6099-4CA2-9D04-34F695060C67}" presName="composite" presStyleCnt="0"/>
      <dgm:spPr/>
      <dgm:t>
        <a:bodyPr/>
        <a:lstStyle/>
        <a:p>
          <a:endParaRPr lang="en-IN"/>
        </a:p>
      </dgm:t>
    </dgm:pt>
    <dgm:pt modelId="{E859D7CF-8486-4EF9-BE6C-ECB83A354116}" type="pres">
      <dgm:prSet presAssocID="{58712B26-6099-4CA2-9D04-34F695060C67}" presName="parentText" presStyleLbl="alignNode1" presStyleIdx="0" presStyleCnt="2">
        <dgm:presLayoutVars>
          <dgm:chMax val="1"/>
          <dgm:bulletEnabled val="1"/>
        </dgm:presLayoutVars>
      </dgm:prSet>
      <dgm:spPr/>
      <dgm:t>
        <a:bodyPr/>
        <a:lstStyle/>
        <a:p>
          <a:endParaRPr lang="en-IN"/>
        </a:p>
      </dgm:t>
    </dgm:pt>
    <dgm:pt modelId="{0AD1E58F-3F48-4FBE-9138-F328C30CE10F}" type="pres">
      <dgm:prSet presAssocID="{58712B26-6099-4CA2-9D04-34F695060C67}" presName="descendantText" presStyleLbl="alignAcc1" presStyleIdx="0" presStyleCnt="2">
        <dgm:presLayoutVars>
          <dgm:bulletEnabled val="1"/>
        </dgm:presLayoutVars>
      </dgm:prSet>
      <dgm:spPr/>
      <dgm:t>
        <a:bodyPr/>
        <a:lstStyle/>
        <a:p>
          <a:endParaRPr lang="en-IN"/>
        </a:p>
      </dgm:t>
    </dgm:pt>
    <dgm:pt modelId="{CCAC114E-738F-4FFC-B6FD-845BD7596568}" type="pres">
      <dgm:prSet presAssocID="{E0B641A2-DAEB-4DC2-A65D-5F048BB86081}" presName="sp" presStyleCnt="0"/>
      <dgm:spPr/>
      <dgm:t>
        <a:bodyPr/>
        <a:lstStyle/>
        <a:p>
          <a:endParaRPr lang="en-IN"/>
        </a:p>
      </dgm:t>
    </dgm:pt>
    <dgm:pt modelId="{4EDFAD0A-FA30-416D-9AEF-29B7CED5BD54}" type="pres">
      <dgm:prSet presAssocID="{D96E5FA0-27D9-4F19-8A7D-358B36028ECD}" presName="composite" presStyleCnt="0"/>
      <dgm:spPr/>
      <dgm:t>
        <a:bodyPr/>
        <a:lstStyle/>
        <a:p>
          <a:endParaRPr lang="en-IN"/>
        </a:p>
      </dgm:t>
    </dgm:pt>
    <dgm:pt modelId="{E18EC88C-E66E-4077-8C48-3594AF90B633}" type="pres">
      <dgm:prSet presAssocID="{D96E5FA0-27D9-4F19-8A7D-358B36028ECD}" presName="parentText" presStyleLbl="alignNode1" presStyleIdx="1" presStyleCnt="2" custLinFactNeighborY="-472">
        <dgm:presLayoutVars>
          <dgm:chMax val="1"/>
          <dgm:bulletEnabled val="1"/>
        </dgm:presLayoutVars>
      </dgm:prSet>
      <dgm:spPr/>
      <dgm:t>
        <a:bodyPr/>
        <a:lstStyle/>
        <a:p>
          <a:endParaRPr lang="en-US"/>
        </a:p>
      </dgm:t>
    </dgm:pt>
    <dgm:pt modelId="{98542CF8-490F-4A66-8079-4F032F804E84}" type="pres">
      <dgm:prSet presAssocID="{D96E5FA0-27D9-4F19-8A7D-358B36028ECD}" presName="descendantText" presStyleLbl="alignAcc1" presStyleIdx="1" presStyleCnt="2">
        <dgm:presLayoutVars>
          <dgm:bulletEnabled val="1"/>
        </dgm:presLayoutVars>
      </dgm:prSet>
      <dgm:spPr>
        <a:prstGeom prst="rect">
          <a:avLst/>
        </a:prstGeom>
      </dgm:spPr>
      <dgm:t>
        <a:bodyPr/>
        <a:lstStyle/>
        <a:p>
          <a:endParaRPr lang="en-US"/>
        </a:p>
      </dgm:t>
    </dgm:pt>
  </dgm:ptLst>
  <dgm:cxnLst>
    <dgm:cxn modelId="{AE1623AC-8C8F-487C-9F74-58DC3029426F}" type="presOf" srcId="{58712B26-6099-4CA2-9D04-34F695060C67}" destId="{E859D7CF-8486-4EF9-BE6C-ECB83A354116}" srcOrd="0" destOrd="0" presId="urn:microsoft.com/office/officeart/2005/8/layout/chevron2"/>
    <dgm:cxn modelId="{127348B4-79C8-40B5-8DFE-689D77BCC752}" srcId="{D96E5FA0-27D9-4F19-8A7D-358B36028ECD}" destId="{7077A716-9D53-4C6D-9C0E-C6342D8D564E}" srcOrd="1" destOrd="0" parTransId="{1DF66ED4-B62C-42FE-B9A2-5ACFD9C9CF8E}" sibTransId="{63FD3ED7-715D-43E8-B60D-5BD4CDB1ECCB}"/>
    <dgm:cxn modelId="{4F2E2692-9208-4584-B814-75B14EFCAF2E}" type="presOf" srcId="{D96E5FA0-27D9-4F19-8A7D-358B36028ECD}" destId="{E18EC88C-E66E-4077-8C48-3594AF90B633}" srcOrd="0" destOrd="0" presId="urn:microsoft.com/office/officeart/2005/8/layout/chevron2"/>
    <dgm:cxn modelId="{2A05745B-D235-4006-AA5A-4FDE1B3B4D48}" type="presOf" srcId="{6D9E8FE5-FF95-4220-8B6C-5C26C50CC14C}" destId="{049E82E4-371B-4E0B-B17D-679791EFDA93}" srcOrd="0" destOrd="0" presId="urn:microsoft.com/office/officeart/2005/8/layout/chevron2"/>
    <dgm:cxn modelId="{DB0D5602-D01A-44CE-9582-442F377A8011}" srcId="{6D9E8FE5-FF95-4220-8B6C-5C26C50CC14C}" destId="{D96E5FA0-27D9-4F19-8A7D-358B36028ECD}" srcOrd="1" destOrd="0" parTransId="{163444E6-306A-4CA6-9519-4056724DA460}" sibTransId="{CBB4A403-92BD-4D3B-9FB9-CAF30392079F}"/>
    <dgm:cxn modelId="{0933B754-4EA0-4B8B-862D-CD44D6041778}" type="presOf" srcId="{15C51EF3-ACB4-42C9-9B63-02FD2ED03E34}" destId="{0AD1E58F-3F48-4FBE-9138-F328C30CE10F}" srcOrd="0" destOrd="0" presId="urn:microsoft.com/office/officeart/2005/8/layout/chevron2"/>
    <dgm:cxn modelId="{689105CB-37FA-4539-81CD-F3453684AF28}" type="presOf" srcId="{2E69E9B6-73D6-4C90-8A4F-723E79A2E5A9}" destId="{98542CF8-490F-4A66-8079-4F032F804E84}" srcOrd="0" destOrd="0" presId="urn:microsoft.com/office/officeart/2005/8/layout/chevron2"/>
    <dgm:cxn modelId="{0064D63A-7C33-49AF-8816-C88F55AB73AE}" type="presOf" srcId="{7077A716-9D53-4C6D-9C0E-C6342D8D564E}" destId="{98542CF8-490F-4A66-8079-4F032F804E84}" srcOrd="0" destOrd="1" presId="urn:microsoft.com/office/officeart/2005/8/layout/chevron2"/>
    <dgm:cxn modelId="{1DC13978-D0D4-451B-866A-71FE014DD6D4}" srcId="{58712B26-6099-4CA2-9D04-34F695060C67}" destId="{55B4B3AF-73C1-4261-970E-A54BEF694AE7}" srcOrd="1" destOrd="0" parTransId="{54597644-3BDD-4823-BD23-2171334FA499}" sibTransId="{F3135833-264C-47BD-A3AA-087113EF6214}"/>
    <dgm:cxn modelId="{3DE3D423-7D24-4C54-A42B-27E111A42095}" srcId="{D96E5FA0-27D9-4F19-8A7D-358B36028ECD}" destId="{2E69E9B6-73D6-4C90-8A4F-723E79A2E5A9}" srcOrd="0" destOrd="0" parTransId="{7264E84F-22E3-4B04-BFE7-FF46798EE863}" sibTransId="{FF2AD695-3024-4C0B-BD7F-92C4C977015B}"/>
    <dgm:cxn modelId="{11A074BE-F9E4-49A6-A5BF-EF4C37B38971}" type="presOf" srcId="{55B4B3AF-73C1-4261-970E-A54BEF694AE7}" destId="{0AD1E58F-3F48-4FBE-9138-F328C30CE10F}" srcOrd="0" destOrd="1" presId="urn:microsoft.com/office/officeart/2005/8/layout/chevron2"/>
    <dgm:cxn modelId="{03D0B2BB-1A9B-44C1-B632-EFFBC1C3E121}" srcId="{6D9E8FE5-FF95-4220-8B6C-5C26C50CC14C}" destId="{58712B26-6099-4CA2-9D04-34F695060C67}" srcOrd="0" destOrd="0" parTransId="{64E860FD-C532-4D08-AD84-BC4C969F6A15}" sibTransId="{E0B641A2-DAEB-4DC2-A65D-5F048BB86081}"/>
    <dgm:cxn modelId="{E7ECC2D3-109A-422B-959E-BA827C59E451}" srcId="{58712B26-6099-4CA2-9D04-34F695060C67}" destId="{15C51EF3-ACB4-42C9-9B63-02FD2ED03E34}" srcOrd="0" destOrd="0" parTransId="{665C3CCE-D143-4D48-92E4-23A996621F0E}" sibTransId="{624202A3-7EAD-4290-9DA3-B9A15259DE04}"/>
    <dgm:cxn modelId="{FD9974FE-DAA1-4ECE-8C46-496B6003E549}" type="presParOf" srcId="{049E82E4-371B-4E0B-B17D-679791EFDA93}" destId="{652E6ED7-DDC3-4101-B0EF-C784E1B4F8A1}" srcOrd="0" destOrd="0" presId="urn:microsoft.com/office/officeart/2005/8/layout/chevron2"/>
    <dgm:cxn modelId="{A7052B02-2C01-41CE-974C-EA79CB268631}" type="presParOf" srcId="{652E6ED7-DDC3-4101-B0EF-C784E1B4F8A1}" destId="{E859D7CF-8486-4EF9-BE6C-ECB83A354116}" srcOrd="0" destOrd="0" presId="urn:microsoft.com/office/officeart/2005/8/layout/chevron2"/>
    <dgm:cxn modelId="{C853C483-6737-4AC8-9B47-7783B9037563}" type="presParOf" srcId="{652E6ED7-DDC3-4101-B0EF-C784E1B4F8A1}" destId="{0AD1E58F-3F48-4FBE-9138-F328C30CE10F}" srcOrd="1" destOrd="0" presId="urn:microsoft.com/office/officeart/2005/8/layout/chevron2"/>
    <dgm:cxn modelId="{262B3961-D844-4CB9-87A9-F3E249150A10}" type="presParOf" srcId="{049E82E4-371B-4E0B-B17D-679791EFDA93}" destId="{CCAC114E-738F-4FFC-B6FD-845BD7596568}" srcOrd="1" destOrd="0" presId="urn:microsoft.com/office/officeart/2005/8/layout/chevron2"/>
    <dgm:cxn modelId="{30F546B1-4317-401E-824C-E96550375CC5}" type="presParOf" srcId="{049E82E4-371B-4E0B-B17D-679791EFDA93}" destId="{4EDFAD0A-FA30-416D-9AEF-29B7CED5BD54}" srcOrd="2" destOrd="0" presId="urn:microsoft.com/office/officeart/2005/8/layout/chevron2"/>
    <dgm:cxn modelId="{E7FD58BA-E7A8-4672-BB98-7BDBD790285E}" type="presParOf" srcId="{4EDFAD0A-FA30-416D-9AEF-29B7CED5BD54}" destId="{E18EC88C-E66E-4077-8C48-3594AF90B633}" srcOrd="0" destOrd="0" presId="urn:microsoft.com/office/officeart/2005/8/layout/chevron2"/>
    <dgm:cxn modelId="{BBD8C037-FFC9-4AAE-B440-49C28BD5179E}" type="presParOf" srcId="{4EDFAD0A-FA30-416D-9AEF-29B7CED5BD54}" destId="{98542CF8-490F-4A66-8079-4F032F804E84}" srcOrd="1" destOrd="0" presId="urn:microsoft.com/office/officeart/2005/8/layout/chevron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C76ED-B9C2-4FEE-871B-C565DB1C9627}">
      <dsp:nvSpPr>
        <dsp:cNvPr id="0" name=""/>
        <dsp:cNvSpPr/>
      </dsp:nvSpPr>
      <dsp:spPr>
        <a:xfrm>
          <a:off x="1509741" y="51755"/>
          <a:ext cx="2484276" cy="2484276"/>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Development (Software Engineering)</a:t>
          </a:r>
          <a:endParaRPr lang="en-US" sz="2500" kern="1200" dirty="0"/>
        </a:p>
      </dsp:txBody>
      <dsp:txXfrm>
        <a:off x="1840978" y="486504"/>
        <a:ext cx="1821802" cy="1117924"/>
      </dsp:txXfrm>
    </dsp:sp>
    <dsp:sp modelId="{FC2808F2-B702-438F-9465-7B291CF6F16A}">
      <dsp:nvSpPr>
        <dsp:cNvPr id="0" name=""/>
        <dsp:cNvSpPr/>
      </dsp:nvSpPr>
      <dsp:spPr>
        <a:xfrm>
          <a:off x="2406151" y="1604428"/>
          <a:ext cx="2484276" cy="2484276"/>
        </a:xfrm>
        <a:prstGeom prst="ellipse">
          <a:avLst/>
        </a:prstGeom>
        <a:solidFill>
          <a:schemeClr val="accent6">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Technology Operations</a:t>
          </a:r>
          <a:endParaRPr lang="en-US" sz="2500" kern="1200" dirty="0"/>
        </a:p>
      </dsp:txBody>
      <dsp:txXfrm>
        <a:off x="3165925" y="2246199"/>
        <a:ext cx="1490565" cy="1366351"/>
      </dsp:txXfrm>
    </dsp:sp>
    <dsp:sp modelId="{68C3352F-ACD7-4A62-9839-BF2595606F46}">
      <dsp:nvSpPr>
        <dsp:cNvPr id="0" name=""/>
        <dsp:cNvSpPr/>
      </dsp:nvSpPr>
      <dsp:spPr>
        <a:xfrm>
          <a:off x="613331" y="1604428"/>
          <a:ext cx="2484276" cy="248427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Quality Assurance (QA)</a:t>
          </a:r>
          <a:endParaRPr lang="en-US" sz="2500" kern="1200" dirty="0"/>
        </a:p>
      </dsp:txBody>
      <dsp:txXfrm>
        <a:off x="847267" y="2246199"/>
        <a:ext cx="1490565" cy="1366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9D7CF-8486-4EF9-BE6C-ECB83A354116}">
      <dsp:nvSpPr>
        <dsp:cNvPr id="0" name=""/>
        <dsp:cNvSpPr/>
      </dsp:nvSpPr>
      <dsp:spPr>
        <a:xfrm rot="5400000">
          <a:off x="-216428" y="217812"/>
          <a:ext cx="1442856" cy="100999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Node.</a:t>
          </a:r>
        </a:p>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 (Physical)</a:t>
          </a:r>
          <a:endParaRPr lang="en-US" sz="1200" b="1" kern="1200" dirty="0">
            <a:latin typeface="Segoe UI" panose="020B0502040204020203" pitchFamily="34" charset="0"/>
            <a:cs typeface="Segoe UI" panose="020B0502040204020203" pitchFamily="34" charset="0"/>
          </a:endParaRPr>
        </a:p>
      </dsp:txBody>
      <dsp:txXfrm rot="-5400000">
        <a:off x="1" y="506384"/>
        <a:ext cx="1009999" cy="432857"/>
      </dsp:txXfrm>
    </dsp:sp>
    <dsp:sp modelId="{0AD1E58F-3F48-4FBE-9138-F328C30CE10F}">
      <dsp:nvSpPr>
        <dsp:cNvPr id="0" name=""/>
        <dsp:cNvSpPr/>
      </dsp:nvSpPr>
      <dsp:spPr>
        <a:xfrm rot="5400000">
          <a:off x="1788376" y="-776992"/>
          <a:ext cx="938349" cy="249510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Segoe UI" panose="020B0502040204020203" pitchFamily="34" charset="0"/>
              <a:cs typeface="Segoe UI" panose="020B0502040204020203" pitchFamily="34" charset="0"/>
            </a:rPr>
            <a:t>Chef Client</a:t>
          </a:r>
          <a:endParaRPr lang="en-US" sz="1200" kern="1200" dirty="0">
            <a:latin typeface="Segoe UI" panose="020B0502040204020203" pitchFamily="34" charset="0"/>
            <a:cs typeface="Segoe UI" panose="020B0502040204020203" pitchFamily="34" charset="0"/>
          </a:endParaRPr>
        </a:p>
        <a:p>
          <a:pPr marL="114300" lvl="1" indent="-114300" algn="l" defTabSz="533400">
            <a:lnSpc>
              <a:spcPct val="90000"/>
            </a:lnSpc>
            <a:spcBef>
              <a:spcPct val="0"/>
            </a:spcBef>
            <a:spcAft>
              <a:spcPct val="15000"/>
            </a:spcAft>
            <a:buChar char="••"/>
          </a:pPr>
          <a:r>
            <a:rPr lang="en-US" sz="1200" kern="1200" dirty="0" err="1" smtClean="0">
              <a:latin typeface="Segoe UI" panose="020B0502040204020203" pitchFamily="34" charset="0"/>
              <a:cs typeface="Segoe UI" panose="020B0502040204020203" pitchFamily="34" charset="0"/>
            </a:rPr>
            <a:t>Ohai</a:t>
          </a:r>
          <a:r>
            <a:rPr lang="en-US" sz="1200" kern="1200" dirty="0" smtClean="0">
              <a:latin typeface="Segoe UI" panose="020B0502040204020203" pitchFamily="34" charset="0"/>
              <a:cs typeface="Segoe UI" panose="020B0502040204020203" pitchFamily="34" charset="0"/>
            </a:rPr>
            <a:t> </a:t>
          </a:r>
          <a:endParaRPr lang="en-US" sz="1200" kern="1200" dirty="0">
            <a:latin typeface="Segoe UI" panose="020B0502040204020203" pitchFamily="34" charset="0"/>
            <a:cs typeface="Segoe UI" panose="020B0502040204020203" pitchFamily="34" charset="0"/>
          </a:endParaRPr>
        </a:p>
      </dsp:txBody>
      <dsp:txXfrm rot="-5400000">
        <a:off x="1009999" y="47191"/>
        <a:ext cx="2449297" cy="846737"/>
      </dsp:txXfrm>
    </dsp:sp>
    <dsp:sp modelId="{E18EC88C-E66E-4077-8C48-3594AF90B633}">
      <dsp:nvSpPr>
        <dsp:cNvPr id="0" name=""/>
        <dsp:cNvSpPr/>
      </dsp:nvSpPr>
      <dsp:spPr>
        <a:xfrm rot="5400000">
          <a:off x="-216428" y="1355446"/>
          <a:ext cx="1442856" cy="100999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Node </a:t>
          </a:r>
        </a:p>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(Cloud)</a:t>
          </a:r>
          <a:endParaRPr lang="en-US" sz="1200" b="1" kern="1200" dirty="0">
            <a:latin typeface="Segoe UI" panose="020B0502040204020203" pitchFamily="34" charset="0"/>
            <a:cs typeface="Segoe UI" panose="020B0502040204020203" pitchFamily="34" charset="0"/>
          </a:endParaRPr>
        </a:p>
      </dsp:txBody>
      <dsp:txXfrm rot="-5400000">
        <a:off x="1" y="1644018"/>
        <a:ext cx="1009999" cy="432857"/>
      </dsp:txXfrm>
    </dsp:sp>
    <dsp:sp modelId="{98542CF8-490F-4A66-8079-4F032F804E84}">
      <dsp:nvSpPr>
        <dsp:cNvPr id="0" name=""/>
        <dsp:cNvSpPr/>
      </dsp:nvSpPr>
      <dsp:spPr>
        <a:xfrm rot="5400000">
          <a:off x="1788622" y="367204"/>
          <a:ext cx="937856" cy="249510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Segoe UI" panose="020B0502040204020203" pitchFamily="34" charset="0"/>
              <a:cs typeface="Segoe UI" panose="020B0502040204020203" pitchFamily="34" charset="0"/>
            </a:rPr>
            <a:t>Chef Client</a:t>
          </a:r>
          <a:endParaRPr lang="en-US" sz="1200" kern="1200" dirty="0">
            <a:latin typeface="Segoe UI" panose="020B0502040204020203" pitchFamily="34" charset="0"/>
            <a:cs typeface="Segoe UI" panose="020B0502040204020203" pitchFamily="34" charset="0"/>
          </a:endParaRPr>
        </a:p>
        <a:p>
          <a:pPr marL="114300" lvl="1" indent="-114300" algn="l" defTabSz="533400">
            <a:lnSpc>
              <a:spcPct val="90000"/>
            </a:lnSpc>
            <a:spcBef>
              <a:spcPct val="0"/>
            </a:spcBef>
            <a:spcAft>
              <a:spcPct val="15000"/>
            </a:spcAft>
            <a:buChar char="••"/>
          </a:pPr>
          <a:r>
            <a:rPr lang="en-US" sz="1200" kern="1200" dirty="0" err="1" smtClean="0">
              <a:latin typeface="Segoe UI" panose="020B0502040204020203" pitchFamily="34" charset="0"/>
              <a:cs typeface="Segoe UI" panose="020B0502040204020203" pitchFamily="34" charset="0"/>
            </a:rPr>
            <a:t>Ohai</a:t>
          </a:r>
          <a:r>
            <a:rPr lang="en-US" sz="1200" kern="1200" dirty="0" smtClean="0">
              <a:latin typeface="Segoe UI" panose="020B0502040204020203" pitchFamily="34" charset="0"/>
              <a:cs typeface="Segoe UI" panose="020B0502040204020203" pitchFamily="34" charset="0"/>
            </a:rPr>
            <a:t> </a:t>
          </a:r>
          <a:endParaRPr lang="en-US" sz="1200" kern="1200" dirty="0">
            <a:latin typeface="Segoe UI" panose="020B0502040204020203" pitchFamily="34" charset="0"/>
            <a:cs typeface="Segoe UI" panose="020B0502040204020203" pitchFamily="34" charset="0"/>
          </a:endParaRPr>
        </a:p>
      </dsp:txBody>
      <dsp:txXfrm rot="-5400000">
        <a:off x="1009999" y="1145827"/>
        <a:ext cx="2495103" cy="937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B2E2-C45B-4184-985F-D8A2922FA6A2}">
      <dsp:nvSpPr>
        <dsp:cNvPr id="0" name=""/>
        <dsp:cNvSpPr/>
      </dsp:nvSpPr>
      <dsp:spPr>
        <a:xfrm>
          <a:off x="1061266" y="569784"/>
          <a:ext cx="3390219" cy="3390219"/>
        </a:xfrm>
        <a:prstGeom prst="blockArc">
          <a:avLst>
            <a:gd name="adj1" fmla="val 9000000"/>
            <a:gd name="adj2" fmla="val 16200000"/>
            <a:gd name="adj3" fmla="val 4638"/>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36C2D7E-AC4C-4BA2-BEFF-94D15EFB9958}">
      <dsp:nvSpPr>
        <dsp:cNvPr id="0" name=""/>
        <dsp:cNvSpPr/>
      </dsp:nvSpPr>
      <dsp:spPr>
        <a:xfrm>
          <a:off x="1061266" y="569784"/>
          <a:ext cx="3390219" cy="3390219"/>
        </a:xfrm>
        <a:prstGeom prst="blockArc">
          <a:avLst>
            <a:gd name="adj1" fmla="val 1800000"/>
            <a:gd name="adj2" fmla="val 9000000"/>
            <a:gd name="adj3" fmla="val 4638"/>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D85C3DD-7AF7-410A-BC36-43D4C3BEC569}">
      <dsp:nvSpPr>
        <dsp:cNvPr id="0" name=""/>
        <dsp:cNvSpPr/>
      </dsp:nvSpPr>
      <dsp:spPr>
        <a:xfrm>
          <a:off x="1061266" y="569784"/>
          <a:ext cx="3390219" cy="3390219"/>
        </a:xfrm>
        <a:prstGeom prst="blockArc">
          <a:avLst>
            <a:gd name="adj1" fmla="val 16200000"/>
            <a:gd name="adj2" fmla="val 1800000"/>
            <a:gd name="adj3" fmla="val 4638"/>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C8D6E57-852B-4A77-BCD4-35283740C8F8}">
      <dsp:nvSpPr>
        <dsp:cNvPr id="0" name=""/>
        <dsp:cNvSpPr/>
      </dsp:nvSpPr>
      <dsp:spPr>
        <a:xfrm>
          <a:off x="1976483" y="1485001"/>
          <a:ext cx="1559786" cy="155978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anose="020B0502040204020203" pitchFamily="34" charset="0"/>
              <a:ea typeface="Segoe UI Black" panose="020B0A02040204020203" pitchFamily="34" charset="0"/>
              <a:cs typeface="Segoe UI" panose="020B0502040204020203" pitchFamily="34" charset="0"/>
            </a:rPr>
            <a:t>Chef Server</a:t>
          </a:r>
          <a:endParaRPr lang="en-US" sz="1200" b="1" kern="1200" dirty="0">
            <a:latin typeface="Segoe UI" panose="020B0502040204020203" pitchFamily="34" charset="0"/>
            <a:ea typeface="Segoe UI Black" panose="020B0A02040204020203" pitchFamily="34" charset="0"/>
            <a:cs typeface="Segoe UI" panose="020B0502040204020203" pitchFamily="34" charset="0"/>
          </a:endParaRPr>
        </a:p>
      </dsp:txBody>
      <dsp:txXfrm>
        <a:off x="2204908" y="1713426"/>
        <a:ext cx="1102936" cy="1102936"/>
      </dsp:txXfrm>
    </dsp:sp>
    <dsp:sp modelId="{738ACE29-7997-4443-8761-EB1EE43AE3C3}">
      <dsp:nvSpPr>
        <dsp:cNvPr id="0" name=""/>
        <dsp:cNvSpPr/>
      </dsp:nvSpPr>
      <dsp:spPr>
        <a:xfrm>
          <a:off x="1947604" y="-61659"/>
          <a:ext cx="1617543" cy="134150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a:t>
          </a:r>
        </a:p>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Environment, Roles, </a:t>
          </a:r>
        </a:p>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Data Bag</a:t>
          </a:r>
        </a:p>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 - Policy</a:t>
          </a:r>
          <a:endParaRPr lang="en-US" sz="1000" b="1" kern="1200" dirty="0">
            <a:latin typeface="Segoe UI" panose="020B0502040204020203" pitchFamily="34" charset="0"/>
            <a:ea typeface="Segoe UI Black" panose="020B0A02040204020203" pitchFamily="34" charset="0"/>
            <a:cs typeface="Segoe UI" panose="020B0502040204020203" pitchFamily="34" charset="0"/>
          </a:endParaRPr>
        </a:p>
      </dsp:txBody>
      <dsp:txXfrm>
        <a:off x="2184488" y="134799"/>
        <a:ext cx="1143775" cy="948585"/>
      </dsp:txXfrm>
    </dsp:sp>
    <dsp:sp modelId="{61FE73AA-883D-4497-A181-856835DE1ABD}">
      <dsp:nvSpPr>
        <dsp:cNvPr id="0" name=""/>
        <dsp:cNvSpPr/>
      </dsp:nvSpPr>
      <dsp:spPr>
        <a:xfrm>
          <a:off x="3387282" y="2405022"/>
          <a:ext cx="1606122" cy="137554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en-US" sz="1000" b="1" kern="1200" dirty="0" smtClean="0">
              <a:latin typeface="Segoe UI" panose="020B0502040204020203" pitchFamily="34" charset="0"/>
              <a:ea typeface="Segoe UI Black" panose="020B0A02040204020203" pitchFamily="34" charset="0"/>
              <a:cs typeface="Segoe UI" panose="020B0502040204020203" pitchFamily="34" charset="0"/>
            </a:rPr>
            <a:t>Variations</a:t>
          </a:r>
        </a:p>
        <a:p>
          <a:pPr lvl="0" algn="l" defTabSz="444500">
            <a:lnSpc>
              <a:spcPct val="90000"/>
            </a:lnSpc>
            <a:spcBef>
              <a:spcPct val="0"/>
            </a:spcBef>
            <a:spcAft>
              <a:spcPct val="35000"/>
            </a:spcAft>
          </a:pPr>
          <a:r>
            <a:rPr lang="en-US" sz="1000" b="1" kern="1200" dirty="0" smtClean="0">
              <a:latin typeface="Segoe UI" panose="020B0502040204020203" pitchFamily="34" charset="0"/>
              <a:ea typeface="Segoe UI Black" panose="020B0A02040204020203" pitchFamily="34" charset="0"/>
              <a:cs typeface="Segoe UI" panose="020B0502040204020203" pitchFamily="34" charset="0"/>
            </a:rPr>
            <a:t>{ </a:t>
          </a:r>
        </a:p>
        <a:p>
          <a:pPr lvl="0" algn="l" defTabSz="444500">
            <a:lnSpc>
              <a:spcPct val="90000"/>
            </a:lnSpc>
            <a:spcBef>
              <a:spcPct val="0"/>
            </a:spcBef>
            <a:spcAft>
              <a:spcPct val="35000"/>
            </a:spcAft>
          </a:pPr>
          <a:r>
            <a:rPr lang="en-US" sz="1000" b="1" kern="1200" dirty="0" smtClean="0">
              <a:latin typeface="Segoe UI" panose="020B0502040204020203" pitchFamily="34" charset="0"/>
              <a:ea typeface="Segoe UI Black" panose="020B0A02040204020203" pitchFamily="34" charset="0"/>
              <a:cs typeface="Segoe UI" panose="020B0502040204020203" pitchFamily="34" charset="0"/>
            </a:rPr>
            <a:t>Recipes, Attributes</a:t>
          </a:r>
        </a:p>
        <a:p>
          <a:pPr lvl="0" algn="l" defTabSz="444500">
            <a:lnSpc>
              <a:spcPct val="90000"/>
            </a:lnSpc>
            <a:spcBef>
              <a:spcPct val="0"/>
            </a:spcBef>
            <a:spcAft>
              <a:spcPct val="35000"/>
            </a:spcAft>
          </a:pPr>
          <a:r>
            <a:rPr lang="en-US" sz="1000" b="1" kern="1200" dirty="0" smtClean="0">
              <a:latin typeface="Segoe UI" panose="020B0502040204020203" pitchFamily="34" charset="0"/>
              <a:ea typeface="Segoe UI Black" panose="020B0A02040204020203" pitchFamily="34" charset="0"/>
              <a:cs typeface="Segoe UI" panose="020B0502040204020203" pitchFamily="34" charset="0"/>
            </a:rPr>
            <a:t>} - Cookbooks</a:t>
          </a:r>
          <a:endParaRPr lang="en-US" sz="1000" b="1" kern="1200" dirty="0">
            <a:latin typeface="Segoe UI" panose="020B0502040204020203" pitchFamily="34" charset="0"/>
            <a:ea typeface="Segoe UI Black" panose="020B0A02040204020203" pitchFamily="34" charset="0"/>
            <a:cs typeface="Segoe UI" panose="020B0502040204020203" pitchFamily="34" charset="0"/>
          </a:endParaRPr>
        </a:p>
      </dsp:txBody>
      <dsp:txXfrm>
        <a:off x="3622493" y="2606466"/>
        <a:ext cx="1135700" cy="972657"/>
      </dsp:txXfrm>
    </dsp:sp>
    <dsp:sp modelId="{7F2A43D5-B7CC-4626-8E68-F09E09371B2B}">
      <dsp:nvSpPr>
        <dsp:cNvPr id="0" name=""/>
        <dsp:cNvSpPr/>
      </dsp:nvSpPr>
      <dsp:spPr>
        <a:xfrm>
          <a:off x="514253" y="2329379"/>
          <a:ext cx="1616309" cy="152683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a:t>
          </a:r>
        </a:p>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Run-list, Attributes</a:t>
          </a:r>
        </a:p>
        <a:p>
          <a:pPr lvl="0" algn="l" defTabSz="444500">
            <a:lnSpc>
              <a:spcPct val="90000"/>
            </a:lnSpc>
            <a:spcBef>
              <a:spcPct val="0"/>
            </a:spcBef>
            <a:spcAft>
              <a:spcPct val="35000"/>
            </a:spcAft>
          </a:pPr>
          <a:r>
            <a:rPr lang="en-US" sz="1000" b="1" kern="1200" smtClean="0">
              <a:latin typeface="Segoe UI" panose="020B0502040204020203" pitchFamily="34" charset="0"/>
              <a:ea typeface="Segoe UI Black" panose="020B0A02040204020203" pitchFamily="34" charset="0"/>
              <a:cs typeface="Segoe UI" panose="020B0502040204020203" pitchFamily="34" charset="0"/>
            </a:rPr>
            <a:t>} – Node Object</a:t>
          </a:r>
          <a:endParaRPr lang="en-US" sz="1000" b="1" kern="1200" dirty="0">
            <a:latin typeface="Segoe UI" panose="020B0502040204020203" pitchFamily="34" charset="0"/>
            <a:ea typeface="Segoe UI Black" panose="020B0A02040204020203" pitchFamily="34" charset="0"/>
            <a:cs typeface="Segoe UI" panose="020B0502040204020203" pitchFamily="34" charset="0"/>
          </a:endParaRPr>
        </a:p>
      </dsp:txBody>
      <dsp:txXfrm>
        <a:off x="750956" y="2552978"/>
        <a:ext cx="1142903" cy="107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9D7CF-8486-4EF9-BE6C-ECB83A354116}">
      <dsp:nvSpPr>
        <dsp:cNvPr id="0" name=""/>
        <dsp:cNvSpPr/>
      </dsp:nvSpPr>
      <dsp:spPr>
        <a:xfrm rot="5400000">
          <a:off x="-216428" y="217812"/>
          <a:ext cx="1442856" cy="100999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Node.</a:t>
          </a:r>
        </a:p>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 (Cloud)</a:t>
          </a:r>
          <a:endParaRPr lang="en-US" sz="1200" b="1" kern="1200" dirty="0">
            <a:latin typeface="Segoe UI" panose="020B0502040204020203" pitchFamily="34" charset="0"/>
            <a:cs typeface="Segoe UI" panose="020B0502040204020203" pitchFamily="34" charset="0"/>
          </a:endParaRPr>
        </a:p>
      </dsp:txBody>
      <dsp:txXfrm rot="-5400000">
        <a:off x="1" y="506384"/>
        <a:ext cx="1009999" cy="432857"/>
      </dsp:txXfrm>
    </dsp:sp>
    <dsp:sp modelId="{0AD1E58F-3F48-4FBE-9138-F328C30CE10F}">
      <dsp:nvSpPr>
        <dsp:cNvPr id="0" name=""/>
        <dsp:cNvSpPr/>
      </dsp:nvSpPr>
      <dsp:spPr>
        <a:xfrm rot="5400000">
          <a:off x="1788376" y="-776992"/>
          <a:ext cx="938349" cy="249510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Segoe UI" panose="020B0502040204020203" pitchFamily="34" charset="0"/>
              <a:cs typeface="Segoe UI" panose="020B0502040204020203" pitchFamily="34" charset="0"/>
            </a:rPr>
            <a:t>Chef Client</a:t>
          </a:r>
          <a:endParaRPr lang="en-US" sz="1200" kern="1200" dirty="0">
            <a:latin typeface="Segoe UI" panose="020B0502040204020203" pitchFamily="34" charset="0"/>
            <a:cs typeface="Segoe UI" panose="020B0502040204020203" pitchFamily="34" charset="0"/>
          </a:endParaRPr>
        </a:p>
        <a:p>
          <a:pPr marL="114300" lvl="1" indent="-114300" algn="l" defTabSz="533400">
            <a:lnSpc>
              <a:spcPct val="90000"/>
            </a:lnSpc>
            <a:spcBef>
              <a:spcPct val="0"/>
            </a:spcBef>
            <a:spcAft>
              <a:spcPct val="15000"/>
            </a:spcAft>
            <a:buChar char="••"/>
          </a:pPr>
          <a:r>
            <a:rPr lang="en-US" sz="1200" kern="1200" dirty="0" err="1" smtClean="0">
              <a:latin typeface="Segoe UI" panose="020B0502040204020203" pitchFamily="34" charset="0"/>
              <a:cs typeface="Segoe UI" panose="020B0502040204020203" pitchFamily="34" charset="0"/>
            </a:rPr>
            <a:t>Ohai</a:t>
          </a:r>
          <a:r>
            <a:rPr lang="en-US" sz="1200" kern="1200" dirty="0" smtClean="0">
              <a:latin typeface="Segoe UI" panose="020B0502040204020203" pitchFamily="34" charset="0"/>
              <a:cs typeface="Segoe UI" panose="020B0502040204020203" pitchFamily="34" charset="0"/>
            </a:rPr>
            <a:t> </a:t>
          </a:r>
          <a:endParaRPr lang="en-US" sz="1200" kern="1200" dirty="0">
            <a:latin typeface="Segoe UI" panose="020B0502040204020203" pitchFamily="34" charset="0"/>
            <a:cs typeface="Segoe UI" panose="020B0502040204020203" pitchFamily="34" charset="0"/>
          </a:endParaRPr>
        </a:p>
      </dsp:txBody>
      <dsp:txXfrm rot="-5400000">
        <a:off x="1009999" y="47191"/>
        <a:ext cx="2449297" cy="846737"/>
      </dsp:txXfrm>
    </dsp:sp>
    <dsp:sp modelId="{E18EC88C-E66E-4077-8C48-3594AF90B633}">
      <dsp:nvSpPr>
        <dsp:cNvPr id="0" name=""/>
        <dsp:cNvSpPr/>
      </dsp:nvSpPr>
      <dsp:spPr>
        <a:xfrm rot="5400000">
          <a:off x="-216428" y="1355446"/>
          <a:ext cx="1442856" cy="100999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Node </a:t>
          </a:r>
        </a:p>
        <a:p>
          <a:pPr lvl="0" algn="ctr" defTabSz="533400">
            <a:lnSpc>
              <a:spcPct val="90000"/>
            </a:lnSpc>
            <a:spcBef>
              <a:spcPct val="0"/>
            </a:spcBef>
            <a:spcAft>
              <a:spcPct val="35000"/>
            </a:spcAft>
          </a:pPr>
          <a:r>
            <a:rPr lang="en-US" sz="1200" b="1" kern="1200" dirty="0" smtClean="0">
              <a:latin typeface="Segoe UI" panose="020B0502040204020203" pitchFamily="34" charset="0"/>
              <a:cs typeface="Segoe UI" panose="020B0502040204020203" pitchFamily="34" charset="0"/>
            </a:rPr>
            <a:t>(Cloud)</a:t>
          </a:r>
          <a:endParaRPr lang="en-US" sz="1200" b="1" kern="1200" dirty="0">
            <a:latin typeface="Segoe UI" panose="020B0502040204020203" pitchFamily="34" charset="0"/>
            <a:cs typeface="Segoe UI" panose="020B0502040204020203" pitchFamily="34" charset="0"/>
          </a:endParaRPr>
        </a:p>
      </dsp:txBody>
      <dsp:txXfrm rot="-5400000">
        <a:off x="1" y="1644018"/>
        <a:ext cx="1009999" cy="432857"/>
      </dsp:txXfrm>
    </dsp:sp>
    <dsp:sp modelId="{98542CF8-490F-4A66-8079-4F032F804E84}">
      <dsp:nvSpPr>
        <dsp:cNvPr id="0" name=""/>
        <dsp:cNvSpPr/>
      </dsp:nvSpPr>
      <dsp:spPr>
        <a:xfrm rot="5400000">
          <a:off x="1788622" y="367204"/>
          <a:ext cx="937856" cy="249510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Segoe UI" panose="020B0502040204020203" pitchFamily="34" charset="0"/>
              <a:cs typeface="Segoe UI" panose="020B0502040204020203" pitchFamily="34" charset="0"/>
            </a:rPr>
            <a:t>Chef Client</a:t>
          </a:r>
          <a:endParaRPr lang="en-US" sz="1200" kern="1200" dirty="0">
            <a:latin typeface="Segoe UI" panose="020B0502040204020203" pitchFamily="34" charset="0"/>
            <a:cs typeface="Segoe UI" panose="020B0502040204020203" pitchFamily="34" charset="0"/>
          </a:endParaRPr>
        </a:p>
        <a:p>
          <a:pPr marL="114300" lvl="1" indent="-114300" algn="l" defTabSz="533400">
            <a:lnSpc>
              <a:spcPct val="90000"/>
            </a:lnSpc>
            <a:spcBef>
              <a:spcPct val="0"/>
            </a:spcBef>
            <a:spcAft>
              <a:spcPct val="15000"/>
            </a:spcAft>
            <a:buChar char="••"/>
          </a:pPr>
          <a:r>
            <a:rPr lang="en-US" sz="1200" kern="1200" dirty="0" err="1" smtClean="0">
              <a:latin typeface="Segoe UI" panose="020B0502040204020203" pitchFamily="34" charset="0"/>
              <a:cs typeface="Segoe UI" panose="020B0502040204020203" pitchFamily="34" charset="0"/>
            </a:rPr>
            <a:t>Ohai</a:t>
          </a:r>
          <a:r>
            <a:rPr lang="en-US" sz="1200" kern="1200" dirty="0" smtClean="0">
              <a:latin typeface="Segoe UI" panose="020B0502040204020203" pitchFamily="34" charset="0"/>
              <a:cs typeface="Segoe UI" panose="020B0502040204020203" pitchFamily="34" charset="0"/>
            </a:rPr>
            <a:t> </a:t>
          </a:r>
          <a:endParaRPr lang="en-US" sz="1200" kern="1200" dirty="0">
            <a:latin typeface="Segoe UI" panose="020B0502040204020203" pitchFamily="34" charset="0"/>
            <a:cs typeface="Segoe UI" panose="020B0502040204020203" pitchFamily="34" charset="0"/>
          </a:endParaRPr>
        </a:p>
      </dsp:txBody>
      <dsp:txXfrm rot="-5400000">
        <a:off x="1009999" y="1145827"/>
        <a:ext cx="2495103" cy="93785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B898D8EB-5ADD-418A-A5E0-B644FCEF5B54}" type="datetimeFigureOut">
              <a:rPr lang="en-US" smtClean="0"/>
              <a:t>1/12/2016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1A5BA8A-C3D8-4E9B-9DE2-541BD1947B74}" type="slidenum">
              <a:rPr lang="en-US" smtClean="0"/>
              <a:t>‹#›</a:t>
            </a:fld>
            <a:endParaRPr lang="en-US"/>
          </a:p>
        </p:txBody>
      </p:sp>
    </p:spTree>
    <p:extLst>
      <p:ext uri="{BB962C8B-B14F-4D97-AF65-F5344CB8AC3E}">
        <p14:creationId xmlns:p14="http://schemas.microsoft.com/office/powerpoint/2010/main" val="1016828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6A3A9BC-B011-4A97-A62F-0DBA2B40FC67}" type="datetimeFigureOut">
              <a:rPr lang="en-US" smtClean="0"/>
              <a:t>1/12/2016</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9210BFE-0588-40EC-A13A-D3096C5E869F}" type="slidenum">
              <a:rPr lang="en-US" smtClean="0"/>
              <a:t>‹#›</a:t>
            </a:fld>
            <a:endParaRPr lang="en-US"/>
          </a:p>
        </p:txBody>
      </p:sp>
    </p:spTree>
    <p:extLst>
      <p:ext uri="{BB962C8B-B14F-4D97-AF65-F5344CB8AC3E}">
        <p14:creationId xmlns:p14="http://schemas.microsoft.com/office/powerpoint/2010/main" val="18533595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1</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sz="1300" dirty="0">
                <a:latin typeface="Segoe UI Light" panose="020B0502040204020203" pitchFamily="34" charset="0"/>
                <a:cs typeface="Segoe UI Light" panose="020B0502040204020203" pitchFamily="34" charset="0"/>
              </a:rPr>
              <a:t>In Chef there are mainly </a:t>
            </a:r>
            <a:r>
              <a:rPr lang="en-US" sz="1300">
                <a:latin typeface="Segoe UI Light" panose="020B0502040204020203" pitchFamily="34" charset="0"/>
                <a:cs typeface="Segoe UI Light" panose="020B0502040204020203" pitchFamily="34" charset="0"/>
              </a:rPr>
              <a:t>3 components. </a:t>
            </a:r>
            <a:endParaRPr lang="en-US" sz="1300" dirty="0">
              <a:latin typeface="Segoe UI Light" panose="020B0502040204020203" pitchFamily="34" charset="0"/>
              <a:cs typeface="Segoe UI Light" panose="020B0502040204020203" pitchFamily="34" charset="0"/>
            </a:endParaRPr>
          </a:p>
          <a:p>
            <a:pPr marL="181240" indent="-181240">
              <a:buFont typeface="Arial" panose="020B0604020202020204" pitchFamily="34" charset="0"/>
              <a:buChar char="•"/>
            </a:pPr>
            <a:r>
              <a:rPr lang="en-US" sz="1300" dirty="0">
                <a:latin typeface="Segoe UI Light" panose="020B0502040204020203" pitchFamily="34" charset="0"/>
                <a:cs typeface="Segoe UI Light" panose="020B0502040204020203" pitchFamily="34" charset="0"/>
              </a:rPr>
              <a:t>1. Workstation, Chef Server and Chef Nodes</a:t>
            </a:r>
          </a:p>
          <a:p>
            <a:endParaRPr lang="en-US" sz="1300" b="1" u="sng" dirty="0">
              <a:latin typeface="Segoe UI Light" panose="020B0502040204020203" pitchFamily="34" charset="0"/>
              <a:cs typeface="Segoe UI Light" panose="020B0502040204020203" pitchFamily="34" charset="0"/>
            </a:endParaRPr>
          </a:p>
          <a:p>
            <a:r>
              <a:rPr lang="en-IN" sz="1300" b="1" dirty="0"/>
              <a:t>Cookbooks – </a:t>
            </a:r>
            <a:r>
              <a:rPr lang="en-US" sz="1300" dirty="0"/>
              <a:t>It is a basic unit of configuration and policy distribution.   It defines scenario and contains everything that is required to support that scenario:</a:t>
            </a:r>
          </a:p>
          <a:p>
            <a:endParaRPr lang="en-US" sz="1300" dirty="0"/>
          </a:p>
          <a:p>
            <a:r>
              <a:rPr lang="en-US" sz="1300" b="1" dirty="0"/>
              <a:t>Recipe</a:t>
            </a:r>
            <a:r>
              <a:rPr lang="en-US" sz="1300" dirty="0"/>
              <a:t> - Recipes that specify the resources to use and the order in which they are to be applied</a:t>
            </a:r>
          </a:p>
          <a:p>
            <a:r>
              <a:rPr lang="en-US" sz="1300" b="1" dirty="0"/>
              <a:t>Attribute values</a:t>
            </a:r>
          </a:p>
          <a:p>
            <a:r>
              <a:rPr lang="en-US" sz="1300" b="1" dirty="0"/>
              <a:t>File distributions</a:t>
            </a:r>
          </a:p>
          <a:p>
            <a:r>
              <a:rPr lang="en-US" sz="1300" b="1" dirty="0"/>
              <a:t>Templates</a:t>
            </a:r>
          </a:p>
          <a:p>
            <a:r>
              <a:rPr lang="en-US" sz="1300" b="1" dirty="0"/>
              <a:t>Extensions to Chef, such as libraries, definitions, and custom resources</a:t>
            </a:r>
          </a:p>
          <a:p>
            <a:pPr defTabSz="966612">
              <a:defRPr/>
            </a:pPr>
            <a:endParaRPr lang="en-IN" sz="1300" b="1" dirty="0"/>
          </a:p>
          <a:p>
            <a:endParaRPr lang="en-US" sz="1300" b="1" u="sng" dirty="0">
              <a:latin typeface="Segoe UI Light" panose="020B0502040204020203" pitchFamily="34" charset="0"/>
              <a:cs typeface="Segoe UI Light" panose="020B0502040204020203" pitchFamily="34" charset="0"/>
            </a:endParaRPr>
          </a:p>
          <a:p>
            <a:pPr defTabSz="966612">
              <a:defRPr/>
            </a:pPr>
            <a:r>
              <a:rPr lang="en-IN" sz="1300" dirty="0"/>
              <a:t>Knife take cookbooks &amp; publish on Chef server, So Chef server now have a copy of apache cookbooks that we wrote on local workstation</a:t>
            </a:r>
          </a:p>
          <a:p>
            <a:endParaRPr lang="en-US" sz="1300" b="1" u="sng" dirty="0">
              <a:latin typeface="Segoe UI Light" panose="020B0502040204020203" pitchFamily="34" charset="0"/>
              <a:cs typeface="Segoe UI Light" panose="020B0502040204020203" pitchFamily="34" charset="0"/>
            </a:endParaRPr>
          </a:p>
          <a:p>
            <a:pPr defTabSz="966612">
              <a:defRPr/>
            </a:pPr>
            <a:r>
              <a:rPr lang="en-IN" sz="1300" dirty="0"/>
              <a:t>Knife established the connection to my chef server and its said it store the chef server  to store this run list on node object within the chef server. So run list recipe the apache which add to my node on chef server</a:t>
            </a:r>
            <a:endParaRPr lang="en-US" dirty="0"/>
          </a:p>
        </p:txBody>
      </p:sp>
      <p:sp>
        <p:nvSpPr>
          <p:cNvPr id="4" name="Slide Number Placeholder 3"/>
          <p:cNvSpPr>
            <a:spLocks noGrp="1"/>
          </p:cNvSpPr>
          <p:nvPr>
            <p:ph type="sldNum" sz="quarter" idx="10"/>
          </p:nvPr>
        </p:nvSpPr>
        <p:spPr/>
        <p:txBody>
          <a:bodyPr/>
          <a:lstStyle/>
          <a:p>
            <a:fld id="{79210BFE-0588-40EC-A13A-D3096C5E869F}" type="slidenum">
              <a:rPr lang="en-US" smtClean="0"/>
              <a:t>11</a:t>
            </a:fld>
            <a:endParaRPr lang="en-US"/>
          </a:p>
        </p:txBody>
      </p:sp>
    </p:spTree>
    <p:extLst>
      <p:ext uri="{BB962C8B-B14F-4D97-AF65-F5344CB8AC3E}">
        <p14:creationId xmlns:p14="http://schemas.microsoft.com/office/powerpoint/2010/main" val="349963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210BFE-0588-40EC-A13A-D3096C5E869F}" type="slidenum">
              <a:rPr lang="en-US" smtClean="0"/>
              <a:t>13</a:t>
            </a:fld>
            <a:endParaRPr lang="en-US"/>
          </a:p>
        </p:txBody>
      </p:sp>
    </p:spTree>
    <p:extLst>
      <p:ext uri="{BB962C8B-B14F-4D97-AF65-F5344CB8AC3E}">
        <p14:creationId xmlns:p14="http://schemas.microsoft.com/office/powerpoint/2010/main" val="119960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210BFE-0588-40EC-A13A-D3096C5E869F}" type="slidenum">
              <a:rPr lang="en-US" smtClean="0"/>
              <a:t>14</a:t>
            </a:fld>
            <a:endParaRPr lang="en-US"/>
          </a:p>
        </p:txBody>
      </p:sp>
    </p:spTree>
    <p:extLst>
      <p:ext uri="{BB962C8B-B14F-4D97-AF65-F5344CB8AC3E}">
        <p14:creationId xmlns:p14="http://schemas.microsoft.com/office/powerpoint/2010/main" val="170246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2</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3</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4</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5</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6</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endParaRPr lang="en-IN" sz="1300" dirty="0"/>
          </a:p>
        </p:txBody>
      </p:sp>
      <p:sp>
        <p:nvSpPr>
          <p:cNvPr id="4" name="Slide Number Placeholder 3"/>
          <p:cNvSpPr>
            <a:spLocks noGrp="1"/>
          </p:cNvSpPr>
          <p:nvPr>
            <p:ph type="sldNum" sz="quarter" idx="10"/>
          </p:nvPr>
        </p:nvSpPr>
        <p:spPr/>
        <p:txBody>
          <a:bodyPr/>
          <a:lstStyle/>
          <a:p>
            <a:fld id="{79210BFE-0588-40EC-A13A-D3096C5E869F}" type="slidenum">
              <a:rPr lang="en-US" smtClean="0"/>
              <a:t>7</a:t>
            </a:fld>
            <a:endParaRPr lang="en-US"/>
          </a:p>
        </p:txBody>
      </p:sp>
    </p:spTree>
    <p:extLst>
      <p:ext uri="{BB962C8B-B14F-4D97-AF65-F5344CB8AC3E}">
        <p14:creationId xmlns:p14="http://schemas.microsoft.com/office/powerpoint/2010/main" val="415184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210BFE-0588-40EC-A13A-D3096C5E869F}" type="slidenum">
              <a:rPr lang="en-US" smtClean="0"/>
              <a:t>9</a:t>
            </a:fld>
            <a:endParaRPr lang="en-US"/>
          </a:p>
        </p:txBody>
      </p:sp>
    </p:spTree>
    <p:extLst>
      <p:ext uri="{BB962C8B-B14F-4D97-AF65-F5344CB8AC3E}">
        <p14:creationId xmlns:p14="http://schemas.microsoft.com/office/powerpoint/2010/main" val="218940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ts val="1903"/>
              </a:lnSpc>
              <a:spcAft>
                <a:spcPts val="634"/>
              </a:spcAft>
              <a:defRPr/>
            </a:pPr>
            <a:r>
              <a:rPr lang="en-IN" sz="1300" b="1" dirty="0"/>
              <a:t>Chef Workstation - </a:t>
            </a:r>
            <a:r>
              <a:rPr lang="en-IN" sz="1300" dirty="0"/>
              <a:t>The chef workstation is the machine where we do our development. From the workstation we create cookbooks and upload them to chef server.</a:t>
            </a:r>
          </a:p>
          <a:p>
            <a:pPr defTabSz="966612">
              <a:lnSpc>
                <a:spcPts val="1903"/>
              </a:lnSpc>
              <a:spcAft>
                <a:spcPts val="634"/>
              </a:spcAft>
              <a:defRPr/>
            </a:pPr>
            <a:endParaRPr lang="en-IN" sz="1300" b="1" dirty="0"/>
          </a:p>
          <a:p>
            <a:pPr defTabSz="966612">
              <a:lnSpc>
                <a:spcPts val="1903"/>
              </a:lnSpc>
              <a:spcAft>
                <a:spcPts val="634"/>
              </a:spcAft>
              <a:defRPr/>
            </a:pPr>
            <a:r>
              <a:rPr lang="en-IN" sz="1300" b="1" dirty="0"/>
              <a:t>Chef Server-  </a:t>
            </a:r>
            <a:r>
              <a:rPr lang="en-IN" sz="1300" dirty="0"/>
              <a:t>The Chef server is the brain of the system/Application. It stores the information about your infrastructure as well as our policy and reusable component called cookbooks. You can run chef server on premise or host somewhere else. </a:t>
            </a:r>
          </a:p>
          <a:p>
            <a:pPr defTabSz="966612">
              <a:lnSpc>
                <a:spcPts val="1903"/>
              </a:lnSpc>
              <a:spcAft>
                <a:spcPts val="634"/>
              </a:spcAft>
              <a:defRPr/>
            </a:pPr>
            <a:endParaRPr lang="en-IN" sz="1300" b="1" dirty="0"/>
          </a:p>
          <a:p>
            <a:pPr defTabSz="966612">
              <a:lnSpc>
                <a:spcPts val="1903"/>
              </a:lnSpc>
              <a:spcAft>
                <a:spcPts val="634"/>
              </a:spcAft>
              <a:defRPr/>
            </a:pPr>
            <a:r>
              <a:rPr lang="en-IN" sz="1300" b="1" dirty="0"/>
              <a:t>Chef Nodes- </a:t>
            </a:r>
            <a:r>
              <a:rPr lang="en-IN" sz="1300" dirty="0"/>
              <a:t>A node is a server/node in your infrastructure. Node is the computer you manage using chef, at you premise. Node can be on local machine or VM an instance as public or private cloud</a:t>
            </a:r>
          </a:p>
        </p:txBody>
      </p:sp>
      <p:sp>
        <p:nvSpPr>
          <p:cNvPr id="4" name="Slide Number Placeholder 3"/>
          <p:cNvSpPr>
            <a:spLocks noGrp="1"/>
          </p:cNvSpPr>
          <p:nvPr>
            <p:ph type="sldNum" sz="quarter" idx="10"/>
          </p:nvPr>
        </p:nvSpPr>
        <p:spPr/>
        <p:txBody>
          <a:bodyPr/>
          <a:lstStyle/>
          <a:p>
            <a:fld id="{79210BFE-0588-40EC-A13A-D3096C5E869F}" type="slidenum">
              <a:rPr lang="en-US" smtClean="0"/>
              <a:t>10</a:t>
            </a:fld>
            <a:endParaRPr lang="en-US"/>
          </a:p>
        </p:txBody>
      </p:sp>
    </p:spTree>
    <p:extLst>
      <p:ext uri="{BB962C8B-B14F-4D97-AF65-F5344CB8AC3E}">
        <p14:creationId xmlns:p14="http://schemas.microsoft.com/office/powerpoint/2010/main" val="4151847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1" y="3352810"/>
            <a:ext cx="5892800" cy="1470025"/>
          </a:xfrm>
        </p:spPr>
        <p:txBody>
          <a:bodyPr>
            <a:normAutofit/>
          </a:bodyPr>
          <a:lstStyle>
            <a:lvl1pPr algn="r">
              <a:defRPr sz="5333" b="1"/>
            </a:lvl1pPr>
          </a:lstStyle>
          <a:p>
            <a:r>
              <a:rPr lang="en-US" smtClean="0"/>
              <a:t>Click to edit Master title style</a:t>
            </a:r>
            <a:endParaRPr lang="en-US"/>
          </a:p>
        </p:txBody>
      </p:sp>
      <p:sp>
        <p:nvSpPr>
          <p:cNvPr id="3" name="Subtitle 2"/>
          <p:cNvSpPr>
            <a:spLocks noGrp="1"/>
          </p:cNvSpPr>
          <p:nvPr>
            <p:ph type="subTitle" idx="1"/>
          </p:nvPr>
        </p:nvSpPr>
        <p:spPr>
          <a:xfrm>
            <a:off x="7315200" y="5029200"/>
            <a:ext cx="4673600" cy="1143000"/>
          </a:xfrm>
        </p:spPr>
        <p:txBody>
          <a:bodyPr/>
          <a:lstStyle>
            <a:lvl1pPr marL="0" indent="0" algn="r">
              <a:buNone/>
              <a:defRPr sz="3200" b="1">
                <a:solidFill>
                  <a:schemeClr val="tx1">
                    <a:tint val="75000"/>
                  </a:schemeClr>
                </a:solidFill>
              </a:defRPr>
            </a:lvl1pPr>
            <a:lvl2pPr marL="609407" indent="0" algn="ctr">
              <a:buNone/>
              <a:defRPr>
                <a:solidFill>
                  <a:schemeClr val="tx1">
                    <a:tint val="75000"/>
                  </a:schemeClr>
                </a:solidFill>
              </a:defRPr>
            </a:lvl2pPr>
            <a:lvl3pPr marL="1218815" indent="0" algn="ctr">
              <a:buNone/>
              <a:defRPr>
                <a:solidFill>
                  <a:schemeClr val="tx1">
                    <a:tint val="75000"/>
                  </a:schemeClr>
                </a:solidFill>
              </a:defRPr>
            </a:lvl3pPr>
            <a:lvl4pPr marL="1828222" indent="0" algn="ctr">
              <a:buNone/>
              <a:defRPr>
                <a:solidFill>
                  <a:schemeClr val="tx1">
                    <a:tint val="75000"/>
                  </a:schemeClr>
                </a:solidFill>
              </a:defRPr>
            </a:lvl4pPr>
            <a:lvl5pPr marL="2437628" indent="0" algn="ctr">
              <a:buNone/>
              <a:defRPr>
                <a:solidFill>
                  <a:schemeClr val="tx1">
                    <a:tint val="75000"/>
                  </a:schemeClr>
                </a:solidFill>
              </a:defRPr>
            </a:lvl5pPr>
            <a:lvl6pPr marL="3047030" indent="0" algn="ctr">
              <a:buNone/>
              <a:defRPr>
                <a:solidFill>
                  <a:schemeClr val="tx1">
                    <a:tint val="75000"/>
                  </a:schemeClr>
                </a:solidFill>
              </a:defRPr>
            </a:lvl6pPr>
            <a:lvl7pPr marL="3656445" indent="0" algn="ctr">
              <a:buNone/>
              <a:defRPr>
                <a:solidFill>
                  <a:schemeClr val="tx1">
                    <a:tint val="75000"/>
                  </a:schemeClr>
                </a:solidFill>
              </a:defRPr>
            </a:lvl7pPr>
            <a:lvl8pPr marL="4265847" indent="0" algn="ctr">
              <a:buNone/>
              <a:defRPr>
                <a:solidFill>
                  <a:schemeClr val="tx1">
                    <a:tint val="75000"/>
                  </a:schemeClr>
                </a:solidFill>
              </a:defRPr>
            </a:lvl8pPr>
            <a:lvl9pPr marL="4875253"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53E5105-1220-4C06-B784-DF61223D1E08}" type="datetime1">
              <a:rPr lang="en-US" smtClean="0">
                <a:solidFill>
                  <a:prstClr val="black">
                    <a:tint val="75000"/>
                  </a:prstClr>
                </a:solidFill>
              </a:rPr>
              <a:t>1/12/2016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6" name="Slide Number Placeholder 5"/>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pic>
        <p:nvPicPr>
          <p:cNvPr id="512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09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8D2D13-918E-4146-BEBF-87D468834C13}" type="datetime1">
              <a:rPr lang="en-US" smtClean="0">
                <a:solidFill>
                  <a:prstClr val="black">
                    <a:tint val="75000"/>
                  </a:prstClr>
                </a:solidFill>
              </a:rPr>
              <a:t>1/12/2016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6" name="Slide Number Placeholder 5"/>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398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D5C08-43F9-4EEB-AE4D-4A9402623982}" type="datetime1">
              <a:rPr lang="en-US" smtClean="0">
                <a:solidFill>
                  <a:prstClr val="black">
                    <a:tint val="75000"/>
                  </a:prstClr>
                </a:solidFill>
              </a:rPr>
              <a:t>1/12/2016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6" name="Slide Number Placeholder 5"/>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0411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16185" y="6356359"/>
            <a:ext cx="2844800" cy="365124"/>
          </a:xfrm>
          <a:prstGeom prst="rect">
            <a:avLst/>
          </a:prstGeom>
        </p:spPr>
        <p:txBody>
          <a:bodyPr/>
          <a:lstStyle>
            <a:lvl1pPr>
              <a:defRPr sz="667">
                <a:solidFill>
                  <a:schemeClr val="bg1">
                    <a:lumMod val="50000"/>
                  </a:schemeClr>
                </a:solidFill>
              </a:defRPr>
            </a:lvl1pPr>
          </a:lstStyle>
          <a:p>
            <a:fld id="{775FA2D4-5E42-4C73-81F4-31B73E88DA47}" type="datetime1">
              <a:rPr lang="en-US" smtClean="0">
                <a:solidFill>
                  <a:prstClr val="white">
                    <a:lumMod val="50000"/>
                  </a:prstClr>
                </a:solidFill>
              </a:rPr>
              <a:t>1/12/2016</a:t>
            </a:fld>
            <a:endParaRPr lang="en-US" dirty="0">
              <a:solidFill>
                <a:prstClr val="white">
                  <a:lumMod val="50000"/>
                </a:prstClr>
              </a:solidFill>
            </a:endParaRPr>
          </a:p>
        </p:txBody>
      </p:sp>
      <p:sp>
        <p:nvSpPr>
          <p:cNvPr id="12" name="Title 1"/>
          <p:cNvSpPr>
            <a:spLocks noGrp="1"/>
          </p:cNvSpPr>
          <p:nvPr>
            <p:ph type="title" hasCustomPrompt="1"/>
          </p:nvPr>
        </p:nvSpPr>
        <p:spPr>
          <a:xfrm>
            <a:off x="472884" y="13"/>
            <a:ext cx="2638811" cy="1127569"/>
          </a:xfrm>
          <a:solidFill>
            <a:srgbClr val="00B0F0"/>
          </a:solidFill>
        </p:spPr>
        <p:txBody>
          <a:bodyPr tIns="116564" bIns="68567" anchor="b">
            <a:noAutofit/>
          </a:bodyPr>
          <a:lstStyle>
            <a:lvl1pPr>
              <a:defRPr sz="1600" b="0">
                <a:solidFill>
                  <a:schemeClr val="bg1"/>
                </a:soli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Slide Number Placeholder 6"/>
          <p:cNvSpPr>
            <a:spLocks noGrp="1"/>
          </p:cNvSpPr>
          <p:nvPr>
            <p:ph type="sldNum" sz="quarter" idx="12"/>
          </p:nvPr>
        </p:nvSpPr>
        <p:spPr>
          <a:xfrm>
            <a:off x="9108143" y="6420907"/>
            <a:ext cx="2844800" cy="365124"/>
          </a:xfrm>
          <a:prstGeom prst="rect">
            <a:avLst/>
          </a:prstGeom>
        </p:spPr>
        <p:txBody>
          <a:bodyPr/>
          <a:lstStyle>
            <a:lvl1pPr algn="r">
              <a:defRPr sz="1067">
                <a:solidFill>
                  <a:schemeClr val="bg1">
                    <a:lumMod val="50000"/>
                  </a:schemeClr>
                </a:solidFill>
                <a:latin typeface="Calibri" pitchFamily="34" charset="0"/>
              </a:defRPr>
            </a:lvl1pPr>
          </a:lstStyle>
          <a:p>
            <a:endParaRPr lang="en-US" dirty="0" smtClean="0">
              <a:solidFill>
                <a:prstClr val="white">
                  <a:lumMod val="50000"/>
                </a:prstClr>
              </a:solidFill>
            </a:endParaRPr>
          </a:p>
          <a:p>
            <a:fld id="{D9B5E85A-99D5-4A06-83F0-4DAD4387FC39}"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993826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p:cNvSpPr>
          <p:nvPr userDrawn="1"/>
        </p:nvSpPr>
        <p:spPr bwMode="auto">
          <a:xfrm>
            <a:off x="406400" y="6569075"/>
            <a:ext cx="29847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p>
            <a:pPr fontAlgn="base">
              <a:spcBef>
                <a:spcPct val="0"/>
              </a:spcBef>
              <a:spcAft>
                <a:spcPct val="0"/>
              </a:spcAft>
            </a:pPr>
            <a:r>
              <a:rPr lang="en-US" sz="800" dirty="0">
                <a:solidFill>
                  <a:srgbClr val="000000"/>
                </a:solidFill>
                <a:ea typeface="Verdana" pitchFamily="34" charset="0"/>
                <a:cs typeface="Verdana" pitchFamily="34" charset="0"/>
              </a:rPr>
              <a:t>Copyright © 2014 HCL Technologies Limited  |  www.hcltech.com</a:t>
            </a:r>
          </a:p>
        </p:txBody>
      </p:sp>
      <p:grpSp>
        <p:nvGrpSpPr>
          <p:cNvPr id="5" name="Group 5"/>
          <p:cNvGrpSpPr>
            <a:grpSpLocks noChangeAspect="1"/>
          </p:cNvGrpSpPr>
          <p:nvPr userDrawn="1"/>
        </p:nvGrpSpPr>
        <p:grpSpPr bwMode="auto">
          <a:xfrm>
            <a:off x="10519834" y="6596064"/>
            <a:ext cx="1257300" cy="160337"/>
            <a:chOff x="5094" y="3939"/>
            <a:chExt cx="1488" cy="255"/>
          </a:xfrm>
        </p:grpSpPr>
        <p:sp>
          <p:nvSpPr>
            <p:cNvPr id="6"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 name="Freeform 7"/>
            <p:cNvSpPr>
              <a:spLocks/>
            </p:cNvSpPr>
            <p:nvPr userDrawn="1"/>
          </p:nvSpPr>
          <p:spPr bwMode="auto">
            <a:xfrm>
              <a:off x="5649" y="3949"/>
              <a:ext cx="524" cy="222"/>
            </a:xfrm>
            <a:custGeom>
              <a:avLst/>
              <a:gdLst>
                <a:gd name="T0" fmla="*/ 11639 w 222"/>
                <a:gd name="T1" fmla="*/ 2581 h 94"/>
                <a:gd name="T2" fmla="*/ 16268 w 222"/>
                <a:gd name="T3" fmla="*/ 2581 h 94"/>
                <a:gd name="T4" fmla="*/ 13348 w 222"/>
                <a:gd name="T5" fmla="*/ 590 h 94"/>
                <a:gd name="T6" fmla="*/ 2485 w 222"/>
                <a:gd name="T7" fmla="*/ 1830 h 94"/>
                <a:gd name="T8" fmla="*/ 2261 w 222"/>
                <a:gd name="T9" fmla="*/ 6034 h 94"/>
                <a:gd name="T10" fmla="*/ 11205 w 222"/>
                <a:gd name="T11" fmla="*/ 6374 h 94"/>
                <a:gd name="T12" fmla="*/ 15305 w 222"/>
                <a:gd name="T13" fmla="*/ 4546 h 94"/>
                <a:gd name="T14" fmla="*/ 10612 w 222"/>
                <a:gd name="T15" fmla="*/ 4546 h 94"/>
                <a:gd name="T16" fmla="*/ 8285 w 222"/>
                <a:gd name="T17" fmla="*/ 5283 h 94"/>
                <a:gd name="T18" fmla="*/ 5771 w 222"/>
                <a:gd name="T19" fmla="*/ 3519 h 94"/>
                <a:gd name="T20" fmla="*/ 9220 w 222"/>
                <a:gd name="T21" fmla="*/ 1830 h 94"/>
                <a:gd name="T22" fmla="*/ 11639 w 222"/>
                <a:gd name="T23" fmla="*/ 258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9"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grpSp>
      <p:sp>
        <p:nvSpPr>
          <p:cNvPr id="1433603" name="Rectangle 3"/>
          <p:cNvSpPr>
            <a:spLocks noGrp="1" noChangeArrowheads="1"/>
          </p:cNvSpPr>
          <p:nvPr>
            <p:ph type="ctrTitle"/>
          </p:nvPr>
        </p:nvSpPr>
        <p:spPr>
          <a:xfrm>
            <a:off x="711200" y="838201"/>
            <a:ext cx="10363200" cy="1470025"/>
          </a:xfrm>
          <a:prstGeom prst="rect">
            <a:avLst/>
          </a:prstGeom>
        </p:spPr>
        <p:txBody>
          <a:bodyPr lIns="91440" rIns="91440"/>
          <a:lstStyle>
            <a:lvl1pPr>
              <a:lnSpc>
                <a:spcPct val="125000"/>
              </a:lnSpc>
              <a:defRPr sz="2800"/>
            </a:lvl1pPr>
          </a:lstStyle>
          <a:p>
            <a:r>
              <a:rPr lang="en-US"/>
              <a:t>Click to edit Master title style</a:t>
            </a:r>
          </a:p>
        </p:txBody>
      </p:sp>
      <p:sp>
        <p:nvSpPr>
          <p:cNvPr id="1433605" name="Rectangle 5"/>
          <p:cNvSpPr>
            <a:spLocks noGrp="1" noChangeArrowheads="1"/>
          </p:cNvSpPr>
          <p:nvPr>
            <p:ph type="subTitle" sz="quarter" idx="1"/>
          </p:nvPr>
        </p:nvSpPr>
        <p:spPr>
          <a:xfrm>
            <a:off x="711200" y="4191000"/>
            <a:ext cx="10363200" cy="1447800"/>
          </a:xfrm>
        </p:spPr>
        <p:txBody>
          <a:bodyPr/>
          <a:lstStyle>
            <a:lvl1pPr marL="0" indent="0">
              <a:buFont typeface="Wingdings 2" pitchFamily="18" charset="2"/>
              <a:buNone/>
              <a:defRPr b="1">
                <a:solidFill>
                  <a:srgbClr val="5F5F5F"/>
                </a:solidFill>
              </a:defRPr>
            </a:lvl1pPr>
          </a:lstStyle>
          <a:p>
            <a:r>
              <a:rPr lang="en-US"/>
              <a:t>Click to edit Master subtitle style</a:t>
            </a:r>
          </a:p>
        </p:txBody>
      </p:sp>
    </p:spTree>
    <p:extLst>
      <p:ext uri="{BB962C8B-B14F-4D97-AF65-F5344CB8AC3E}">
        <p14:creationId xmlns:p14="http://schemas.microsoft.com/office/powerpoint/2010/main" val="31210427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875"/>
            <a:ext cx="11379200" cy="7493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16168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6400" y="15875"/>
            <a:ext cx="11379200" cy="7493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942300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13983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1"/>
            <a:ext cx="12192000" cy="6856413"/>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grpSp>
        <p:nvGrpSpPr>
          <p:cNvPr id="3" name="Group 13"/>
          <p:cNvGrpSpPr>
            <a:grpSpLocks/>
          </p:cNvGrpSpPr>
          <p:nvPr userDrawn="1"/>
        </p:nvGrpSpPr>
        <p:grpSpPr bwMode="auto">
          <a:xfrm>
            <a:off x="4711701" y="5853113"/>
            <a:ext cx="2859617" cy="438150"/>
            <a:chOff x="3533775" y="5853113"/>
            <a:chExt cx="2144713" cy="438150"/>
          </a:xfrm>
        </p:grpSpPr>
        <p:sp>
          <p:nvSpPr>
            <p:cNvPr id="4" name="Freeform 74"/>
            <p:cNvSpPr>
              <a:spLocks/>
            </p:cNvSpPr>
            <p:nvPr userDrawn="1"/>
          </p:nvSpPr>
          <p:spPr bwMode="auto">
            <a:xfrm>
              <a:off x="4043363" y="5999163"/>
              <a:ext cx="187325" cy="149225"/>
            </a:xfrm>
            <a:custGeom>
              <a:avLst/>
              <a:gdLst>
                <a:gd name="T0" fmla="*/ 2147483647 w 60"/>
                <a:gd name="T1" fmla="*/ 0 h 47"/>
                <a:gd name="T2" fmla="*/ 2147483647 w 60"/>
                <a:gd name="T3" fmla="*/ 2147483647 h 47"/>
                <a:gd name="T4" fmla="*/ 2147483647 w 60"/>
                <a:gd name="T5" fmla="*/ 2147483647 h 47"/>
                <a:gd name="T6" fmla="*/ 2147483647 w 60"/>
                <a:gd name="T7" fmla="*/ 2147483647 h 47"/>
                <a:gd name="T8" fmla="*/ 2147483647 w 60"/>
                <a:gd name="T9" fmla="*/ 2147483647 h 47"/>
                <a:gd name="T10" fmla="*/ 2147483647 w 60"/>
                <a:gd name="T11" fmla="*/ 2147483647 h 47"/>
                <a:gd name="T12" fmla="*/ 2147483647 w 60"/>
                <a:gd name="T13" fmla="*/ 2147483647 h 47"/>
                <a:gd name="T14" fmla="*/ 2147483647 w 60"/>
                <a:gd name="T15" fmla="*/ 2147483647 h 47"/>
                <a:gd name="T16" fmla="*/ 2147483647 w 60"/>
                <a:gd name="T17" fmla="*/ 2147483647 h 47"/>
                <a:gd name="T18" fmla="*/ 0 w 60"/>
                <a:gd name="T19" fmla="*/ 0 h 47"/>
                <a:gd name="T20" fmla="*/ 2147483647 w 60"/>
                <a:gd name="T21" fmla="*/ 0 h 47"/>
                <a:gd name="T22" fmla="*/ 2147483647 w 60"/>
                <a:gd name="T23" fmla="*/ 2147483647 h 47"/>
                <a:gd name="T24" fmla="*/ 2147483647 w 60"/>
                <a:gd name="T25" fmla="*/ 2147483647 h 47"/>
                <a:gd name="T26" fmla="*/ 2147483647 w 60"/>
                <a:gd name="T27" fmla="*/ 2147483647 h 47"/>
                <a:gd name="T28" fmla="*/ 2147483647 w 60"/>
                <a:gd name="T29" fmla="*/ 2147483647 h 47"/>
                <a:gd name="T30" fmla="*/ 2147483647 w 60"/>
                <a:gd name="T31" fmla="*/ 2147483647 h 47"/>
                <a:gd name="T32" fmla="*/ 2147483647 w 60"/>
                <a:gd name="T33" fmla="*/ 2147483647 h 47"/>
                <a:gd name="T34" fmla="*/ 2147483647 w 60"/>
                <a:gd name="T35" fmla="*/ 2147483647 h 47"/>
                <a:gd name="T36" fmla="*/ 2147483647 w 60"/>
                <a:gd name="T37" fmla="*/ 2147483647 h 47"/>
                <a:gd name="T38" fmla="*/ 2147483647 w 60"/>
                <a:gd name="T39" fmla="*/ 2147483647 h 47"/>
                <a:gd name="T40" fmla="*/ 2147483647 w 60"/>
                <a:gd name="T41" fmla="*/ 2147483647 h 47"/>
                <a:gd name="T42" fmla="*/ 2147483647 w 60"/>
                <a:gd name="T43" fmla="*/ 0 h 47"/>
                <a:gd name="T44" fmla="*/ 214748364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 name="Freeform 75"/>
            <p:cNvSpPr>
              <a:spLocks noEditPoints="1"/>
            </p:cNvSpPr>
            <p:nvPr userDrawn="1"/>
          </p:nvSpPr>
          <p:spPr bwMode="auto">
            <a:xfrm>
              <a:off x="4219575" y="5999163"/>
              <a:ext cx="136525" cy="149225"/>
            </a:xfrm>
            <a:custGeom>
              <a:avLst/>
              <a:gdLst>
                <a:gd name="T0" fmla="*/ 2147483647 w 43"/>
                <a:gd name="T1" fmla="*/ 2147483647 h 47"/>
                <a:gd name="T2" fmla="*/ 2147483647 w 43"/>
                <a:gd name="T3" fmla="*/ 2147483647 h 47"/>
                <a:gd name="T4" fmla="*/ 2147483647 w 43"/>
                <a:gd name="T5" fmla="*/ 2147483647 h 47"/>
                <a:gd name="T6" fmla="*/ 0 w 43"/>
                <a:gd name="T7" fmla="*/ 2147483647 h 47"/>
                <a:gd name="T8" fmla="*/ 2147483647 w 43"/>
                <a:gd name="T9" fmla="*/ 0 h 47"/>
                <a:gd name="T10" fmla="*/ 2147483647 w 43"/>
                <a:gd name="T11" fmla="*/ 0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2147483647 w 43"/>
                <a:gd name="T29" fmla="*/ 2147483647 h 47"/>
                <a:gd name="T30" fmla="*/ 2147483647 w 43"/>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 name="Freeform 76"/>
            <p:cNvSpPr>
              <a:spLocks/>
            </p:cNvSpPr>
            <p:nvPr userDrawn="1"/>
          </p:nvSpPr>
          <p:spPr bwMode="auto">
            <a:xfrm>
              <a:off x="4346575" y="5999163"/>
              <a:ext cx="109538"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 name="Freeform 77"/>
            <p:cNvSpPr>
              <a:spLocks/>
            </p:cNvSpPr>
            <p:nvPr userDrawn="1"/>
          </p:nvSpPr>
          <p:spPr bwMode="auto">
            <a:xfrm>
              <a:off x="4462463" y="5995988"/>
              <a:ext cx="131762" cy="153987"/>
            </a:xfrm>
            <a:custGeom>
              <a:avLst/>
              <a:gdLst>
                <a:gd name="T0" fmla="*/ 2147483647 w 42"/>
                <a:gd name="T1" fmla="*/ 2147483647 h 49"/>
                <a:gd name="T2" fmla="*/ 2147483647 w 42"/>
                <a:gd name="T3" fmla="*/ 2147483647 h 49"/>
                <a:gd name="T4" fmla="*/ 2147483647 w 42"/>
                <a:gd name="T5" fmla="*/ 2147483647 h 49"/>
                <a:gd name="T6" fmla="*/ 2147483647 w 42"/>
                <a:gd name="T7" fmla="*/ 2147483647 h 49"/>
                <a:gd name="T8" fmla="*/ 2147483647 w 42"/>
                <a:gd name="T9" fmla="*/ 2147483647 h 49"/>
                <a:gd name="T10" fmla="*/ 2147483647 w 42"/>
                <a:gd name="T11" fmla="*/ 2147483647 h 49"/>
                <a:gd name="T12" fmla="*/ 2147483647 w 42"/>
                <a:gd name="T13" fmla="*/ 2147483647 h 49"/>
                <a:gd name="T14" fmla="*/ 0 w 42"/>
                <a:gd name="T15" fmla="*/ 2147483647 h 49"/>
                <a:gd name="T16" fmla="*/ 2147483647 w 42"/>
                <a:gd name="T17" fmla="*/ 0 h 49"/>
                <a:gd name="T18" fmla="*/ 2147483647 w 42"/>
                <a:gd name="T19" fmla="*/ 2147483647 h 49"/>
                <a:gd name="T20" fmla="*/ 2147483647 w 42"/>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 name="Freeform 78"/>
            <p:cNvSpPr>
              <a:spLocks/>
            </p:cNvSpPr>
            <p:nvPr userDrawn="1"/>
          </p:nvSpPr>
          <p:spPr bwMode="auto">
            <a:xfrm>
              <a:off x="461803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9" name="Freeform 79"/>
            <p:cNvSpPr>
              <a:spLocks/>
            </p:cNvSpPr>
            <p:nvPr userDrawn="1"/>
          </p:nvSpPr>
          <p:spPr bwMode="auto">
            <a:xfrm>
              <a:off x="4795838" y="5999163"/>
              <a:ext cx="111125" cy="149225"/>
            </a:xfrm>
            <a:custGeom>
              <a:avLst/>
              <a:gdLst>
                <a:gd name="T0" fmla="*/ 2147483647 w 83"/>
                <a:gd name="T1" fmla="*/ 0 h 111"/>
                <a:gd name="T2" fmla="*/ 2147483647 w 83"/>
                <a:gd name="T3" fmla="*/ 2147483647 h 111"/>
                <a:gd name="T4" fmla="*/ 2147483647 w 83"/>
                <a:gd name="T5" fmla="*/ 2147483647 h 111"/>
                <a:gd name="T6" fmla="*/ 2147483647 w 83"/>
                <a:gd name="T7" fmla="*/ 2147483647 h 111"/>
                <a:gd name="T8" fmla="*/ 2147483647 w 83"/>
                <a:gd name="T9" fmla="*/ 2147483647 h 111"/>
                <a:gd name="T10" fmla="*/ 2147483647 w 83"/>
                <a:gd name="T11" fmla="*/ 2147483647 h 111"/>
                <a:gd name="T12" fmla="*/ 0 w 83"/>
                <a:gd name="T13" fmla="*/ 2147483647 h 111"/>
                <a:gd name="T14" fmla="*/ 0 w 83"/>
                <a:gd name="T15" fmla="*/ 0 h 111"/>
                <a:gd name="T16" fmla="*/ 21474836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0" name="Freeform 80"/>
            <p:cNvSpPr>
              <a:spLocks/>
            </p:cNvSpPr>
            <p:nvPr userDrawn="1"/>
          </p:nvSpPr>
          <p:spPr bwMode="auto">
            <a:xfrm>
              <a:off x="492918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1" name="Freeform 81"/>
            <p:cNvSpPr>
              <a:spLocks/>
            </p:cNvSpPr>
            <p:nvPr userDrawn="1"/>
          </p:nvSpPr>
          <p:spPr bwMode="auto">
            <a:xfrm>
              <a:off x="5073650" y="5999163"/>
              <a:ext cx="95250" cy="149225"/>
            </a:xfrm>
            <a:custGeom>
              <a:avLst/>
              <a:gdLst>
                <a:gd name="T0" fmla="*/ 2147483647 w 71"/>
                <a:gd name="T1" fmla="*/ 2147483647 h 111"/>
                <a:gd name="T2" fmla="*/ 2147483647 w 71"/>
                <a:gd name="T3" fmla="*/ 2147483647 h 111"/>
                <a:gd name="T4" fmla="*/ 0 w 71"/>
                <a:gd name="T5" fmla="*/ 2147483647 h 111"/>
                <a:gd name="T6" fmla="*/ 0 w 71"/>
                <a:gd name="T7" fmla="*/ 0 h 111"/>
                <a:gd name="T8" fmla="*/ 2147483647 w 71"/>
                <a:gd name="T9" fmla="*/ 0 h 111"/>
                <a:gd name="T10" fmla="*/ 2147483647 w 71"/>
                <a:gd name="T11" fmla="*/ 2147483647 h 111"/>
                <a:gd name="T12" fmla="*/ 2147483647 w 71"/>
                <a:gd name="T13" fmla="*/ 2147483647 h 111"/>
                <a:gd name="T14" fmla="*/ 2147483647 w 71"/>
                <a:gd name="T15" fmla="*/ 2147483647 h 111"/>
                <a:gd name="T16" fmla="*/ 2147483647 w 71"/>
                <a:gd name="T17" fmla="*/ 2147483647 h 111"/>
                <a:gd name="T18" fmla="*/ 2147483647 w 71"/>
                <a:gd name="T19" fmla="*/ 2147483647 h 111"/>
                <a:gd name="T20" fmla="*/ 2147483647 w 71"/>
                <a:gd name="T21" fmla="*/ 2147483647 h 111"/>
                <a:gd name="T22" fmla="*/ 2147483647 w 71"/>
                <a:gd name="T23" fmla="*/ 2147483647 h 111"/>
                <a:gd name="T24" fmla="*/ 2147483647 w 71"/>
                <a:gd name="T25" fmla="*/ 2147483647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2" name="Freeform 82"/>
            <p:cNvSpPr>
              <a:spLocks/>
            </p:cNvSpPr>
            <p:nvPr userDrawn="1"/>
          </p:nvSpPr>
          <p:spPr bwMode="auto">
            <a:xfrm>
              <a:off x="5245100" y="5999163"/>
              <a:ext cx="95250" cy="149225"/>
            </a:xfrm>
            <a:custGeom>
              <a:avLst/>
              <a:gdLst>
                <a:gd name="T0" fmla="*/ 2147483647 w 71"/>
                <a:gd name="T1" fmla="*/ 2147483647 h 111"/>
                <a:gd name="T2" fmla="*/ 2147483647 w 71"/>
                <a:gd name="T3" fmla="*/ 2147483647 h 111"/>
                <a:gd name="T4" fmla="*/ 2147483647 w 71"/>
                <a:gd name="T5" fmla="*/ 2147483647 h 111"/>
                <a:gd name="T6" fmla="*/ 2147483647 w 71"/>
                <a:gd name="T7" fmla="*/ 2147483647 h 111"/>
                <a:gd name="T8" fmla="*/ 2147483647 w 71"/>
                <a:gd name="T9" fmla="*/ 2147483647 h 111"/>
                <a:gd name="T10" fmla="*/ 2147483647 w 71"/>
                <a:gd name="T11" fmla="*/ 2147483647 h 111"/>
                <a:gd name="T12" fmla="*/ 0 w 71"/>
                <a:gd name="T13" fmla="*/ 2147483647 h 111"/>
                <a:gd name="T14" fmla="*/ 0 w 71"/>
                <a:gd name="T15" fmla="*/ 0 h 111"/>
                <a:gd name="T16" fmla="*/ 2147483647 w 71"/>
                <a:gd name="T17" fmla="*/ 0 h 111"/>
                <a:gd name="T18" fmla="*/ 2147483647 w 71"/>
                <a:gd name="T19" fmla="*/ 2147483647 h 111"/>
                <a:gd name="T20" fmla="*/ 2147483647 w 71"/>
                <a:gd name="T21" fmla="*/ 2147483647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3"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FFFFFF"/>
                </a:solidFill>
                <a:cs typeface="Arial" charset="0"/>
              </a:endParaRPr>
            </a:p>
          </p:txBody>
        </p:sp>
        <p:sp>
          <p:nvSpPr>
            <p:cNvPr id="14" name="Freeform 84"/>
            <p:cNvSpPr>
              <a:spLocks/>
            </p:cNvSpPr>
            <p:nvPr userDrawn="1"/>
          </p:nvSpPr>
          <p:spPr bwMode="auto">
            <a:xfrm>
              <a:off x="5426075" y="5999163"/>
              <a:ext cx="96838" cy="149225"/>
            </a:xfrm>
            <a:custGeom>
              <a:avLst/>
              <a:gdLst>
                <a:gd name="T0" fmla="*/ 2147483647 w 73"/>
                <a:gd name="T1" fmla="*/ 2147483647 h 111"/>
                <a:gd name="T2" fmla="*/ 2147483647 w 73"/>
                <a:gd name="T3" fmla="*/ 2147483647 h 111"/>
                <a:gd name="T4" fmla="*/ 0 w 73"/>
                <a:gd name="T5" fmla="*/ 2147483647 h 111"/>
                <a:gd name="T6" fmla="*/ 0 w 73"/>
                <a:gd name="T7" fmla="*/ 0 h 111"/>
                <a:gd name="T8" fmla="*/ 2147483647 w 73"/>
                <a:gd name="T9" fmla="*/ 0 h 111"/>
                <a:gd name="T10" fmla="*/ 2147483647 w 73"/>
                <a:gd name="T11" fmla="*/ 2147483647 h 111"/>
                <a:gd name="T12" fmla="*/ 2147483647 w 73"/>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5" name="Freeform 85"/>
            <p:cNvSpPr>
              <a:spLocks/>
            </p:cNvSpPr>
            <p:nvPr userDrawn="1"/>
          </p:nvSpPr>
          <p:spPr bwMode="auto">
            <a:xfrm>
              <a:off x="5541963" y="5999163"/>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2147483647 w 43"/>
                <a:gd name="T11" fmla="*/ 2147483647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0 w 43"/>
                <a:gd name="T29" fmla="*/ 2147483647 h 47"/>
                <a:gd name="T30" fmla="*/ 0 w 43"/>
                <a:gd name="T31" fmla="*/ 0 h 47"/>
                <a:gd name="T32" fmla="*/ 2147483647 w 43"/>
                <a:gd name="T33" fmla="*/ 0 h 47"/>
                <a:gd name="T34" fmla="*/ 2147483647 w 43"/>
                <a:gd name="T35" fmla="*/ 2147483647 h 47"/>
                <a:gd name="T36" fmla="*/ 2147483647 w 43"/>
                <a:gd name="T37" fmla="*/ 2147483647 h 47"/>
                <a:gd name="T38" fmla="*/ 2147483647 w 43"/>
                <a:gd name="T39" fmla="*/ 2147483647 h 47"/>
                <a:gd name="T40" fmla="*/ 2147483647 w 43"/>
                <a:gd name="T41" fmla="*/ 2147483647 h 47"/>
                <a:gd name="T42" fmla="*/ 2147483647 w 43"/>
                <a:gd name="T43" fmla="*/ 0 h 47"/>
                <a:gd name="T44" fmla="*/ 2147483647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6"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17" name="Freeform 87"/>
            <p:cNvSpPr>
              <a:spLocks/>
            </p:cNvSpPr>
            <p:nvPr userDrawn="1"/>
          </p:nvSpPr>
          <p:spPr bwMode="auto">
            <a:xfrm>
              <a:off x="3714750" y="5926138"/>
              <a:ext cx="141288" cy="290512"/>
            </a:xfrm>
            <a:custGeom>
              <a:avLst/>
              <a:gdLst>
                <a:gd name="T0" fmla="*/ 0 w 106"/>
                <a:gd name="T1" fmla="*/ 2147483647 h 218"/>
                <a:gd name="T2" fmla="*/ 0 w 106"/>
                <a:gd name="T3" fmla="*/ 0 h 218"/>
                <a:gd name="T4" fmla="*/ 2147483647 w 106"/>
                <a:gd name="T5" fmla="*/ 2147483647 h 218"/>
                <a:gd name="T6" fmla="*/ 0 w 106"/>
                <a:gd name="T7" fmla="*/ 2147483647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grpSp>
      <p:sp>
        <p:nvSpPr>
          <p:cNvPr id="18" name="AutoShape 72">
            <a:hlinkClick r:id="rId2"/>
          </p:cNvPr>
          <p:cNvSpPr>
            <a:spLocks noChangeAspect="1" noChangeArrowheads="1" noTextEdit="1"/>
          </p:cNvSpPr>
          <p:nvPr userDrawn="1"/>
        </p:nvSpPr>
        <p:spPr bwMode="auto">
          <a:xfrm>
            <a:off x="4563534" y="5821363"/>
            <a:ext cx="315383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grpSp>
        <p:nvGrpSpPr>
          <p:cNvPr id="19" name="Group 29"/>
          <p:cNvGrpSpPr>
            <a:grpSpLocks/>
          </p:cNvGrpSpPr>
          <p:nvPr userDrawn="1"/>
        </p:nvGrpSpPr>
        <p:grpSpPr bwMode="auto">
          <a:xfrm>
            <a:off x="2794000" y="822326"/>
            <a:ext cx="6604000" cy="3482975"/>
            <a:chOff x="-13395325" y="822325"/>
            <a:chExt cx="4953000" cy="3482975"/>
          </a:xfrm>
        </p:grpSpPr>
        <p:sp>
          <p:nvSpPr>
            <p:cNvPr id="20" name="Freeform 7"/>
            <p:cNvSpPr>
              <a:spLocks/>
            </p:cNvSpPr>
            <p:nvPr userDrawn="1"/>
          </p:nvSpPr>
          <p:spPr bwMode="auto">
            <a:xfrm>
              <a:off x="-12042775" y="847725"/>
              <a:ext cx="917575" cy="320675"/>
            </a:xfrm>
            <a:custGeom>
              <a:avLst/>
              <a:gdLst>
                <a:gd name="T0" fmla="*/ 0 w 578"/>
                <a:gd name="T1" fmla="*/ 509071563 h 202"/>
                <a:gd name="T2" fmla="*/ 413305625 w 578"/>
                <a:gd name="T3" fmla="*/ 509071563 h 202"/>
                <a:gd name="T4" fmla="*/ 498990938 w 578"/>
                <a:gd name="T5" fmla="*/ 307459063 h 202"/>
                <a:gd name="T6" fmla="*/ 902215938 w 578"/>
                <a:gd name="T7" fmla="*/ 307459063 h 202"/>
                <a:gd name="T8" fmla="*/ 811490313 w 578"/>
                <a:gd name="T9" fmla="*/ 509071563 h 202"/>
                <a:gd name="T10" fmla="*/ 1229836250 w 578"/>
                <a:gd name="T11" fmla="*/ 509071563 h 202"/>
                <a:gd name="T12" fmla="*/ 1456650313 w 578"/>
                <a:gd name="T13" fmla="*/ 0 h 202"/>
                <a:gd name="T14" fmla="*/ 1038304375 w 578"/>
                <a:gd name="T15" fmla="*/ 0 h 202"/>
                <a:gd name="T16" fmla="*/ 962699688 w 578"/>
                <a:gd name="T17" fmla="*/ 171370625 h 202"/>
                <a:gd name="T18" fmla="*/ 559474688 w 578"/>
                <a:gd name="T19" fmla="*/ 171370625 h 202"/>
                <a:gd name="T20" fmla="*/ 635079375 w 578"/>
                <a:gd name="T21" fmla="*/ 0 h 202"/>
                <a:gd name="T22" fmla="*/ 226814063 w 578"/>
                <a:gd name="T23" fmla="*/ 0 h 202"/>
                <a:gd name="T24" fmla="*/ 0 w 578"/>
                <a:gd name="T25" fmla="*/ 509071563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1" name="Freeform 8"/>
            <p:cNvSpPr>
              <a:spLocks/>
            </p:cNvSpPr>
            <p:nvPr userDrawn="1"/>
          </p:nvSpPr>
          <p:spPr bwMode="auto">
            <a:xfrm>
              <a:off x="-11169650" y="822325"/>
              <a:ext cx="866775" cy="365125"/>
            </a:xfrm>
            <a:custGeom>
              <a:avLst/>
              <a:gdLst>
                <a:gd name="T0" fmla="*/ 1965721875 w 273"/>
                <a:gd name="T1" fmla="*/ 433466875 h 115"/>
                <a:gd name="T2" fmla="*/ 2147483647 w 273"/>
                <a:gd name="T3" fmla="*/ 433466875 h 115"/>
                <a:gd name="T4" fmla="*/ 2147483647 w 273"/>
                <a:gd name="T5" fmla="*/ 90725625 h 115"/>
                <a:gd name="T6" fmla="*/ 423386250 w 273"/>
                <a:gd name="T7" fmla="*/ 312499375 h 115"/>
                <a:gd name="T8" fmla="*/ 383063750 w 273"/>
                <a:gd name="T9" fmla="*/ 1018143125 h 115"/>
                <a:gd name="T10" fmla="*/ 1895157500 w 273"/>
                <a:gd name="T11" fmla="*/ 1078626875 h 115"/>
                <a:gd name="T12" fmla="*/ 2147483647 w 273"/>
                <a:gd name="T13" fmla="*/ 766127500 h 115"/>
                <a:gd name="T14" fmla="*/ 1794351250 w 273"/>
                <a:gd name="T15" fmla="*/ 766127500 h 115"/>
                <a:gd name="T16" fmla="*/ 1401206875 w 273"/>
                <a:gd name="T17" fmla="*/ 887095000 h 115"/>
                <a:gd name="T18" fmla="*/ 977820625 w 273"/>
                <a:gd name="T19" fmla="*/ 594756875 h 115"/>
                <a:gd name="T20" fmla="*/ 1552416250 w 273"/>
                <a:gd name="T21" fmla="*/ 302418750 h 115"/>
                <a:gd name="T22" fmla="*/ 1965721875 w 273"/>
                <a:gd name="T23" fmla="*/ 433466875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2" name="Freeform 9"/>
            <p:cNvSpPr>
              <a:spLocks/>
            </p:cNvSpPr>
            <p:nvPr userDrawn="1"/>
          </p:nvSpPr>
          <p:spPr bwMode="auto">
            <a:xfrm>
              <a:off x="-10321925" y="847725"/>
              <a:ext cx="669925" cy="320675"/>
            </a:xfrm>
            <a:custGeom>
              <a:avLst/>
              <a:gdLst>
                <a:gd name="T0" fmla="*/ 650200313 w 422"/>
                <a:gd name="T1" fmla="*/ 0 h 202"/>
                <a:gd name="T2" fmla="*/ 478829688 w 422"/>
                <a:gd name="T3" fmla="*/ 388104063 h 202"/>
                <a:gd name="T4" fmla="*/ 1063505938 w 422"/>
                <a:gd name="T5" fmla="*/ 388104063 h 202"/>
                <a:gd name="T6" fmla="*/ 1008062500 w 422"/>
                <a:gd name="T7" fmla="*/ 509071563 h 202"/>
                <a:gd name="T8" fmla="*/ 0 w 422"/>
                <a:gd name="T9" fmla="*/ 509071563 h 202"/>
                <a:gd name="T10" fmla="*/ 226814063 w 422"/>
                <a:gd name="T11" fmla="*/ 0 h 202"/>
                <a:gd name="T12" fmla="*/ 650200313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3" name="Freeform 10"/>
            <p:cNvSpPr>
              <a:spLocks/>
            </p:cNvSpPr>
            <p:nvPr userDrawn="1"/>
          </p:nvSpPr>
          <p:spPr bwMode="auto">
            <a:xfrm>
              <a:off x="-13303250" y="4124325"/>
              <a:ext cx="111125" cy="174625"/>
            </a:xfrm>
            <a:custGeom>
              <a:avLst/>
              <a:gdLst>
                <a:gd name="T0" fmla="*/ 252015625 w 35"/>
                <a:gd name="T1" fmla="*/ 191531875 h 55"/>
                <a:gd name="T2" fmla="*/ 171370625 w 35"/>
                <a:gd name="T3" fmla="*/ 141128750 h 55"/>
                <a:gd name="T4" fmla="*/ 120967500 w 35"/>
                <a:gd name="T5" fmla="*/ 171370625 h 55"/>
                <a:gd name="T6" fmla="*/ 221773750 w 35"/>
                <a:gd name="T7" fmla="*/ 231854375 h 55"/>
                <a:gd name="T8" fmla="*/ 352821875 w 35"/>
                <a:gd name="T9" fmla="*/ 362902500 h 55"/>
                <a:gd name="T10" fmla="*/ 231854375 w 35"/>
                <a:gd name="T11" fmla="*/ 493950625 h 55"/>
                <a:gd name="T12" fmla="*/ 231854375 w 35"/>
                <a:gd name="T13" fmla="*/ 554434375 h 55"/>
                <a:gd name="T14" fmla="*/ 131048125 w 35"/>
                <a:gd name="T15" fmla="*/ 554434375 h 55"/>
                <a:gd name="T16" fmla="*/ 131048125 w 35"/>
                <a:gd name="T17" fmla="*/ 493950625 h 55"/>
                <a:gd name="T18" fmla="*/ 0 w 35"/>
                <a:gd name="T19" fmla="*/ 372983125 h 55"/>
                <a:gd name="T20" fmla="*/ 100806250 w 35"/>
                <a:gd name="T21" fmla="*/ 342741250 h 55"/>
                <a:gd name="T22" fmla="*/ 191531875 w 35"/>
                <a:gd name="T23" fmla="*/ 413305625 h 55"/>
                <a:gd name="T24" fmla="*/ 241935000 w 35"/>
                <a:gd name="T25" fmla="*/ 372983125 h 55"/>
                <a:gd name="T26" fmla="*/ 131048125 w 35"/>
                <a:gd name="T27" fmla="*/ 302418750 h 55"/>
                <a:gd name="T28" fmla="*/ 10080625 w 35"/>
                <a:gd name="T29" fmla="*/ 181451250 h 55"/>
                <a:gd name="T30" fmla="*/ 131048125 w 35"/>
                <a:gd name="T31" fmla="*/ 50403125 h 55"/>
                <a:gd name="T32" fmla="*/ 131048125 w 35"/>
                <a:gd name="T33" fmla="*/ 0 h 55"/>
                <a:gd name="T34" fmla="*/ 231854375 w 35"/>
                <a:gd name="T35" fmla="*/ 0 h 55"/>
                <a:gd name="T36" fmla="*/ 231854375 w 35"/>
                <a:gd name="T37" fmla="*/ 50403125 h 55"/>
                <a:gd name="T38" fmla="*/ 352821875 w 35"/>
                <a:gd name="T39" fmla="*/ 171370625 h 55"/>
                <a:gd name="T40" fmla="*/ 252015625 w 35"/>
                <a:gd name="T41" fmla="*/ 191531875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55">
                  <a:moveTo>
                    <a:pt x="25" y="19"/>
                  </a:moveTo>
                  <a:cubicBezTo>
                    <a:pt x="24" y="15"/>
                    <a:pt x="20" y="14"/>
                    <a:pt x="17" y="14"/>
                  </a:cubicBezTo>
                  <a:cubicBezTo>
                    <a:pt x="14" y="14"/>
                    <a:pt x="12" y="15"/>
                    <a:pt x="12" y="17"/>
                  </a:cubicBezTo>
                  <a:cubicBezTo>
                    <a:pt x="12" y="20"/>
                    <a:pt x="17" y="21"/>
                    <a:pt x="22" y="23"/>
                  </a:cubicBezTo>
                  <a:cubicBezTo>
                    <a:pt x="28" y="25"/>
                    <a:pt x="35" y="29"/>
                    <a:pt x="35" y="36"/>
                  </a:cubicBezTo>
                  <a:cubicBezTo>
                    <a:pt x="35" y="43"/>
                    <a:pt x="31" y="48"/>
                    <a:pt x="23" y="49"/>
                  </a:cubicBezTo>
                  <a:cubicBezTo>
                    <a:pt x="23" y="55"/>
                    <a:pt x="23" y="55"/>
                    <a:pt x="23" y="55"/>
                  </a:cubicBezTo>
                  <a:cubicBezTo>
                    <a:pt x="13" y="55"/>
                    <a:pt x="13" y="55"/>
                    <a:pt x="13" y="55"/>
                  </a:cubicBezTo>
                  <a:cubicBezTo>
                    <a:pt x="13" y="49"/>
                    <a:pt x="13" y="49"/>
                    <a:pt x="13" y="49"/>
                  </a:cubicBezTo>
                  <a:cubicBezTo>
                    <a:pt x="7" y="48"/>
                    <a:pt x="2" y="43"/>
                    <a:pt x="0" y="37"/>
                  </a:cubicBezTo>
                  <a:cubicBezTo>
                    <a:pt x="10" y="34"/>
                    <a:pt x="10" y="34"/>
                    <a:pt x="10" y="34"/>
                  </a:cubicBezTo>
                  <a:cubicBezTo>
                    <a:pt x="11" y="37"/>
                    <a:pt x="14" y="41"/>
                    <a:pt x="19" y="41"/>
                  </a:cubicBezTo>
                  <a:cubicBezTo>
                    <a:pt x="22" y="41"/>
                    <a:pt x="24" y="39"/>
                    <a:pt x="24" y="37"/>
                  </a:cubicBezTo>
                  <a:cubicBezTo>
                    <a:pt x="24" y="33"/>
                    <a:pt x="19" y="32"/>
                    <a:pt x="13" y="30"/>
                  </a:cubicBezTo>
                  <a:cubicBezTo>
                    <a:pt x="7" y="28"/>
                    <a:pt x="1" y="25"/>
                    <a:pt x="1" y="18"/>
                  </a:cubicBezTo>
                  <a:cubicBezTo>
                    <a:pt x="1" y="12"/>
                    <a:pt x="6" y="7"/>
                    <a:pt x="13" y="5"/>
                  </a:cubicBezTo>
                  <a:cubicBezTo>
                    <a:pt x="13" y="0"/>
                    <a:pt x="13" y="0"/>
                    <a:pt x="13" y="0"/>
                  </a:cubicBezTo>
                  <a:cubicBezTo>
                    <a:pt x="23" y="0"/>
                    <a:pt x="23" y="0"/>
                    <a:pt x="23" y="0"/>
                  </a:cubicBezTo>
                  <a:cubicBezTo>
                    <a:pt x="23" y="5"/>
                    <a:pt x="23" y="5"/>
                    <a:pt x="23" y="5"/>
                  </a:cubicBezTo>
                  <a:cubicBezTo>
                    <a:pt x="29" y="7"/>
                    <a:pt x="33" y="11"/>
                    <a:pt x="35" y="17"/>
                  </a:cubicBezTo>
                  <a:lnTo>
                    <a:pt x="25"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4" name="Freeform 11"/>
            <p:cNvSpPr>
              <a:spLocks noEditPoints="1"/>
            </p:cNvSpPr>
            <p:nvPr userDrawn="1"/>
          </p:nvSpPr>
          <p:spPr bwMode="auto">
            <a:xfrm>
              <a:off x="-13179425" y="4140200"/>
              <a:ext cx="107950" cy="142875"/>
            </a:xfrm>
            <a:custGeom>
              <a:avLst/>
              <a:gdLst>
                <a:gd name="T0" fmla="*/ 161290000 w 34"/>
                <a:gd name="T1" fmla="*/ 161290000 h 45"/>
                <a:gd name="T2" fmla="*/ 161290000 w 34"/>
                <a:gd name="T3" fmla="*/ 161290000 h 45"/>
                <a:gd name="T4" fmla="*/ 191531875 w 34"/>
                <a:gd name="T5" fmla="*/ 151209375 h 45"/>
                <a:gd name="T6" fmla="*/ 342741250 w 34"/>
                <a:gd name="T7" fmla="*/ 302418750 h 45"/>
                <a:gd name="T8" fmla="*/ 171370625 w 34"/>
                <a:gd name="T9" fmla="*/ 453628125 h 45"/>
                <a:gd name="T10" fmla="*/ 0 w 34"/>
                <a:gd name="T11" fmla="*/ 292338125 h 45"/>
                <a:gd name="T12" fmla="*/ 80645000 w 34"/>
                <a:gd name="T13" fmla="*/ 120967500 h 45"/>
                <a:gd name="T14" fmla="*/ 161290000 w 34"/>
                <a:gd name="T15" fmla="*/ 0 h 45"/>
                <a:gd name="T16" fmla="*/ 272176875 w 34"/>
                <a:gd name="T17" fmla="*/ 0 h 45"/>
                <a:gd name="T18" fmla="*/ 161290000 w 34"/>
                <a:gd name="T19" fmla="*/ 161290000 h 45"/>
                <a:gd name="T20" fmla="*/ 241935000 w 34"/>
                <a:gd name="T21" fmla="*/ 292338125 h 45"/>
                <a:gd name="T22" fmla="*/ 171370625 w 34"/>
                <a:gd name="T23" fmla="*/ 231854375 h 45"/>
                <a:gd name="T24" fmla="*/ 100806250 w 34"/>
                <a:gd name="T25" fmla="*/ 292338125 h 45"/>
                <a:gd name="T26" fmla="*/ 171370625 w 34"/>
                <a:gd name="T27" fmla="*/ 362902500 h 45"/>
                <a:gd name="T28" fmla="*/ 241935000 w 34"/>
                <a:gd name="T29" fmla="*/ 29233812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6" y="15"/>
                    <a:pt x="17" y="15"/>
                    <a:pt x="19" y="15"/>
                  </a:cubicBezTo>
                  <a:cubicBezTo>
                    <a:pt x="29" y="15"/>
                    <a:pt x="34" y="22"/>
                    <a:pt x="34" y="30"/>
                  </a:cubicBezTo>
                  <a:cubicBezTo>
                    <a:pt x="34" y="39"/>
                    <a:pt x="27" y="45"/>
                    <a:pt x="17" y="45"/>
                  </a:cubicBezTo>
                  <a:cubicBezTo>
                    <a:pt x="8" y="45"/>
                    <a:pt x="0" y="39"/>
                    <a:pt x="0" y="29"/>
                  </a:cubicBezTo>
                  <a:cubicBezTo>
                    <a:pt x="0" y="23"/>
                    <a:pt x="3" y="18"/>
                    <a:pt x="8" y="12"/>
                  </a:cubicBezTo>
                  <a:cubicBezTo>
                    <a:pt x="16" y="0"/>
                    <a:pt x="16" y="0"/>
                    <a:pt x="16" y="0"/>
                  </a:cubicBezTo>
                  <a:cubicBezTo>
                    <a:pt x="27" y="0"/>
                    <a:pt x="27" y="0"/>
                    <a:pt x="27" y="0"/>
                  </a:cubicBezTo>
                  <a:lnTo>
                    <a:pt x="16" y="16"/>
                  </a:lnTo>
                  <a:close/>
                  <a:moveTo>
                    <a:pt x="24" y="29"/>
                  </a:moveTo>
                  <a:cubicBezTo>
                    <a:pt x="24" y="26"/>
                    <a:pt x="21" y="23"/>
                    <a:pt x="17" y="23"/>
                  </a:cubicBezTo>
                  <a:cubicBezTo>
                    <a:pt x="13" y="23"/>
                    <a:pt x="10" y="26"/>
                    <a:pt x="10" y="29"/>
                  </a:cubicBezTo>
                  <a:cubicBezTo>
                    <a:pt x="10" y="33"/>
                    <a:pt x="13" y="36"/>
                    <a:pt x="17" y="36"/>
                  </a:cubicBezTo>
                  <a:cubicBezTo>
                    <a:pt x="21"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5" name="Oval 12"/>
            <p:cNvSpPr>
              <a:spLocks noChangeArrowheads="1"/>
            </p:cNvSpPr>
            <p:nvPr userDrawn="1"/>
          </p:nvSpPr>
          <p:spPr bwMode="auto">
            <a:xfrm>
              <a:off x="-13055600" y="4251325"/>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26" name="Freeform 13"/>
            <p:cNvSpPr>
              <a:spLocks/>
            </p:cNvSpPr>
            <p:nvPr userDrawn="1"/>
          </p:nvSpPr>
          <p:spPr bwMode="auto">
            <a:xfrm>
              <a:off x="-13001625" y="4140200"/>
              <a:ext cx="104775" cy="142875"/>
            </a:xfrm>
            <a:custGeom>
              <a:avLst/>
              <a:gdLst>
                <a:gd name="T0" fmla="*/ 110886875 w 33"/>
                <a:gd name="T1" fmla="*/ 161290000 h 45"/>
                <a:gd name="T2" fmla="*/ 161290000 w 33"/>
                <a:gd name="T3" fmla="*/ 151209375 h 45"/>
                <a:gd name="T4" fmla="*/ 332660625 w 33"/>
                <a:gd name="T5" fmla="*/ 302418750 h 45"/>
                <a:gd name="T6" fmla="*/ 161290000 w 33"/>
                <a:gd name="T7" fmla="*/ 453628125 h 45"/>
                <a:gd name="T8" fmla="*/ 0 w 33"/>
                <a:gd name="T9" fmla="*/ 342741250 h 45"/>
                <a:gd name="T10" fmla="*/ 90725625 w 33"/>
                <a:gd name="T11" fmla="*/ 312499375 h 45"/>
                <a:gd name="T12" fmla="*/ 161290000 w 33"/>
                <a:gd name="T13" fmla="*/ 362902500 h 45"/>
                <a:gd name="T14" fmla="*/ 221773750 w 33"/>
                <a:gd name="T15" fmla="*/ 302418750 h 45"/>
                <a:gd name="T16" fmla="*/ 161290000 w 33"/>
                <a:gd name="T17" fmla="*/ 231854375 h 45"/>
                <a:gd name="T18" fmla="*/ 100806250 w 33"/>
                <a:gd name="T19" fmla="*/ 272176875 h 45"/>
                <a:gd name="T20" fmla="*/ 10080625 w 33"/>
                <a:gd name="T21" fmla="*/ 241935000 h 45"/>
                <a:gd name="T22" fmla="*/ 50403125 w 33"/>
                <a:gd name="T23" fmla="*/ 0 h 45"/>
                <a:gd name="T24" fmla="*/ 302418750 w 33"/>
                <a:gd name="T25" fmla="*/ 0 h 45"/>
                <a:gd name="T26" fmla="*/ 302418750 w 33"/>
                <a:gd name="T27" fmla="*/ 100806250 h 45"/>
                <a:gd name="T28" fmla="*/ 131048125 w 33"/>
                <a:gd name="T29" fmla="*/ 100806250 h 45"/>
                <a:gd name="T30" fmla="*/ 131048125 w 33"/>
                <a:gd name="T31" fmla="*/ 110886875 h 45"/>
                <a:gd name="T32" fmla="*/ 110886875 w 33"/>
                <a:gd name="T33" fmla="*/ 16129000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45">
                  <a:moveTo>
                    <a:pt x="11" y="16"/>
                  </a:moveTo>
                  <a:cubicBezTo>
                    <a:pt x="12" y="16"/>
                    <a:pt x="14" y="15"/>
                    <a:pt x="16" y="15"/>
                  </a:cubicBezTo>
                  <a:cubicBezTo>
                    <a:pt x="25" y="15"/>
                    <a:pt x="33" y="21"/>
                    <a:pt x="33" y="30"/>
                  </a:cubicBezTo>
                  <a:cubicBezTo>
                    <a:pt x="33" y="38"/>
                    <a:pt x="26" y="45"/>
                    <a:pt x="16" y="45"/>
                  </a:cubicBezTo>
                  <a:cubicBezTo>
                    <a:pt x="7" y="45"/>
                    <a:pt x="1" y="40"/>
                    <a:pt x="0" y="34"/>
                  </a:cubicBezTo>
                  <a:cubicBezTo>
                    <a:pt x="9" y="31"/>
                    <a:pt x="9" y="31"/>
                    <a:pt x="9" y="31"/>
                  </a:cubicBezTo>
                  <a:cubicBezTo>
                    <a:pt x="10" y="33"/>
                    <a:pt x="12" y="36"/>
                    <a:pt x="16" y="36"/>
                  </a:cubicBezTo>
                  <a:cubicBezTo>
                    <a:pt x="19" y="36"/>
                    <a:pt x="22" y="33"/>
                    <a:pt x="22" y="30"/>
                  </a:cubicBezTo>
                  <a:cubicBezTo>
                    <a:pt x="22" y="26"/>
                    <a:pt x="19" y="23"/>
                    <a:pt x="16" y="23"/>
                  </a:cubicBezTo>
                  <a:cubicBezTo>
                    <a:pt x="12" y="23"/>
                    <a:pt x="11" y="25"/>
                    <a:pt x="10" y="27"/>
                  </a:cubicBezTo>
                  <a:cubicBezTo>
                    <a:pt x="1" y="24"/>
                    <a:pt x="1" y="24"/>
                    <a:pt x="1" y="24"/>
                  </a:cubicBezTo>
                  <a:cubicBezTo>
                    <a:pt x="5" y="0"/>
                    <a:pt x="5" y="0"/>
                    <a:pt x="5" y="0"/>
                  </a:cubicBezTo>
                  <a:cubicBezTo>
                    <a:pt x="30" y="0"/>
                    <a:pt x="30" y="0"/>
                    <a:pt x="30" y="0"/>
                  </a:cubicBezTo>
                  <a:cubicBezTo>
                    <a:pt x="30" y="10"/>
                    <a:pt x="30" y="10"/>
                    <a:pt x="30" y="10"/>
                  </a:cubicBezTo>
                  <a:cubicBezTo>
                    <a:pt x="13" y="10"/>
                    <a:pt x="13" y="10"/>
                    <a:pt x="13" y="10"/>
                  </a:cubicBezTo>
                  <a:cubicBezTo>
                    <a:pt x="13" y="11"/>
                    <a:pt x="13" y="11"/>
                    <a:pt x="13" y="11"/>
                  </a:cubicBezTo>
                  <a:cubicBezTo>
                    <a:pt x="12" y="15"/>
                    <a:pt x="11" y="16"/>
                    <a:pt x="1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7" name="Freeform 14"/>
            <p:cNvSpPr>
              <a:spLocks noEditPoints="1"/>
            </p:cNvSpPr>
            <p:nvPr userDrawn="1"/>
          </p:nvSpPr>
          <p:spPr bwMode="auto">
            <a:xfrm>
              <a:off x="-12823825" y="4140200"/>
              <a:ext cx="101600" cy="139700"/>
            </a:xfrm>
            <a:custGeom>
              <a:avLst/>
              <a:gdLst>
                <a:gd name="T0" fmla="*/ 171370625 w 32"/>
                <a:gd name="T1" fmla="*/ 0 h 44"/>
                <a:gd name="T2" fmla="*/ 292338125 w 32"/>
                <a:gd name="T3" fmla="*/ 110886875 h 44"/>
                <a:gd name="T4" fmla="*/ 221773750 w 32"/>
                <a:gd name="T5" fmla="*/ 201612500 h 44"/>
                <a:gd name="T6" fmla="*/ 221773750 w 32"/>
                <a:gd name="T7" fmla="*/ 201612500 h 44"/>
                <a:gd name="T8" fmla="*/ 322580000 w 32"/>
                <a:gd name="T9" fmla="*/ 312499375 h 44"/>
                <a:gd name="T10" fmla="*/ 181451250 w 32"/>
                <a:gd name="T11" fmla="*/ 443547500 h 44"/>
                <a:gd name="T12" fmla="*/ 0 w 32"/>
                <a:gd name="T13" fmla="*/ 443547500 h 44"/>
                <a:gd name="T14" fmla="*/ 0 w 32"/>
                <a:gd name="T15" fmla="*/ 0 h 44"/>
                <a:gd name="T16" fmla="*/ 171370625 w 32"/>
                <a:gd name="T17" fmla="*/ 0 h 44"/>
                <a:gd name="T18" fmla="*/ 161290000 w 32"/>
                <a:gd name="T19" fmla="*/ 191531875 h 44"/>
                <a:gd name="T20" fmla="*/ 241935000 w 32"/>
                <a:gd name="T21" fmla="*/ 120967500 h 44"/>
                <a:gd name="T22" fmla="*/ 161290000 w 32"/>
                <a:gd name="T23" fmla="*/ 50403125 h 44"/>
                <a:gd name="T24" fmla="*/ 50403125 w 32"/>
                <a:gd name="T25" fmla="*/ 50403125 h 44"/>
                <a:gd name="T26" fmla="*/ 50403125 w 32"/>
                <a:gd name="T27" fmla="*/ 191531875 h 44"/>
                <a:gd name="T28" fmla="*/ 161290000 w 32"/>
                <a:gd name="T29" fmla="*/ 191531875 h 44"/>
                <a:gd name="T30" fmla="*/ 171370625 w 32"/>
                <a:gd name="T31" fmla="*/ 403225000 h 44"/>
                <a:gd name="T32" fmla="*/ 272176875 w 32"/>
                <a:gd name="T33" fmla="*/ 312499375 h 44"/>
                <a:gd name="T34" fmla="*/ 171370625 w 32"/>
                <a:gd name="T35" fmla="*/ 231854375 h 44"/>
                <a:gd name="T36" fmla="*/ 50403125 w 32"/>
                <a:gd name="T37" fmla="*/ 231854375 h 44"/>
                <a:gd name="T38" fmla="*/ 50403125 w 32"/>
                <a:gd name="T39" fmla="*/ 403225000 h 44"/>
                <a:gd name="T40" fmla="*/ 171370625 w 32"/>
                <a:gd name="T41" fmla="*/ 40322500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 h="44">
                  <a:moveTo>
                    <a:pt x="17" y="0"/>
                  </a:moveTo>
                  <a:cubicBezTo>
                    <a:pt x="24" y="0"/>
                    <a:pt x="29" y="5"/>
                    <a:pt x="29" y="11"/>
                  </a:cubicBezTo>
                  <a:cubicBezTo>
                    <a:pt x="29" y="16"/>
                    <a:pt x="26" y="19"/>
                    <a:pt x="22" y="20"/>
                  </a:cubicBezTo>
                  <a:cubicBezTo>
                    <a:pt x="22" y="20"/>
                    <a:pt x="22" y="20"/>
                    <a:pt x="22" y="20"/>
                  </a:cubicBezTo>
                  <a:cubicBezTo>
                    <a:pt x="26" y="21"/>
                    <a:pt x="32" y="25"/>
                    <a:pt x="32" y="31"/>
                  </a:cubicBezTo>
                  <a:cubicBezTo>
                    <a:pt x="32" y="39"/>
                    <a:pt x="27" y="44"/>
                    <a:pt x="18" y="44"/>
                  </a:cubicBezTo>
                  <a:cubicBezTo>
                    <a:pt x="0" y="44"/>
                    <a:pt x="0" y="44"/>
                    <a:pt x="0" y="44"/>
                  </a:cubicBezTo>
                  <a:cubicBezTo>
                    <a:pt x="0" y="0"/>
                    <a:pt x="0" y="0"/>
                    <a:pt x="0" y="0"/>
                  </a:cubicBezTo>
                  <a:lnTo>
                    <a:pt x="17" y="0"/>
                  </a:lnTo>
                  <a:close/>
                  <a:moveTo>
                    <a:pt x="16" y="19"/>
                  </a:moveTo>
                  <a:cubicBezTo>
                    <a:pt x="21" y="19"/>
                    <a:pt x="24" y="15"/>
                    <a:pt x="24" y="12"/>
                  </a:cubicBezTo>
                  <a:cubicBezTo>
                    <a:pt x="24" y="8"/>
                    <a:pt x="21" y="5"/>
                    <a:pt x="16" y="5"/>
                  </a:cubicBezTo>
                  <a:cubicBezTo>
                    <a:pt x="5" y="5"/>
                    <a:pt x="5" y="5"/>
                    <a:pt x="5" y="5"/>
                  </a:cubicBezTo>
                  <a:cubicBezTo>
                    <a:pt x="5" y="19"/>
                    <a:pt x="5" y="19"/>
                    <a:pt x="5" y="19"/>
                  </a:cubicBezTo>
                  <a:lnTo>
                    <a:pt x="16" y="19"/>
                  </a:lnTo>
                  <a:close/>
                  <a:moveTo>
                    <a:pt x="17" y="40"/>
                  </a:moveTo>
                  <a:cubicBezTo>
                    <a:pt x="23" y="40"/>
                    <a:pt x="27" y="36"/>
                    <a:pt x="27" y="31"/>
                  </a:cubicBezTo>
                  <a:cubicBezTo>
                    <a:pt x="27" y="26"/>
                    <a:pt x="22" y="23"/>
                    <a:pt x="17" y="23"/>
                  </a:cubicBezTo>
                  <a:cubicBezTo>
                    <a:pt x="5" y="23"/>
                    <a:pt x="5" y="23"/>
                    <a:pt x="5" y="23"/>
                  </a:cubicBezTo>
                  <a:cubicBezTo>
                    <a:pt x="5" y="40"/>
                    <a:pt x="5" y="40"/>
                    <a:pt x="5" y="40"/>
                  </a:cubicBezTo>
                  <a:lnTo>
                    <a:pt x="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28" name="Rectangle 15"/>
            <p:cNvSpPr>
              <a:spLocks noChangeArrowheads="1"/>
            </p:cNvSpPr>
            <p:nvPr userDrawn="1"/>
          </p:nvSpPr>
          <p:spPr bwMode="auto">
            <a:xfrm>
              <a:off x="-12693650"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29" name="Freeform 16"/>
            <p:cNvSpPr>
              <a:spLocks/>
            </p:cNvSpPr>
            <p:nvPr userDrawn="1"/>
          </p:nvSpPr>
          <p:spPr bwMode="auto">
            <a:xfrm>
              <a:off x="-12642850" y="4140200"/>
              <a:ext cx="92075" cy="139700"/>
            </a:xfrm>
            <a:custGeom>
              <a:avLst/>
              <a:gdLst>
                <a:gd name="T0" fmla="*/ 146169063 w 58"/>
                <a:gd name="T1" fmla="*/ 196572188 h 88"/>
                <a:gd name="T2" fmla="*/ 146169063 w 58"/>
                <a:gd name="T3" fmla="*/ 221773750 h 88"/>
                <a:gd name="T4" fmla="*/ 0 w 58"/>
                <a:gd name="T5" fmla="*/ 221773750 h 88"/>
                <a:gd name="T6" fmla="*/ 0 w 58"/>
                <a:gd name="T7" fmla="*/ 0 h 88"/>
                <a:gd name="T8" fmla="*/ 25201563 w 58"/>
                <a:gd name="T9" fmla="*/ 0 h 88"/>
                <a:gd name="T10" fmla="*/ 25201563 w 58"/>
                <a:gd name="T11" fmla="*/ 196572188 h 88"/>
                <a:gd name="T12" fmla="*/ 146169063 w 58"/>
                <a:gd name="T13" fmla="*/ 196572188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0" name="Freeform 17"/>
            <p:cNvSpPr>
              <a:spLocks/>
            </p:cNvSpPr>
            <p:nvPr userDrawn="1"/>
          </p:nvSpPr>
          <p:spPr bwMode="auto">
            <a:xfrm>
              <a:off x="-12528550" y="4140200"/>
              <a:ext cx="88900" cy="139700"/>
            </a:xfrm>
            <a:custGeom>
              <a:avLst/>
              <a:gdLst>
                <a:gd name="T0" fmla="*/ 141128750 w 56"/>
                <a:gd name="T1" fmla="*/ 196572188 h 88"/>
                <a:gd name="T2" fmla="*/ 141128750 w 56"/>
                <a:gd name="T3" fmla="*/ 221773750 h 88"/>
                <a:gd name="T4" fmla="*/ 0 w 56"/>
                <a:gd name="T5" fmla="*/ 221773750 h 88"/>
                <a:gd name="T6" fmla="*/ 0 w 56"/>
                <a:gd name="T7" fmla="*/ 0 h 88"/>
                <a:gd name="T8" fmla="*/ 25201563 w 56"/>
                <a:gd name="T9" fmla="*/ 0 h 88"/>
                <a:gd name="T10" fmla="*/ 25201563 w 56"/>
                <a:gd name="T11" fmla="*/ 196572188 h 88"/>
                <a:gd name="T12" fmla="*/ 141128750 w 56"/>
                <a:gd name="T13" fmla="*/ 196572188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1" name="Rectangle 18"/>
            <p:cNvSpPr>
              <a:spLocks noChangeArrowheads="1"/>
            </p:cNvSpPr>
            <p:nvPr userDrawn="1"/>
          </p:nvSpPr>
          <p:spPr bwMode="auto">
            <a:xfrm>
              <a:off x="-12417425"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32" name="Freeform 19"/>
            <p:cNvSpPr>
              <a:spLocks noEditPoints="1"/>
            </p:cNvSpPr>
            <p:nvPr userDrawn="1"/>
          </p:nvSpPr>
          <p:spPr bwMode="auto">
            <a:xfrm>
              <a:off x="-12376150" y="4140200"/>
              <a:ext cx="146050" cy="142875"/>
            </a:xfrm>
            <a:custGeom>
              <a:avLst/>
              <a:gdLst>
                <a:gd name="T0" fmla="*/ 231854375 w 46"/>
                <a:gd name="T1" fmla="*/ 0 h 45"/>
                <a:gd name="T2" fmla="*/ 463708750 w 46"/>
                <a:gd name="T3" fmla="*/ 221773750 h 45"/>
                <a:gd name="T4" fmla="*/ 231854375 w 46"/>
                <a:gd name="T5" fmla="*/ 453628125 h 45"/>
                <a:gd name="T6" fmla="*/ 0 w 46"/>
                <a:gd name="T7" fmla="*/ 221773750 h 45"/>
                <a:gd name="T8" fmla="*/ 231854375 w 46"/>
                <a:gd name="T9" fmla="*/ 0 h 45"/>
                <a:gd name="T10" fmla="*/ 231854375 w 46"/>
                <a:gd name="T11" fmla="*/ 403225000 h 45"/>
                <a:gd name="T12" fmla="*/ 403225000 w 46"/>
                <a:gd name="T13" fmla="*/ 221773750 h 45"/>
                <a:gd name="T14" fmla="*/ 231854375 w 46"/>
                <a:gd name="T15" fmla="*/ 50403125 h 45"/>
                <a:gd name="T16" fmla="*/ 60483750 w 46"/>
                <a:gd name="T17" fmla="*/ 221773750 h 45"/>
                <a:gd name="T18" fmla="*/ 231854375 w 46"/>
                <a:gd name="T19" fmla="*/ 403225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45">
                  <a:moveTo>
                    <a:pt x="23" y="0"/>
                  </a:moveTo>
                  <a:cubicBezTo>
                    <a:pt x="35" y="0"/>
                    <a:pt x="46" y="9"/>
                    <a:pt x="46" y="22"/>
                  </a:cubicBezTo>
                  <a:cubicBezTo>
                    <a:pt x="46"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6" y="12"/>
                    <a:pt x="6" y="22"/>
                  </a:cubicBezTo>
                  <a:cubicBezTo>
                    <a:pt x="6"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3" name="Freeform 20"/>
            <p:cNvSpPr>
              <a:spLocks/>
            </p:cNvSpPr>
            <p:nvPr userDrawn="1"/>
          </p:nvSpPr>
          <p:spPr bwMode="auto">
            <a:xfrm>
              <a:off x="-12204700" y="4140200"/>
              <a:ext cx="111125" cy="139700"/>
            </a:xfrm>
            <a:custGeom>
              <a:avLst/>
              <a:gdLst>
                <a:gd name="T0" fmla="*/ 352821875 w 35"/>
                <a:gd name="T1" fmla="*/ 0 h 44"/>
                <a:gd name="T2" fmla="*/ 352821875 w 35"/>
                <a:gd name="T3" fmla="*/ 443547500 h 44"/>
                <a:gd name="T4" fmla="*/ 302418750 w 35"/>
                <a:gd name="T5" fmla="*/ 443547500 h 44"/>
                <a:gd name="T6" fmla="*/ 110886875 w 35"/>
                <a:gd name="T7" fmla="*/ 181451250 h 44"/>
                <a:gd name="T8" fmla="*/ 50403125 w 35"/>
                <a:gd name="T9" fmla="*/ 90725625 h 44"/>
                <a:gd name="T10" fmla="*/ 50403125 w 35"/>
                <a:gd name="T11" fmla="*/ 90725625 h 44"/>
                <a:gd name="T12" fmla="*/ 50403125 w 35"/>
                <a:gd name="T13" fmla="*/ 211693125 h 44"/>
                <a:gd name="T14" fmla="*/ 50403125 w 35"/>
                <a:gd name="T15" fmla="*/ 443547500 h 44"/>
                <a:gd name="T16" fmla="*/ 0 w 35"/>
                <a:gd name="T17" fmla="*/ 443547500 h 44"/>
                <a:gd name="T18" fmla="*/ 0 w 35"/>
                <a:gd name="T19" fmla="*/ 0 h 44"/>
                <a:gd name="T20" fmla="*/ 40322500 w 35"/>
                <a:gd name="T21" fmla="*/ 0 h 44"/>
                <a:gd name="T22" fmla="*/ 241935000 w 35"/>
                <a:gd name="T23" fmla="*/ 262096250 h 44"/>
                <a:gd name="T24" fmla="*/ 302418750 w 35"/>
                <a:gd name="T25" fmla="*/ 352821875 h 44"/>
                <a:gd name="T26" fmla="*/ 302418750 w 35"/>
                <a:gd name="T27" fmla="*/ 352821875 h 44"/>
                <a:gd name="T28" fmla="*/ 302418750 w 35"/>
                <a:gd name="T29" fmla="*/ 231854375 h 44"/>
                <a:gd name="T30" fmla="*/ 302418750 w 35"/>
                <a:gd name="T31" fmla="*/ 0 h 44"/>
                <a:gd name="T32" fmla="*/ 352821875 w 35"/>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44">
                  <a:moveTo>
                    <a:pt x="35" y="0"/>
                  </a:moveTo>
                  <a:cubicBezTo>
                    <a:pt x="35" y="44"/>
                    <a:pt x="35" y="44"/>
                    <a:pt x="35" y="44"/>
                  </a:cubicBezTo>
                  <a:cubicBezTo>
                    <a:pt x="30" y="44"/>
                    <a:pt x="30" y="44"/>
                    <a:pt x="30" y="44"/>
                  </a:cubicBezTo>
                  <a:cubicBezTo>
                    <a:pt x="11" y="18"/>
                    <a:pt x="11" y="18"/>
                    <a:pt x="11" y="18"/>
                  </a:cubicBezTo>
                  <a:cubicBezTo>
                    <a:pt x="7" y="13"/>
                    <a:pt x="5" y="9"/>
                    <a:pt x="5" y="9"/>
                  </a:cubicBezTo>
                  <a:cubicBezTo>
                    <a:pt x="5" y="9"/>
                    <a:pt x="5" y="9"/>
                    <a:pt x="5" y="9"/>
                  </a:cubicBezTo>
                  <a:cubicBezTo>
                    <a:pt x="4" y="9"/>
                    <a:pt x="5" y="14"/>
                    <a:pt x="5" y="21"/>
                  </a:cubicBezTo>
                  <a:cubicBezTo>
                    <a:pt x="5" y="44"/>
                    <a:pt x="5" y="44"/>
                    <a:pt x="5" y="44"/>
                  </a:cubicBezTo>
                  <a:cubicBezTo>
                    <a:pt x="0" y="44"/>
                    <a:pt x="0" y="44"/>
                    <a:pt x="0" y="44"/>
                  </a:cubicBezTo>
                  <a:cubicBezTo>
                    <a:pt x="0" y="0"/>
                    <a:pt x="0" y="0"/>
                    <a:pt x="0" y="0"/>
                  </a:cubicBezTo>
                  <a:cubicBezTo>
                    <a:pt x="4" y="0"/>
                    <a:pt x="4" y="0"/>
                    <a:pt x="4" y="0"/>
                  </a:cubicBezTo>
                  <a:cubicBezTo>
                    <a:pt x="24" y="26"/>
                    <a:pt x="24" y="26"/>
                    <a:pt x="24" y="26"/>
                  </a:cubicBezTo>
                  <a:cubicBezTo>
                    <a:pt x="27" y="31"/>
                    <a:pt x="30" y="35"/>
                    <a:pt x="30" y="35"/>
                  </a:cubicBezTo>
                  <a:cubicBezTo>
                    <a:pt x="30" y="35"/>
                    <a:pt x="30" y="35"/>
                    <a:pt x="30" y="35"/>
                  </a:cubicBezTo>
                  <a:cubicBezTo>
                    <a:pt x="30" y="35"/>
                    <a:pt x="30" y="30"/>
                    <a:pt x="30" y="23"/>
                  </a:cubicBezTo>
                  <a:cubicBezTo>
                    <a:pt x="30" y="0"/>
                    <a:pt x="30" y="0"/>
                    <a:pt x="30" y="0"/>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4" name="Rectangle 21"/>
            <p:cNvSpPr>
              <a:spLocks noChangeArrowheads="1"/>
            </p:cNvSpPr>
            <p:nvPr userDrawn="1"/>
          </p:nvSpPr>
          <p:spPr bwMode="auto">
            <a:xfrm>
              <a:off x="-12007850" y="4127500"/>
              <a:ext cx="15875"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35" name="Freeform 22"/>
            <p:cNvSpPr>
              <a:spLocks noEditPoints="1"/>
            </p:cNvSpPr>
            <p:nvPr userDrawn="1"/>
          </p:nvSpPr>
          <p:spPr bwMode="auto">
            <a:xfrm>
              <a:off x="-11922125" y="4140200"/>
              <a:ext cx="107950" cy="139700"/>
            </a:xfrm>
            <a:custGeom>
              <a:avLst/>
              <a:gdLst>
                <a:gd name="T0" fmla="*/ 181451250 w 34"/>
                <a:gd name="T1" fmla="*/ 292338125 h 44"/>
                <a:gd name="T2" fmla="*/ 181451250 w 34"/>
                <a:gd name="T3" fmla="*/ 292338125 h 44"/>
                <a:gd name="T4" fmla="*/ 151209375 w 34"/>
                <a:gd name="T5" fmla="*/ 302418750 h 44"/>
                <a:gd name="T6" fmla="*/ 0 w 34"/>
                <a:gd name="T7" fmla="*/ 141128750 h 44"/>
                <a:gd name="T8" fmla="*/ 171370625 w 34"/>
                <a:gd name="T9" fmla="*/ 0 h 44"/>
                <a:gd name="T10" fmla="*/ 342741250 w 34"/>
                <a:gd name="T11" fmla="*/ 151209375 h 44"/>
                <a:gd name="T12" fmla="*/ 272176875 w 34"/>
                <a:gd name="T13" fmla="*/ 322580000 h 44"/>
                <a:gd name="T14" fmla="*/ 171370625 w 34"/>
                <a:gd name="T15" fmla="*/ 443547500 h 44"/>
                <a:gd name="T16" fmla="*/ 50403125 w 34"/>
                <a:gd name="T17" fmla="*/ 443547500 h 44"/>
                <a:gd name="T18" fmla="*/ 181451250 w 34"/>
                <a:gd name="T19" fmla="*/ 292338125 h 44"/>
                <a:gd name="T20" fmla="*/ 100806250 w 34"/>
                <a:gd name="T21" fmla="*/ 151209375 h 44"/>
                <a:gd name="T22" fmla="*/ 171370625 w 34"/>
                <a:gd name="T23" fmla="*/ 211693125 h 44"/>
                <a:gd name="T24" fmla="*/ 241935000 w 34"/>
                <a:gd name="T25" fmla="*/ 151209375 h 44"/>
                <a:gd name="T26" fmla="*/ 171370625 w 34"/>
                <a:gd name="T27" fmla="*/ 90725625 h 44"/>
                <a:gd name="T28" fmla="*/ 100806250 w 34"/>
                <a:gd name="T29" fmla="*/ 151209375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4">
                  <a:moveTo>
                    <a:pt x="18" y="29"/>
                  </a:moveTo>
                  <a:cubicBezTo>
                    <a:pt x="18" y="29"/>
                    <a:pt x="18" y="29"/>
                    <a:pt x="18" y="29"/>
                  </a:cubicBezTo>
                  <a:cubicBezTo>
                    <a:pt x="18" y="29"/>
                    <a:pt x="16" y="30"/>
                    <a:pt x="15" y="30"/>
                  </a:cubicBezTo>
                  <a:cubicBezTo>
                    <a:pt x="5" y="30"/>
                    <a:pt x="0" y="23"/>
                    <a:pt x="0" y="14"/>
                  </a:cubicBezTo>
                  <a:cubicBezTo>
                    <a:pt x="0" y="5"/>
                    <a:pt x="8" y="0"/>
                    <a:pt x="17" y="0"/>
                  </a:cubicBezTo>
                  <a:cubicBezTo>
                    <a:pt x="27" y="0"/>
                    <a:pt x="34" y="5"/>
                    <a:pt x="34" y="15"/>
                  </a:cubicBezTo>
                  <a:cubicBezTo>
                    <a:pt x="34" y="20"/>
                    <a:pt x="33" y="26"/>
                    <a:pt x="27" y="32"/>
                  </a:cubicBezTo>
                  <a:cubicBezTo>
                    <a:pt x="17" y="44"/>
                    <a:pt x="17" y="44"/>
                    <a:pt x="17" y="44"/>
                  </a:cubicBezTo>
                  <a:cubicBezTo>
                    <a:pt x="5" y="44"/>
                    <a:pt x="5" y="44"/>
                    <a:pt x="5" y="44"/>
                  </a:cubicBezTo>
                  <a:lnTo>
                    <a:pt x="18" y="29"/>
                  </a:lnTo>
                  <a:close/>
                  <a:moveTo>
                    <a:pt x="10" y="15"/>
                  </a:moveTo>
                  <a:cubicBezTo>
                    <a:pt x="10" y="19"/>
                    <a:pt x="13" y="21"/>
                    <a:pt x="17" y="21"/>
                  </a:cubicBezTo>
                  <a:cubicBezTo>
                    <a:pt x="21" y="21"/>
                    <a:pt x="24" y="19"/>
                    <a:pt x="24" y="15"/>
                  </a:cubicBezTo>
                  <a:cubicBezTo>
                    <a:pt x="24" y="11"/>
                    <a:pt x="21" y="9"/>
                    <a:pt x="17" y="9"/>
                  </a:cubicBezTo>
                  <a:cubicBezTo>
                    <a:pt x="13" y="9"/>
                    <a:pt x="10" y="11"/>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6" name="Freeform 23"/>
            <p:cNvSpPr>
              <a:spLocks noEditPoints="1"/>
            </p:cNvSpPr>
            <p:nvPr userDrawn="1"/>
          </p:nvSpPr>
          <p:spPr bwMode="auto">
            <a:xfrm>
              <a:off x="-11795125" y="4140200"/>
              <a:ext cx="107950" cy="142875"/>
            </a:xfrm>
            <a:custGeom>
              <a:avLst/>
              <a:gdLst>
                <a:gd name="T0" fmla="*/ 161290000 w 34"/>
                <a:gd name="T1" fmla="*/ 161290000 h 45"/>
                <a:gd name="T2" fmla="*/ 161290000 w 34"/>
                <a:gd name="T3" fmla="*/ 161290000 h 45"/>
                <a:gd name="T4" fmla="*/ 191531875 w 34"/>
                <a:gd name="T5" fmla="*/ 151209375 h 45"/>
                <a:gd name="T6" fmla="*/ 342741250 w 34"/>
                <a:gd name="T7" fmla="*/ 302418750 h 45"/>
                <a:gd name="T8" fmla="*/ 171370625 w 34"/>
                <a:gd name="T9" fmla="*/ 453628125 h 45"/>
                <a:gd name="T10" fmla="*/ 0 w 34"/>
                <a:gd name="T11" fmla="*/ 292338125 h 45"/>
                <a:gd name="T12" fmla="*/ 80645000 w 34"/>
                <a:gd name="T13" fmla="*/ 120967500 h 45"/>
                <a:gd name="T14" fmla="*/ 161290000 w 34"/>
                <a:gd name="T15" fmla="*/ 0 h 45"/>
                <a:gd name="T16" fmla="*/ 272176875 w 34"/>
                <a:gd name="T17" fmla="*/ 0 h 45"/>
                <a:gd name="T18" fmla="*/ 161290000 w 34"/>
                <a:gd name="T19" fmla="*/ 161290000 h 45"/>
                <a:gd name="T20" fmla="*/ 241935000 w 34"/>
                <a:gd name="T21" fmla="*/ 292338125 h 45"/>
                <a:gd name="T22" fmla="*/ 171370625 w 34"/>
                <a:gd name="T23" fmla="*/ 231854375 h 45"/>
                <a:gd name="T24" fmla="*/ 100806250 w 34"/>
                <a:gd name="T25" fmla="*/ 292338125 h 45"/>
                <a:gd name="T26" fmla="*/ 171370625 w 34"/>
                <a:gd name="T27" fmla="*/ 362902500 h 45"/>
                <a:gd name="T28" fmla="*/ 241935000 w 34"/>
                <a:gd name="T29" fmla="*/ 29233812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6" y="15"/>
                    <a:pt x="17" y="15"/>
                    <a:pt x="19" y="15"/>
                  </a:cubicBezTo>
                  <a:cubicBezTo>
                    <a:pt x="29" y="15"/>
                    <a:pt x="34" y="22"/>
                    <a:pt x="34" y="30"/>
                  </a:cubicBezTo>
                  <a:cubicBezTo>
                    <a:pt x="34" y="39"/>
                    <a:pt x="27" y="45"/>
                    <a:pt x="17" y="45"/>
                  </a:cubicBezTo>
                  <a:cubicBezTo>
                    <a:pt x="7" y="45"/>
                    <a:pt x="0" y="39"/>
                    <a:pt x="0" y="29"/>
                  </a:cubicBezTo>
                  <a:cubicBezTo>
                    <a:pt x="0" y="23"/>
                    <a:pt x="3" y="18"/>
                    <a:pt x="8" y="12"/>
                  </a:cubicBezTo>
                  <a:cubicBezTo>
                    <a:pt x="16" y="0"/>
                    <a:pt x="16" y="0"/>
                    <a:pt x="16" y="0"/>
                  </a:cubicBezTo>
                  <a:cubicBezTo>
                    <a:pt x="27" y="0"/>
                    <a:pt x="27" y="0"/>
                    <a:pt x="27" y="0"/>
                  </a:cubicBezTo>
                  <a:lnTo>
                    <a:pt x="16" y="16"/>
                  </a:lnTo>
                  <a:close/>
                  <a:moveTo>
                    <a:pt x="24" y="29"/>
                  </a:moveTo>
                  <a:cubicBezTo>
                    <a:pt x="24" y="26"/>
                    <a:pt x="21" y="23"/>
                    <a:pt x="17" y="23"/>
                  </a:cubicBezTo>
                  <a:cubicBezTo>
                    <a:pt x="13" y="23"/>
                    <a:pt x="10" y="26"/>
                    <a:pt x="10" y="29"/>
                  </a:cubicBezTo>
                  <a:cubicBezTo>
                    <a:pt x="10" y="33"/>
                    <a:pt x="13" y="36"/>
                    <a:pt x="17" y="36"/>
                  </a:cubicBezTo>
                  <a:cubicBezTo>
                    <a:pt x="21"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7" name="Freeform 24"/>
            <p:cNvSpPr>
              <a:spLocks/>
            </p:cNvSpPr>
            <p:nvPr userDrawn="1"/>
          </p:nvSpPr>
          <p:spPr bwMode="auto">
            <a:xfrm>
              <a:off x="-11687175" y="4251325"/>
              <a:ext cx="34925" cy="53975"/>
            </a:xfrm>
            <a:custGeom>
              <a:avLst/>
              <a:gdLst>
                <a:gd name="T0" fmla="*/ 60483750 w 11"/>
                <a:gd name="T1" fmla="*/ 90725625 h 17"/>
                <a:gd name="T2" fmla="*/ 50403125 w 11"/>
                <a:gd name="T3" fmla="*/ 90725625 h 17"/>
                <a:gd name="T4" fmla="*/ 10080625 w 11"/>
                <a:gd name="T5" fmla="*/ 50403125 h 17"/>
                <a:gd name="T6" fmla="*/ 60483750 w 11"/>
                <a:gd name="T7" fmla="*/ 0 h 17"/>
                <a:gd name="T8" fmla="*/ 110886875 w 11"/>
                <a:gd name="T9" fmla="*/ 50403125 h 17"/>
                <a:gd name="T10" fmla="*/ 40322500 w 11"/>
                <a:gd name="T11" fmla="*/ 171370625 h 17"/>
                <a:gd name="T12" fmla="*/ 0 w 11"/>
                <a:gd name="T13" fmla="*/ 171370625 h 17"/>
                <a:gd name="T14" fmla="*/ 50403125 w 11"/>
                <a:gd name="T15" fmla="*/ 100806250 h 17"/>
                <a:gd name="T16" fmla="*/ 60483750 w 11"/>
                <a:gd name="T17" fmla="*/ 9072562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7">
                  <a:moveTo>
                    <a:pt x="6" y="9"/>
                  </a:moveTo>
                  <a:cubicBezTo>
                    <a:pt x="5" y="9"/>
                    <a:pt x="5" y="9"/>
                    <a:pt x="5" y="9"/>
                  </a:cubicBezTo>
                  <a:cubicBezTo>
                    <a:pt x="3" y="9"/>
                    <a:pt x="1" y="7"/>
                    <a:pt x="1" y="5"/>
                  </a:cubicBezTo>
                  <a:cubicBezTo>
                    <a:pt x="1" y="2"/>
                    <a:pt x="3" y="0"/>
                    <a:pt x="6" y="0"/>
                  </a:cubicBezTo>
                  <a:cubicBezTo>
                    <a:pt x="9" y="0"/>
                    <a:pt x="11" y="2"/>
                    <a:pt x="11" y="5"/>
                  </a:cubicBezTo>
                  <a:cubicBezTo>
                    <a:pt x="11" y="9"/>
                    <a:pt x="8" y="14"/>
                    <a:pt x="4" y="17"/>
                  </a:cubicBezTo>
                  <a:cubicBezTo>
                    <a:pt x="0" y="17"/>
                    <a:pt x="0" y="17"/>
                    <a:pt x="0" y="17"/>
                  </a:cubicBezTo>
                  <a:cubicBezTo>
                    <a:pt x="2" y="16"/>
                    <a:pt x="5" y="12"/>
                    <a:pt x="5" y="10"/>
                  </a:cubicBezTo>
                  <a:lnTo>
                    <a:pt x="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8" name="Freeform 25"/>
            <p:cNvSpPr>
              <a:spLocks noEditPoints="1"/>
            </p:cNvSpPr>
            <p:nvPr userDrawn="1"/>
          </p:nvSpPr>
          <p:spPr bwMode="auto">
            <a:xfrm>
              <a:off x="-11645900" y="4140200"/>
              <a:ext cx="127000" cy="142875"/>
            </a:xfrm>
            <a:custGeom>
              <a:avLst/>
              <a:gdLst>
                <a:gd name="T0" fmla="*/ 403225000 w 40"/>
                <a:gd name="T1" fmla="*/ 221773750 h 45"/>
                <a:gd name="T2" fmla="*/ 201612500 w 40"/>
                <a:gd name="T3" fmla="*/ 453628125 h 45"/>
                <a:gd name="T4" fmla="*/ 0 w 40"/>
                <a:gd name="T5" fmla="*/ 221773750 h 45"/>
                <a:gd name="T6" fmla="*/ 201612500 w 40"/>
                <a:gd name="T7" fmla="*/ 0 h 45"/>
                <a:gd name="T8" fmla="*/ 403225000 w 40"/>
                <a:gd name="T9" fmla="*/ 221773750 h 45"/>
                <a:gd name="T10" fmla="*/ 110886875 w 40"/>
                <a:gd name="T11" fmla="*/ 221773750 h 45"/>
                <a:gd name="T12" fmla="*/ 201612500 w 40"/>
                <a:gd name="T13" fmla="*/ 352821875 h 45"/>
                <a:gd name="T14" fmla="*/ 292338125 w 40"/>
                <a:gd name="T15" fmla="*/ 221773750 h 45"/>
                <a:gd name="T16" fmla="*/ 201612500 w 40"/>
                <a:gd name="T17" fmla="*/ 100806250 h 45"/>
                <a:gd name="T18" fmla="*/ 110886875 w 40"/>
                <a:gd name="T19" fmla="*/ 2217737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29" y="29"/>
                    <a:pt x="29" y="22"/>
                  </a:cubicBezTo>
                  <a:cubicBezTo>
                    <a:pt x="29"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39" name="Freeform 26"/>
            <p:cNvSpPr>
              <a:spLocks noEditPoints="1"/>
            </p:cNvSpPr>
            <p:nvPr userDrawn="1"/>
          </p:nvSpPr>
          <p:spPr bwMode="auto">
            <a:xfrm>
              <a:off x="-11499850" y="4140200"/>
              <a:ext cx="127000" cy="142875"/>
            </a:xfrm>
            <a:custGeom>
              <a:avLst/>
              <a:gdLst>
                <a:gd name="T0" fmla="*/ 403225000 w 40"/>
                <a:gd name="T1" fmla="*/ 221773750 h 45"/>
                <a:gd name="T2" fmla="*/ 201612500 w 40"/>
                <a:gd name="T3" fmla="*/ 453628125 h 45"/>
                <a:gd name="T4" fmla="*/ 0 w 40"/>
                <a:gd name="T5" fmla="*/ 221773750 h 45"/>
                <a:gd name="T6" fmla="*/ 201612500 w 40"/>
                <a:gd name="T7" fmla="*/ 0 h 45"/>
                <a:gd name="T8" fmla="*/ 403225000 w 40"/>
                <a:gd name="T9" fmla="*/ 221773750 h 45"/>
                <a:gd name="T10" fmla="*/ 100806250 w 40"/>
                <a:gd name="T11" fmla="*/ 221773750 h 45"/>
                <a:gd name="T12" fmla="*/ 201612500 w 40"/>
                <a:gd name="T13" fmla="*/ 352821875 h 45"/>
                <a:gd name="T14" fmla="*/ 292338125 w 40"/>
                <a:gd name="T15" fmla="*/ 221773750 h 45"/>
                <a:gd name="T16" fmla="*/ 201612500 w 40"/>
                <a:gd name="T17" fmla="*/ 100806250 h 45"/>
                <a:gd name="T18" fmla="*/ 100806250 w 40"/>
                <a:gd name="T19" fmla="*/ 2217737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0" y="22"/>
                  </a:moveTo>
                  <a:cubicBezTo>
                    <a:pt x="10" y="29"/>
                    <a:pt x="13" y="35"/>
                    <a:pt x="20" y="35"/>
                  </a:cubicBezTo>
                  <a:cubicBezTo>
                    <a:pt x="26" y="35"/>
                    <a:pt x="29" y="29"/>
                    <a:pt x="29" y="22"/>
                  </a:cubicBezTo>
                  <a:cubicBezTo>
                    <a:pt x="29" y="15"/>
                    <a:pt x="26" y="10"/>
                    <a:pt x="20" y="10"/>
                  </a:cubicBezTo>
                  <a:cubicBezTo>
                    <a:pt x="13" y="10"/>
                    <a:pt x="10" y="15"/>
                    <a:pt x="1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0" name="Freeform 27"/>
            <p:cNvSpPr>
              <a:spLocks noEditPoints="1"/>
            </p:cNvSpPr>
            <p:nvPr userDrawn="1"/>
          </p:nvSpPr>
          <p:spPr bwMode="auto">
            <a:xfrm>
              <a:off x="-11356975" y="4140200"/>
              <a:ext cx="127000" cy="142875"/>
            </a:xfrm>
            <a:custGeom>
              <a:avLst/>
              <a:gdLst>
                <a:gd name="T0" fmla="*/ 403225000 w 40"/>
                <a:gd name="T1" fmla="*/ 221773750 h 45"/>
                <a:gd name="T2" fmla="*/ 201612500 w 40"/>
                <a:gd name="T3" fmla="*/ 453628125 h 45"/>
                <a:gd name="T4" fmla="*/ 0 w 40"/>
                <a:gd name="T5" fmla="*/ 221773750 h 45"/>
                <a:gd name="T6" fmla="*/ 201612500 w 40"/>
                <a:gd name="T7" fmla="*/ 0 h 45"/>
                <a:gd name="T8" fmla="*/ 403225000 w 40"/>
                <a:gd name="T9" fmla="*/ 221773750 h 45"/>
                <a:gd name="T10" fmla="*/ 110886875 w 40"/>
                <a:gd name="T11" fmla="*/ 221773750 h 45"/>
                <a:gd name="T12" fmla="*/ 201612500 w 40"/>
                <a:gd name="T13" fmla="*/ 352821875 h 45"/>
                <a:gd name="T14" fmla="*/ 292338125 w 40"/>
                <a:gd name="T15" fmla="*/ 221773750 h 45"/>
                <a:gd name="T16" fmla="*/ 201612500 w 40"/>
                <a:gd name="T17" fmla="*/ 100806250 h 45"/>
                <a:gd name="T18" fmla="*/ 110886875 w 40"/>
                <a:gd name="T19" fmla="*/ 2217737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29" y="29"/>
                    <a:pt x="29" y="22"/>
                  </a:cubicBezTo>
                  <a:cubicBezTo>
                    <a:pt x="29"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1" name="Freeform 28"/>
            <p:cNvSpPr>
              <a:spLocks/>
            </p:cNvSpPr>
            <p:nvPr userDrawn="1"/>
          </p:nvSpPr>
          <p:spPr bwMode="auto">
            <a:xfrm>
              <a:off x="-11153775" y="4140200"/>
              <a:ext cx="92075" cy="139700"/>
            </a:xfrm>
            <a:custGeom>
              <a:avLst/>
              <a:gdLst>
                <a:gd name="T0" fmla="*/ 146169063 w 58"/>
                <a:gd name="T1" fmla="*/ 196572188 h 88"/>
                <a:gd name="T2" fmla="*/ 146169063 w 58"/>
                <a:gd name="T3" fmla="*/ 221773750 h 88"/>
                <a:gd name="T4" fmla="*/ 0 w 58"/>
                <a:gd name="T5" fmla="*/ 221773750 h 88"/>
                <a:gd name="T6" fmla="*/ 0 w 58"/>
                <a:gd name="T7" fmla="*/ 0 h 88"/>
                <a:gd name="T8" fmla="*/ 146169063 w 58"/>
                <a:gd name="T9" fmla="*/ 0 h 88"/>
                <a:gd name="T10" fmla="*/ 146169063 w 58"/>
                <a:gd name="T11" fmla="*/ 25201563 h 88"/>
                <a:gd name="T12" fmla="*/ 25201563 w 58"/>
                <a:gd name="T13" fmla="*/ 25201563 h 88"/>
                <a:gd name="T14" fmla="*/ 25201563 w 58"/>
                <a:gd name="T15" fmla="*/ 95765938 h 88"/>
                <a:gd name="T16" fmla="*/ 120967500 w 58"/>
                <a:gd name="T17" fmla="*/ 95765938 h 88"/>
                <a:gd name="T18" fmla="*/ 120967500 w 58"/>
                <a:gd name="T19" fmla="*/ 115927188 h 88"/>
                <a:gd name="T20" fmla="*/ 25201563 w 58"/>
                <a:gd name="T21" fmla="*/ 115927188 h 88"/>
                <a:gd name="T22" fmla="*/ 25201563 w 58"/>
                <a:gd name="T23" fmla="*/ 196572188 h 88"/>
                <a:gd name="T24" fmla="*/ 146169063 w 58"/>
                <a:gd name="T25" fmla="*/ 196572188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2" name="Freeform 29"/>
            <p:cNvSpPr>
              <a:spLocks/>
            </p:cNvSpPr>
            <p:nvPr userDrawn="1"/>
          </p:nvSpPr>
          <p:spPr bwMode="auto">
            <a:xfrm>
              <a:off x="-11029950" y="4140200"/>
              <a:ext cx="127000" cy="139700"/>
            </a:xfrm>
            <a:custGeom>
              <a:avLst/>
              <a:gdLst>
                <a:gd name="T0" fmla="*/ 403225000 w 40"/>
                <a:gd name="T1" fmla="*/ 0 h 44"/>
                <a:gd name="T2" fmla="*/ 403225000 w 40"/>
                <a:gd name="T3" fmla="*/ 443547500 h 44"/>
                <a:gd name="T4" fmla="*/ 352821875 w 40"/>
                <a:gd name="T5" fmla="*/ 443547500 h 44"/>
                <a:gd name="T6" fmla="*/ 352821875 w 40"/>
                <a:gd name="T7" fmla="*/ 241935000 h 44"/>
                <a:gd name="T8" fmla="*/ 352821875 w 40"/>
                <a:gd name="T9" fmla="*/ 90725625 h 44"/>
                <a:gd name="T10" fmla="*/ 352821875 w 40"/>
                <a:gd name="T11" fmla="*/ 90725625 h 44"/>
                <a:gd name="T12" fmla="*/ 312499375 w 40"/>
                <a:gd name="T13" fmla="*/ 161290000 h 44"/>
                <a:gd name="T14" fmla="*/ 211693125 w 40"/>
                <a:gd name="T15" fmla="*/ 332660625 h 44"/>
                <a:gd name="T16" fmla="*/ 191531875 w 40"/>
                <a:gd name="T17" fmla="*/ 332660625 h 44"/>
                <a:gd name="T18" fmla="*/ 80645000 w 40"/>
                <a:gd name="T19" fmla="*/ 161290000 h 44"/>
                <a:gd name="T20" fmla="*/ 50403125 w 40"/>
                <a:gd name="T21" fmla="*/ 90725625 h 44"/>
                <a:gd name="T22" fmla="*/ 50403125 w 40"/>
                <a:gd name="T23" fmla="*/ 90725625 h 44"/>
                <a:gd name="T24" fmla="*/ 50403125 w 40"/>
                <a:gd name="T25" fmla="*/ 241935000 h 44"/>
                <a:gd name="T26" fmla="*/ 50403125 w 40"/>
                <a:gd name="T27" fmla="*/ 443547500 h 44"/>
                <a:gd name="T28" fmla="*/ 0 w 40"/>
                <a:gd name="T29" fmla="*/ 443547500 h 44"/>
                <a:gd name="T30" fmla="*/ 0 w 40"/>
                <a:gd name="T31" fmla="*/ 0 h 44"/>
                <a:gd name="T32" fmla="*/ 50403125 w 40"/>
                <a:gd name="T33" fmla="*/ 0 h 44"/>
                <a:gd name="T34" fmla="*/ 151209375 w 40"/>
                <a:gd name="T35" fmla="*/ 191531875 h 44"/>
                <a:gd name="T36" fmla="*/ 201612500 w 40"/>
                <a:gd name="T37" fmla="*/ 272176875 h 44"/>
                <a:gd name="T38" fmla="*/ 201612500 w 40"/>
                <a:gd name="T39" fmla="*/ 272176875 h 44"/>
                <a:gd name="T40" fmla="*/ 241935000 w 40"/>
                <a:gd name="T41" fmla="*/ 191531875 h 44"/>
                <a:gd name="T42" fmla="*/ 352821875 w 40"/>
                <a:gd name="T43" fmla="*/ 0 h 44"/>
                <a:gd name="T44" fmla="*/ 403225000 w 40"/>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44">
                  <a:moveTo>
                    <a:pt x="40" y="0"/>
                  </a:moveTo>
                  <a:cubicBezTo>
                    <a:pt x="40" y="44"/>
                    <a:pt x="40" y="44"/>
                    <a:pt x="40" y="44"/>
                  </a:cubicBezTo>
                  <a:cubicBezTo>
                    <a:pt x="35" y="44"/>
                    <a:pt x="35" y="44"/>
                    <a:pt x="35" y="44"/>
                  </a:cubicBezTo>
                  <a:cubicBezTo>
                    <a:pt x="35" y="24"/>
                    <a:pt x="35" y="24"/>
                    <a:pt x="35" y="24"/>
                  </a:cubicBezTo>
                  <a:cubicBezTo>
                    <a:pt x="35" y="18"/>
                    <a:pt x="35" y="9"/>
                    <a:pt x="35" y="9"/>
                  </a:cubicBezTo>
                  <a:cubicBezTo>
                    <a:pt x="35" y="9"/>
                    <a:pt x="35" y="9"/>
                    <a:pt x="35" y="9"/>
                  </a:cubicBezTo>
                  <a:cubicBezTo>
                    <a:pt x="35" y="9"/>
                    <a:pt x="33" y="13"/>
                    <a:pt x="31" y="16"/>
                  </a:cubicBezTo>
                  <a:cubicBezTo>
                    <a:pt x="21" y="33"/>
                    <a:pt x="21" y="33"/>
                    <a:pt x="21" y="33"/>
                  </a:cubicBezTo>
                  <a:cubicBezTo>
                    <a:pt x="19" y="33"/>
                    <a:pt x="19" y="33"/>
                    <a:pt x="19" y="33"/>
                  </a:cubicBezTo>
                  <a:cubicBezTo>
                    <a:pt x="8" y="16"/>
                    <a:pt x="8" y="16"/>
                    <a:pt x="8" y="16"/>
                  </a:cubicBezTo>
                  <a:cubicBezTo>
                    <a:pt x="7" y="13"/>
                    <a:pt x="5" y="9"/>
                    <a:pt x="5" y="9"/>
                  </a:cubicBezTo>
                  <a:cubicBezTo>
                    <a:pt x="5" y="9"/>
                    <a:pt x="5" y="9"/>
                    <a:pt x="5" y="9"/>
                  </a:cubicBezTo>
                  <a:cubicBezTo>
                    <a:pt x="5" y="9"/>
                    <a:pt x="5" y="18"/>
                    <a:pt x="5" y="24"/>
                  </a:cubicBezTo>
                  <a:cubicBezTo>
                    <a:pt x="5" y="44"/>
                    <a:pt x="5" y="44"/>
                    <a:pt x="5" y="44"/>
                  </a:cubicBezTo>
                  <a:cubicBezTo>
                    <a:pt x="0" y="44"/>
                    <a:pt x="0" y="44"/>
                    <a:pt x="0" y="44"/>
                  </a:cubicBezTo>
                  <a:cubicBezTo>
                    <a:pt x="0" y="0"/>
                    <a:pt x="0" y="0"/>
                    <a:pt x="0" y="0"/>
                  </a:cubicBezTo>
                  <a:cubicBezTo>
                    <a:pt x="5" y="0"/>
                    <a:pt x="5" y="0"/>
                    <a:pt x="5" y="0"/>
                  </a:cubicBezTo>
                  <a:cubicBezTo>
                    <a:pt x="15" y="19"/>
                    <a:pt x="15" y="19"/>
                    <a:pt x="15" y="19"/>
                  </a:cubicBezTo>
                  <a:cubicBezTo>
                    <a:pt x="19" y="25"/>
                    <a:pt x="20" y="27"/>
                    <a:pt x="20" y="27"/>
                  </a:cubicBezTo>
                  <a:cubicBezTo>
                    <a:pt x="20" y="27"/>
                    <a:pt x="20" y="27"/>
                    <a:pt x="20" y="27"/>
                  </a:cubicBezTo>
                  <a:cubicBezTo>
                    <a:pt x="20" y="27"/>
                    <a:pt x="21" y="25"/>
                    <a:pt x="24" y="19"/>
                  </a:cubicBezTo>
                  <a:cubicBezTo>
                    <a:pt x="35" y="0"/>
                    <a:pt x="35" y="0"/>
                    <a:pt x="35"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3" name="Freeform 30"/>
            <p:cNvSpPr>
              <a:spLocks noEditPoints="1"/>
            </p:cNvSpPr>
            <p:nvPr userDrawn="1"/>
          </p:nvSpPr>
          <p:spPr bwMode="auto">
            <a:xfrm>
              <a:off x="-10864850" y="4140200"/>
              <a:ext cx="92075" cy="139700"/>
            </a:xfrm>
            <a:custGeom>
              <a:avLst/>
              <a:gdLst>
                <a:gd name="T0" fmla="*/ 131048125 w 29"/>
                <a:gd name="T1" fmla="*/ 0 h 44"/>
                <a:gd name="T2" fmla="*/ 292338125 w 29"/>
                <a:gd name="T3" fmla="*/ 141128750 h 44"/>
                <a:gd name="T4" fmla="*/ 131048125 w 29"/>
                <a:gd name="T5" fmla="*/ 282257500 h 44"/>
                <a:gd name="T6" fmla="*/ 50403125 w 29"/>
                <a:gd name="T7" fmla="*/ 282257500 h 44"/>
                <a:gd name="T8" fmla="*/ 50403125 w 29"/>
                <a:gd name="T9" fmla="*/ 443547500 h 44"/>
                <a:gd name="T10" fmla="*/ 0 w 29"/>
                <a:gd name="T11" fmla="*/ 443547500 h 44"/>
                <a:gd name="T12" fmla="*/ 0 w 29"/>
                <a:gd name="T13" fmla="*/ 0 h 44"/>
                <a:gd name="T14" fmla="*/ 131048125 w 29"/>
                <a:gd name="T15" fmla="*/ 0 h 44"/>
                <a:gd name="T16" fmla="*/ 131048125 w 29"/>
                <a:gd name="T17" fmla="*/ 231854375 h 44"/>
                <a:gd name="T18" fmla="*/ 241935000 w 29"/>
                <a:gd name="T19" fmla="*/ 141128750 h 44"/>
                <a:gd name="T20" fmla="*/ 131048125 w 29"/>
                <a:gd name="T21" fmla="*/ 50403125 h 44"/>
                <a:gd name="T22" fmla="*/ 50403125 w 29"/>
                <a:gd name="T23" fmla="*/ 50403125 h 44"/>
                <a:gd name="T24" fmla="*/ 50403125 w 29"/>
                <a:gd name="T25" fmla="*/ 231854375 h 44"/>
                <a:gd name="T26" fmla="*/ 131048125 w 29"/>
                <a:gd name="T27" fmla="*/ 231854375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44">
                  <a:moveTo>
                    <a:pt x="13" y="0"/>
                  </a:moveTo>
                  <a:cubicBezTo>
                    <a:pt x="23" y="0"/>
                    <a:pt x="29" y="6"/>
                    <a:pt x="29" y="14"/>
                  </a:cubicBezTo>
                  <a:cubicBezTo>
                    <a:pt x="29" y="23"/>
                    <a:pt x="23" y="28"/>
                    <a:pt x="13" y="28"/>
                  </a:cubicBezTo>
                  <a:cubicBezTo>
                    <a:pt x="5" y="28"/>
                    <a:pt x="5" y="28"/>
                    <a:pt x="5" y="28"/>
                  </a:cubicBezTo>
                  <a:cubicBezTo>
                    <a:pt x="5" y="44"/>
                    <a:pt x="5" y="44"/>
                    <a:pt x="5" y="44"/>
                  </a:cubicBezTo>
                  <a:cubicBezTo>
                    <a:pt x="0" y="44"/>
                    <a:pt x="0" y="44"/>
                    <a:pt x="0" y="44"/>
                  </a:cubicBezTo>
                  <a:cubicBezTo>
                    <a:pt x="0" y="0"/>
                    <a:pt x="0" y="0"/>
                    <a:pt x="0" y="0"/>
                  </a:cubicBezTo>
                  <a:lnTo>
                    <a:pt x="13" y="0"/>
                  </a:lnTo>
                  <a:close/>
                  <a:moveTo>
                    <a:pt x="13" y="23"/>
                  </a:moveTo>
                  <a:cubicBezTo>
                    <a:pt x="20" y="23"/>
                    <a:pt x="24" y="20"/>
                    <a:pt x="24" y="14"/>
                  </a:cubicBezTo>
                  <a:cubicBezTo>
                    <a:pt x="24" y="8"/>
                    <a:pt x="20" y="5"/>
                    <a:pt x="13" y="5"/>
                  </a:cubicBezTo>
                  <a:cubicBezTo>
                    <a:pt x="5" y="5"/>
                    <a:pt x="5" y="5"/>
                    <a:pt x="5" y="5"/>
                  </a:cubicBezTo>
                  <a:cubicBezTo>
                    <a:pt x="5" y="23"/>
                    <a:pt x="5" y="23"/>
                    <a:pt x="5" y="23"/>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4" name="Freeform 31"/>
            <p:cNvSpPr>
              <a:spLocks/>
            </p:cNvSpPr>
            <p:nvPr userDrawn="1"/>
          </p:nvSpPr>
          <p:spPr bwMode="auto">
            <a:xfrm>
              <a:off x="-10747375" y="4140200"/>
              <a:ext cx="88900" cy="139700"/>
            </a:xfrm>
            <a:custGeom>
              <a:avLst/>
              <a:gdLst>
                <a:gd name="T0" fmla="*/ 141128750 w 56"/>
                <a:gd name="T1" fmla="*/ 196572188 h 88"/>
                <a:gd name="T2" fmla="*/ 141128750 w 56"/>
                <a:gd name="T3" fmla="*/ 221773750 h 88"/>
                <a:gd name="T4" fmla="*/ 0 w 56"/>
                <a:gd name="T5" fmla="*/ 221773750 h 88"/>
                <a:gd name="T6" fmla="*/ 0 w 56"/>
                <a:gd name="T7" fmla="*/ 0 h 88"/>
                <a:gd name="T8" fmla="*/ 25201563 w 56"/>
                <a:gd name="T9" fmla="*/ 0 h 88"/>
                <a:gd name="T10" fmla="*/ 25201563 w 56"/>
                <a:gd name="T11" fmla="*/ 196572188 h 88"/>
                <a:gd name="T12" fmla="*/ 141128750 w 56"/>
                <a:gd name="T13" fmla="*/ 196572188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5" name="Freeform 32"/>
            <p:cNvSpPr>
              <a:spLocks noEditPoints="1"/>
            </p:cNvSpPr>
            <p:nvPr userDrawn="1"/>
          </p:nvSpPr>
          <p:spPr bwMode="auto">
            <a:xfrm>
              <a:off x="-10652125" y="4140200"/>
              <a:ext cx="142875" cy="142875"/>
            </a:xfrm>
            <a:custGeom>
              <a:avLst/>
              <a:gdLst>
                <a:gd name="T0" fmla="*/ 231854375 w 45"/>
                <a:gd name="T1" fmla="*/ 0 h 45"/>
                <a:gd name="T2" fmla="*/ 453628125 w 45"/>
                <a:gd name="T3" fmla="*/ 221773750 h 45"/>
                <a:gd name="T4" fmla="*/ 231854375 w 45"/>
                <a:gd name="T5" fmla="*/ 453628125 h 45"/>
                <a:gd name="T6" fmla="*/ 0 w 45"/>
                <a:gd name="T7" fmla="*/ 221773750 h 45"/>
                <a:gd name="T8" fmla="*/ 231854375 w 45"/>
                <a:gd name="T9" fmla="*/ 0 h 45"/>
                <a:gd name="T10" fmla="*/ 231854375 w 45"/>
                <a:gd name="T11" fmla="*/ 403225000 h 45"/>
                <a:gd name="T12" fmla="*/ 403225000 w 45"/>
                <a:gd name="T13" fmla="*/ 221773750 h 45"/>
                <a:gd name="T14" fmla="*/ 231854375 w 45"/>
                <a:gd name="T15" fmla="*/ 50403125 h 45"/>
                <a:gd name="T16" fmla="*/ 50403125 w 45"/>
                <a:gd name="T17" fmla="*/ 221773750 h 45"/>
                <a:gd name="T18" fmla="*/ 231854375 w 45"/>
                <a:gd name="T19" fmla="*/ 403225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2" y="40"/>
                    <a:pt x="40" y="33"/>
                    <a:pt x="40" y="22"/>
                  </a:cubicBezTo>
                  <a:cubicBezTo>
                    <a:pt x="40" y="12"/>
                    <a:pt x="32"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6" name="Freeform 33"/>
            <p:cNvSpPr>
              <a:spLocks/>
            </p:cNvSpPr>
            <p:nvPr userDrawn="1"/>
          </p:nvSpPr>
          <p:spPr bwMode="auto">
            <a:xfrm>
              <a:off x="-10509250" y="4140200"/>
              <a:ext cx="123825" cy="139700"/>
            </a:xfrm>
            <a:custGeom>
              <a:avLst/>
              <a:gdLst>
                <a:gd name="T0" fmla="*/ 393144375 w 39"/>
                <a:gd name="T1" fmla="*/ 0 h 44"/>
                <a:gd name="T2" fmla="*/ 221773750 w 39"/>
                <a:gd name="T3" fmla="*/ 231854375 h 44"/>
                <a:gd name="T4" fmla="*/ 221773750 w 39"/>
                <a:gd name="T5" fmla="*/ 443547500 h 44"/>
                <a:gd name="T6" fmla="*/ 171370625 w 39"/>
                <a:gd name="T7" fmla="*/ 443547500 h 44"/>
                <a:gd name="T8" fmla="*/ 171370625 w 39"/>
                <a:gd name="T9" fmla="*/ 231854375 h 44"/>
                <a:gd name="T10" fmla="*/ 0 w 39"/>
                <a:gd name="T11" fmla="*/ 0 h 44"/>
                <a:gd name="T12" fmla="*/ 60483750 w 39"/>
                <a:gd name="T13" fmla="*/ 0 h 44"/>
                <a:gd name="T14" fmla="*/ 171370625 w 39"/>
                <a:gd name="T15" fmla="*/ 151209375 h 44"/>
                <a:gd name="T16" fmla="*/ 191531875 w 39"/>
                <a:gd name="T17" fmla="*/ 181451250 h 44"/>
                <a:gd name="T18" fmla="*/ 191531875 w 39"/>
                <a:gd name="T19" fmla="*/ 181451250 h 44"/>
                <a:gd name="T20" fmla="*/ 221773750 w 39"/>
                <a:gd name="T21" fmla="*/ 151209375 h 44"/>
                <a:gd name="T22" fmla="*/ 332660625 w 39"/>
                <a:gd name="T23" fmla="*/ 0 h 44"/>
                <a:gd name="T24" fmla="*/ 393144375 w 39"/>
                <a:gd name="T25" fmla="*/ 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44">
                  <a:moveTo>
                    <a:pt x="39" y="0"/>
                  </a:moveTo>
                  <a:cubicBezTo>
                    <a:pt x="22" y="23"/>
                    <a:pt x="22" y="23"/>
                    <a:pt x="22" y="23"/>
                  </a:cubicBezTo>
                  <a:cubicBezTo>
                    <a:pt x="22" y="44"/>
                    <a:pt x="22" y="44"/>
                    <a:pt x="22" y="44"/>
                  </a:cubicBezTo>
                  <a:cubicBezTo>
                    <a:pt x="17" y="44"/>
                    <a:pt x="17" y="44"/>
                    <a:pt x="17" y="44"/>
                  </a:cubicBezTo>
                  <a:cubicBezTo>
                    <a:pt x="17" y="23"/>
                    <a:pt x="17" y="23"/>
                    <a:pt x="17" y="23"/>
                  </a:cubicBezTo>
                  <a:cubicBezTo>
                    <a:pt x="0" y="0"/>
                    <a:pt x="0" y="0"/>
                    <a:pt x="0" y="0"/>
                  </a:cubicBezTo>
                  <a:cubicBezTo>
                    <a:pt x="6" y="0"/>
                    <a:pt x="6" y="0"/>
                    <a:pt x="6" y="0"/>
                  </a:cubicBezTo>
                  <a:cubicBezTo>
                    <a:pt x="17" y="15"/>
                    <a:pt x="17" y="15"/>
                    <a:pt x="17" y="15"/>
                  </a:cubicBezTo>
                  <a:cubicBezTo>
                    <a:pt x="18" y="16"/>
                    <a:pt x="19" y="18"/>
                    <a:pt x="19" y="18"/>
                  </a:cubicBezTo>
                  <a:cubicBezTo>
                    <a:pt x="19" y="18"/>
                    <a:pt x="19" y="18"/>
                    <a:pt x="19" y="18"/>
                  </a:cubicBezTo>
                  <a:cubicBezTo>
                    <a:pt x="20" y="18"/>
                    <a:pt x="21" y="16"/>
                    <a:pt x="22" y="15"/>
                  </a:cubicBezTo>
                  <a:cubicBezTo>
                    <a:pt x="33" y="0"/>
                    <a:pt x="33" y="0"/>
                    <a:pt x="33"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7" name="Freeform 34"/>
            <p:cNvSpPr>
              <a:spLocks/>
            </p:cNvSpPr>
            <p:nvPr userDrawn="1"/>
          </p:nvSpPr>
          <p:spPr bwMode="auto">
            <a:xfrm>
              <a:off x="-10366375" y="4140200"/>
              <a:ext cx="92075" cy="139700"/>
            </a:xfrm>
            <a:custGeom>
              <a:avLst/>
              <a:gdLst>
                <a:gd name="T0" fmla="*/ 146169063 w 58"/>
                <a:gd name="T1" fmla="*/ 196572188 h 88"/>
                <a:gd name="T2" fmla="*/ 146169063 w 58"/>
                <a:gd name="T3" fmla="*/ 221773750 h 88"/>
                <a:gd name="T4" fmla="*/ 0 w 58"/>
                <a:gd name="T5" fmla="*/ 221773750 h 88"/>
                <a:gd name="T6" fmla="*/ 0 w 58"/>
                <a:gd name="T7" fmla="*/ 0 h 88"/>
                <a:gd name="T8" fmla="*/ 146169063 w 58"/>
                <a:gd name="T9" fmla="*/ 0 h 88"/>
                <a:gd name="T10" fmla="*/ 146169063 w 58"/>
                <a:gd name="T11" fmla="*/ 25201563 h 88"/>
                <a:gd name="T12" fmla="*/ 25201563 w 58"/>
                <a:gd name="T13" fmla="*/ 25201563 h 88"/>
                <a:gd name="T14" fmla="*/ 25201563 w 58"/>
                <a:gd name="T15" fmla="*/ 95765938 h 88"/>
                <a:gd name="T16" fmla="*/ 120967500 w 58"/>
                <a:gd name="T17" fmla="*/ 95765938 h 88"/>
                <a:gd name="T18" fmla="*/ 120967500 w 58"/>
                <a:gd name="T19" fmla="*/ 115927188 h 88"/>
                <a:gd name="T20" fmla="*/ 25201563 w 58"/>
                <a:gd name="T21" fmla="*/ 115927188 h 88"/>
                <a:gd name="T22" fmla="*/ 25201563 w 58"/>
                <a:gd name="T23" fmla="*/ 196572188 h 88"/>
                <a:gd name="T24" fmla="*/ 146169063 w 58"/>
                <a:gd name="T25" fmla="*/ 196572188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8" name="Freeform 35"/>
            <p:cNvSpPr>
              <a:spLocks/>
            </p:cNvSpPr>
            <p:nvPr userDrawn="1"/>
          </p:nvSpPr>
          <p:spPr bwMode="auto">
            <a:xfrm>
              <a:off x="-10242550" y="4140200"/>
              <a:ext cx="95250" cy="139700"/>
            </a:xfrm>
            <a:custGeom>
              <a:avLst/>
              <a:gdLst>
                <a:gd name="T0" fmla="*/ 151209375 w 60"/>
                <a:gd name="T1" fmla="*/ 196572188 h 88"/>
                <a:gd name="T2" fmla="*/ 151209375 w 60"/>
                <a:gd name="T3" fmla="*/ 221773750 h 88"/>
                <a:gd name="T4" fmla="*/ 0 w 60"/>
                <a:gd name="T5" fmla="*/ 221773750 h 88"/>
                <a:gd name="T6" fmla="*/ 0 w 60"/>
                <a:gd name="T7" fmla="*/ 0 h 88"/>
                <a:gd name="T8" fmla="*/ 146169063 w 60"/>
                <a:gd name="T9" fmla="*/ 0 h 88"/>
                <a:gd name="T10" fmla="*/ 146169063 w 60"/>
                <a:gd name="T11" fmla="*/ 25201563 h 88"/>
                <a:gd name="T12" fmla="*/ 25201563 w 60"/>
                <a:gd name="T13" fmla="*/ 25201563 h 88"/>
                <a:gd name="T14" fmla="*/ 25201563 w 60"/>
                <a:gd name="T15" fmla="*/ 95765938 h 88"/>
                <a:gd name="T16" fmla="*/ 120967500 w 60"/>
                <a:gd name="T17" fmla="*/ 95765938 h 88"/>
                <a:gd name="T18" fmla="*/ 120967500 w 60"/>
                <a:gd name="T19" fmla="*/ 115927188 h 88"/>
                <a:gd name="T20" fmla="*/ 25201563 w 60"/>
                <a:gd name="T21" fmla="*/ 115927188 h 88"/>
                <a:gd name="T22" fmla="*/ 25201563 w 60"/>
                <a:gd name="T23" fmla="*/ 196572188 h 88"/>
                <a:gd name="T24" fmla="*/ 151209375 w 60"/>
                <a:gd name="T25" fmla="*/ 196572188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58" y="0"/>
                  </a:lnTo>
                  <a:lnTo>
                    <a:pt x="58" y="10"/>
                  </a:lnTo>
                  <a:lnTo>
                    <a:pt x="10" y="10"/>
                  </a:lnTo>
                  <a:lnTo>
                    <a:pt x="10" y="38"/>
                  </a:lnTo>
                  <a:lnTo>
                    <a:pt x="48" y="38"/>
                  </a:lnTo>
                  <a:lnTo>
                    <a:pt x="48" y="46"/>
                  </a:lnTo>
                  <a:lnTo>
                    <a:pt x="10" y="46"/>
                  </a:lnTo>
                  <a:lnTo>
                    <a:pt x="10"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49" name="Freeform 36"/>
            <p:cNvSpPr>
              <a:spLocks/>
            </p:cNvSpPr>
            <p:nvPr userDrawn="1"/>
          </p:nvSpPr>
          <p:spPr bwMode="auto">
            <a:xfrm>
              <a:off x="-10134600" y="4140200"/>
              <a:ext cx="104775" cy="142875"/>
            </a:xfrm>
            <a:custGeom>
              <a:avLst/>
              <a:gdLst>
                <a:gd name="T0" fmla="*/ 272176875 w 33"/>
                <a:gd name="T1" fmla="*/ 131048125 h 45"/>
                <a:gd name="T2" fmla="*/ 161290000 w 33"/>
                <a:gd name="T3" fmla="*/ 40322500 h 45"/>
                <a:gd name="T4" fmla="*/ 60483750 w 33"/>
                <a:gd name="T5" fmla="*/ 110886875 h 45"/>
                <a:gd name="T6" fmla="*/ 181451250 w 33"/>
                <a:gd name="T7" fmla="*/ 191531875 h 45"/>
                <a:gd name="T8" fmla="*/ 332660625 w 33"/>
                <a:gd name="T9" fmla="*/ 322580000 h 45"/>
                <a:gd name="T10" fmla="*/ 171370625 w 33"/>
                <a:gd name="T11" fmla="*/ 453628125 h 45"/>
                <a:gd name="T12" fmla="*/ 0 w 33"/>
                <a:gd name="T13" fmla="*/ 322580000 h 45"/>
                <a:gd name="T14" fmla="*/ 50403125 w 33"/>
                <a:gd name="T15" fmla="*/ 312499375 h 45"/>
                <a:gd name="T16" fmla="*/ 171370625 w 33"/>
                <a:gd name="T17" fmla="*/ 403225000 h 45"/>
                <a:gd name="T18" fmla="*/ 272176875 w 33"/>
                <a:gd name="T19" fmla="*/ 322580000 h 45"/>
                <a:gd name="T20" fmla="*/ 131048125 w 33"/>
                <a:gd name="T21" fmla="*/ 231854375 h 45"/>
                <a:gd name="T22" fmla="*/ 10080625 w 33"/>
                <a:gd name="T23" fmla="*/ 110886875 h 45"/>
                <a:gd name="T24" fmla="*/ 161290000 w 33"/>
                <a:gd name="T25" fmla="*/ 0 h 45"/>
                <a:gd name="T26" fmla="*/ 322580000 w 33"/>
                <a:gd name="T27" fmla="*/ 110886875 h 45"/>
                <a:gd name="T28" fmla="*/ 272176875 w 33"/>
                <a:gd name="T29" fmla="*/ 13104812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 h="45">
                  <a:moveTo>
                    <a:pt x="27" y="13"/>
                  </a:moveTo>
                  <a:cubicBezTo>
                    <a:pt x="26" y="7"/>
                    <a:pt x="21" y="4"/>
                    <a:pt x="16" y="4"/>
                  </a:cubicBezTo>
                  <a:cubicBezTo>
                    <a:pt x="10" y="4"/>
                    <a:pt x="6" y="7"/>
                    <a:pt x="6" y="11"/>
                  </a:cubicBezTo>
                  <a:cubicBezTo>
                    <a:pt x="6" y="16"/>
                    <a:pt x="12" y="17"/>
                    <a:pt x="18" y="19"/>
                  </a:cubicBezTo>
                  <a:cubicBezTo>
                    <a:pt x="24" y="21"/>
                    <a:pt x="33" y="24"/>
                    <a:pt x="33" y="32"/>
                  </a:cubicBezTo>
                  <a:cubicBezTo>
                    <a:pt x="33" y="40"/>
                    <a:pt x="26" y="45"/>
                    <a:pt x="17" y="45"/>
                  </a:cubicBezTo>
                  <a:cubicBezTo>
                    <a:pt x="7" y="45"/>
                    <a:pt x="1" y="39"/>
                    <a:pt x="0" y="32"/>
                  </a:cubicBezTo>
                  <a:cubicBezTo>
                    <a:pt x="5" y="31"/>
                    <a:pt x="5" y="31"/>
                    <a:pt x="5" y="31"/>
                  </a:cubicBezTo>
                  <a:cubicBezTo>
                    <a:pt x="6" y="36"/>
                    <a:pt x="10" y="40"/>
                    <a:pt x="17" y="40"/>
                  </a:cubicBezTo>
                  <a:cubicBezTo>
                    <a:pt x="23" y="40"/>
                    <a:pt x="27" y="37"/>
                    <a:pt x="27" y="32"/>
                  </a:cubicBezTo>
                  <a:cubicBezTo>
                    <a:pt x="27" y="26"/>
                    <a:pt x="20" y="25"/>
                    <a:pt x="13" y="23"/>
                  </a:cubicBezTo>
                  <a:cubicBezTo>
                    <a:pt x="8" y="21"/>
                    <a:pt x="1" y="19"/>
                    <a:pt x="1" y="11"/>
                  </a:cubicBezTo>
                  <a:cubicBezTo>
                    <a:pt x="1" y="5"/>
                    <a:pt x="8" y="0"/>
                    <a:pt x="16" y="0"/>
                  </a:cubicBezTo>
                  <a:cubicBezTo>
                    <a:pt x="24" y="0"/>
                    <a:pt x="30" y="4"/>
                    <a:pt x="32"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0" name="Rectangle 37"/>
            <p:cNvSpPr>
              <a:spLocks noChangeArrowheads="1"/>
            </p:cNvSpPr>
            <p:nvPr userDrawn="1"/>
          </p:nvSpPr>
          <p:spPr bwMode="auto">
            <a:xfrm>
              <a:off x="-9956800" y="4127500"/>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51" name="Freeform 38"/>
            <p:cNvSpPr>
              <a:spLocks/>
            </p:cNvSpPr>
            <p:nvPr userDrawn="1"/>
          </p:nvSpPr>
          <p:spPr bwMode="auto">
            <a:xfrm>
              <a:off x="-9867900" y="4140200"/>
              <a:ext cx="107950" cy="142875"/>
            </a:xfrm>
            <a:custGeom>
              <a:avLst/>
              <a:gdLst>
                <a:gd name="T0" fmla="*/ 10080625 w 34"/>
                <a:gd name="T1" fmla="*/ 120967500 h 45"/>
                <a:gd name="T2" fmla="*/ 171370625 w 34"/>
                <a:gd name="T3" fmla="*/ 0 h 45"/>
                <a:gd name="T4" fmla="*/ 332660625 w 34"/>
                <a:gd name="T5" fmla="*/ 120967500 h 45"/>
                <a:gd name="T6" fmla="*/ 252015625 w 34"/>
                <a:gd name="T7" fmla="*/ 211693125 h 45"/>
                <a:gd name="T8" fmla="*/ 252015625 w 34"/>
                <a:gd name="T9" fmla="*/ 221773750 h 45"/>
                <a:gd name="T10" fmla="*/ 342741250 w 34"/>
                <a:gd name="T11" fmla="*/ 312499375 h 45"/>
                <a:gd name="T12" fmla="*/ 171370625 w 34"/>
                <a:gd name="T13" fmla="*/ 453628125 h 45"/>
                <a:gd name="T14" fmla="*/ 0 w 34"/>
                <a:gd name="T15" fmla="*/ 332660625 h 45"/>
                <a:gd name="T16" fmla="*/ 90725625 w 34"/>
                <a:gd name="T17" fmla="*/ 302418750 h 45"/>
                <a:gd name="T18" fmla="*/ 171370625 w 34"/>
                <a:gd name="T19" fmla="*/ 362902500 h 45"/>
                <a:gd name="T20" fmla="*/ 231854375 w 34"/>
                <a:gd name="T21" fmla="*/ 302418750 h 45"/>
                <a:gd name="T22" fmla="*/ 171370625 w 34"/>
                <a:gd name="T23" fmla="*/ 262096250 h 45"/>
                <a:gd name="T24" fmla="*/ 131048125 w 34"/>
                <a:gd name="T25" fmla="*/ 262096250 h 45"/>
                <a:gd name="T26" fmla="*/ 131048125 w 34"/>
                <a:gd name="T27" fmla="*/ 181451250 h 45"/>
                <a:gd name="T28" fmla="*/ 171370625 w 34"/>
                <a:gd name="T29" fmla="*/ 181451250 h 45"/>
                <a:gd name="T30" fmla="*/ 221773750 w 34"/>
                <a:gd name="T31" fmla="*/ 131048125 h 45"/>
                <a:gd name="T32" fmla="*/ 171370625 w 34"/>
                <a:gd name="T33" fmla="*/ 90725625 h 45"/>
                <a:gd name="T34" fmla="*/ 100806250 w 34"/>
                <a:gd name="T35" fmla="*/ 141128750 h 45"/>
                <a:gd name="T36" fmla="*/ 10080625 w 34"/>
                <a:gd name="T37" fmla="*/ 12096750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45">
                  <a:moveTo>
                    <a:pt x="1" y="12"/>
                  </a:moveTo>
                  <a:cubicBezTo>
                    <a:pt x="3" y="4"/>
                    <a:pt x="9" y="0"/>
                    <a:pt x="17" y="0"/>
                  </a:cubicBezTo>
                  <a:cubicBezTo>
                    <a:pt x="27" y="0"/>
                    <a:pt x="33" y="5"/>
                    <a:pt x="33" y="12"/>
                  </a:cubicBezTo>
                  <a:cubicBezTo>
                    <a:pt x="33" y="18"/>
                    <a:pt x="28" y="21"/>
                    <a:pt x="25" y="21"/>
                  </a:cubicBezTo>
                  <a:cubicBezTo>
                    <a:pt x="25" y="22"/>
                    <a:pt x="25" y="22"/>
                    <a:pt x="25" y="22"/>
                  </a:cubicBezTo>
                  <a:cubicBezTo>
                    <a:pt x="29" y="22"/>
                    <a:pt x="34" y="25"/>
                    <a:pt x="34" y="31"/>
                  </a:cubicBezTo>
                  <a:cubicBezTo>
                    <a:pt x="34" y="39"/>
                    <a:pt x="27" y="45"/>
                    <a:pt x="17" y="45"/>
                  </a:cubicBezTo>
                  <a:cubicBezTo>
                    <a:pt x="9" y="45"/>
                    <a:pt x="2" y="40"/>
                    <a:pt x="0" y="33"/>
                  </a:cubicBezTo>
                  <a:cubicBezTo>
                    <a:pt x="9" y="30"/>
                    <a:pt x="9" y="30"/>
                    <a:pt x="9" y="30"/>
                  </a:cubicBezTo>
                  <a:cubicBezTo>
                    <a:pt x="10" y="33"/>
                    <a:pt x="13" y="36"/>
                    <a:pt x="17" y="36"/>
                  </a:cubicBezTo>
                  <a:cubicBezTo>
                    <a:pt x="20" y="36"/>
                    <a:pt x="23" y="34"/>
                    <a:pt x="23" y="30"/>
                  </a:cubicBezTo>
                  <a:cubicBezTo>
                    <a:pt x="23" y="28"/>
                    <a:pt x="20" y="26"/>
                    <a:pt x="17" y="26"/>
                  </a:cubicBezTo>
                  <a:cubicBezTo>
                    <a:pt x="13" y="26"/>
                    <a:pt x="13" y="26"/>
                    <a:pt x="13" y="26"/>
                  </a:cubicBezTo>
                  <a:cubicBezTo>
                    <a:pt x="13" y="18"/>
                    <a:pt x="13" y="18"/>
                    <a:pt x="13" y="18"/>
                  </a:cubicBezTo>
                  <a:cubicBezTo>
                    <a:pt x="17" y="18"/>
                    <a:pt x="17" y="18"/>
                    <a:pt x="17" y="18"/>
                  </a:cubicBezTo>
                  <a:cubicBezTo>
                    <a:pt x="20" y="18"/>
                    <a:pt x="22" y="16"/>
                    <a:pt x="22" y="13"/>
                  </a:cubicBezTo>
                  <a:cubicBezTo>
                    <a:pt x="22" y="11"/>
                    <a:pt x="20" y="9"/>
                    <a:pt x="17" y="9"/>
                  </a:cubicBezTo>
                  <a:cubicBezTo>
                    <a:pt x="13" y="9"/>
                    <a:pt x="11" y="10"/>
                    <a:pt x="10" y="14"/>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2" name="Freeform 39"/>
            <p:cNvSpPr>
              <a:spLocks/>
            </p:cNvSpPr>
            <p:nvPr userDrawn="1"/>
          </p:nvSpPr>
          <p:spPr bwMode="auto">
            <a:xfrm>
              <a:off x="-9753600" y="4140200"/>
              <a:ext cx="69850" cy="139700"/>
            </a:xfrm>
            <a:custGeom>
              <a:avLst/>
              <a:gdLst>
                <a:gd name="T0" fmla="*/ 221773750 w 22"/>
                <a:gd name="T1" fmla="*/ 0 h 44"/>
                <a:gd name="T2" fmla="*/ 221773750 w 22"/>
                <a:gd name="T3" fmla="*/ 443547500 h 44"/>
                <a:gd name="T4" fmla="*/ 110886875 w 22"/>
                <a:gd name="T5" fmla="*/ 443547500 h 44"/>
                <a:gd name="T6" fmla="*/ 110886875 w 22"/>
                <a:gd name="T7" fmla="*/ 231854375 h 44"/>
                <a:gd name="T8" fmla="*/ 120967500 w 22"/>
                <a:gd name="T9" fmla="*/ 161290000 h 44"/>
                <a:gd name="T10" fmla="*/ 110886875 w 22"/>
                <a:gd name="T11" fmla="*/ 161290000 h 44"/>
                <a:gd name="T12" fmla="*/ 80645000 w 22"/>
                <a:gd name="T13" fmla="*/ 201612500 h 44"/>
                <a:gd name="T14" fmla="*/ 60483750 w 22"/>
                <a:gd name="T15" fmla="*/ 221773750 h 44"/>
                <a:gd name="T16" fmla="*/ 0 w 22"/>
                <a:gd name="T17" fmla="*/ 151209375 h 44"/>
                <a:gd name="T18" fmla="*/ 151209375 w 22"/>
                <a:gd name="T19" fmla="*/ 0 h 44"/>
                <a:gd name="T20" fmla="*/ 221773750 w 2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44">
                  <a:moveTo>
                    <a:pt x="22" y="0"/>
                  </a:moveTo>
                  <a:cubicBezTo>
                    <a:pt x="22" y="44"/>
                    <a:pt x="22" y="44"/>
                    <a:pt x="22" y="44"/>
                  </a:cubicBezTo>
                  <a:cubicBezTo>
                    <a:pt x="11" y="44"/>
                    <a:pt x="11" y="44"/>
                    <a:pt x="11" y="44"/>
                  </a:cubicBezTo>
                  <a:cubicBezTo>
                    <a:pt x="11" y="23"/>
                    <a:pt x="11" y="23"/>
                    <a:pt x="11" y="23"/>
                  </a:cubicBezTo>
                  <a:cubicBezTo>
                    <a:pt x="11" y="20"/>
                    <a:pt x="12" y="16"/>
                    <a:pt x="12" y="16"/>
                  </a:cubicBezTo>
                  <a:cubicBezTo>
                    <a:pt x="11" y="16"/>
                    <a:pt x="11" y="16"/>
                    <a:pt x="11" y="16"/>
                  </a:cubicBezTo>
                  <a:cubicBezTo>
                    <a:pt x="11" y="16"/>
                    <a:pt x="10" y="18"/>
                    <a:pt x="8" y="20"/>
                  </a:cubicBezTo>
                  <a:cubicBezTo>
                    <a:pt x="6" y="22"/>
                    <a:pt x="6" y="22"/>
                    <a:pt x="6" y="22"/>
                  </a:cubicBezTo>
                  <a:cubicBezTo>
                    <a:pt x="0" y="15"/>
                    <a:pt x="0" y="15"/>
                    <a:pt x="0" y="15"/>
                  </a:cubicBezTo>
                  <a:cubicBezTo>
                    <a:pt x="15" y="0"/>
                    <a:pt x="15" y="0"/>
                    <a:pt x="15" y="0"/>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3" name="Freeform 40"/>
            <p:cNvSpPr>
              <a:spLocks/>
            </p:cNvSpPr>
            <p:nvPr userDrawn="1"/>
          </p:nvSpPr>
          <p:spPr bwMode="auto">
            <a:xfrm>
              <a:off x="-9610725" y="4140200"/>
              <a:ext cx="136525" cy="142875"/>
            </a:xfrm>
            <a:custGeom>
              <a:avLst/>
              <a:gdLst>
                <a:gd name="T0" fmla="*/ 372983125 w 43"/>
                <a:gd name="T1" fmla="*/ 120967500 h 45"/>
                <a:gd name="T2" fmla="*/ 221773750 w 43"/>
                <a:gd name="T3" fmla="*/ 50403125 h 45"/>
                <a:gd name="T4" fmla="*/ 50403125 w 43"/>
                <a:gd name="T5" fmla="*/ 221773750 h 45"/>
                <a:gd name="T6" fmla="*/ 221773750 w 43"/>
                <a:gd name="T7" fmla="*/ 403225000 h 45"/>
                <a:gd name="T8" fmla="*/ 383063750 w 43"/>
                <a:gd name="T9" fmla="*/ 312499375 h 45"/>
                <a:gd name="T10" fmla="*/ 433466875 w 43"/>
                <a:gd name="T11" fmla="*/ 322580000 h 45"/>
                <a:gd name="T12" fmla="*/ 221773750 w 43"/>
                <a:gd name="T13" fmla="*/ 453628125 h 45"/>
                <a:gd name="T14" fmla="*/ 0 w 43"/>
                <a:gd name="T15" fmla="*/ 221773750 h 45"/>
                <a:gd name="T16" fmla="*/ 221773750 w 43"/>
                <a:gd name="T17" fmla="*/ 0 h 45"/>
                <a:gd name="T18" fmla="*/ 423386250 w 43"/>
                <a:gd name="T19" fmla="*/ 110886875 h 45"/>
                <a:gd name="T20" fmla="*/ 372983125 w 43"/>
                <a:gd name="T21" fmla="*/ 12096750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5">
                  <a:moveTo>
                    <a:pt x="37" y="12"/>
                  </a:moveTo>
                  <a:cubicBezTo>
                    <a:pt x="34" y="8"/>
                    <a:pt x="29" y="5"/>
                    <a:pt x="22" y="5"/>
                  </a:cubicBezTo>
                  <a:cubicBezTo>
                    <a:pt x="13" y="5"/>
                    <a:pt x="5" y="12"/>
                    <a:pt x="5" y="22"/>
                  </a:cubicBezTo>
                  <a:cubicBezTo>
                    <a:pt x="5" y="33"/>
                    <a:pt x="13" y="40"/>
                    <a:pt x="22" y="40"/>
                  </a:cubicBezTo>
                  <a:cubicBezTo>
                    <a:pt x="29" y="40"/>
                    <a:pt x="35" y="36"/>
                    <a:pt x="38" y="31"/>
                  </a:cubicBezTo>
                  <a:cubicBezTo>
                    <a:pt x="43" y="32"/>
                    <a:pt x="43" y="32"/>
                    <a:pt x="43" y="32"/>
                  </a:cubicBezTo>
                  <a:cubicBezTo>
                    <a:pt x="39" y="40"/>
                    <a:pt x="32" y="45"/>
                    <a:pt x="22" y="45"/>
                  </a:cubicBezTo>
                  <a:cubicBezTo>
                    <a:pt x="10" y="45"/>
                    <a:pt x="0" y="35"/>
                    <a:pt x="0" y="22"/>
                  </a:cubicBezTo>
                  <a:cubicBezTo>
                    <a:pt x="0" y="9"/>
                    <a:pt x="10" y="0"/>
                    <a:pt x="22" y="0"/>
                  </a:cubicBezTo>
                  <a:cubicBezTo>
                    <a:pt x="31" y="0"/>
                    <a:pt x="38" y="4"/>
                    <a:pt x="42" y="11"/>
                  </a:cubicBezTo>
                  <a:lnTo>
                    <a:pt x="3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4" name="Freeform 41"/>
            <p:cNvSpPr>
              <a:spLocks noEditPoints="1"/>
            </p:cNvSpPr>
            <p:nvPr userDrawn="1"/>
          </p:nvSpPr>
          <p:spPr bwMode="auto">
            <a:xfrm>
              <a:off x="-9461500" y="4140200"/>
              <a:ext cx="146050" cy="142875"/>
            </a:xfrm>
            <a:custGeom>
              <a:avLst/>
              <a:gdLst>
                <a:gd name="T0" fmla="*/ 231854375 w 46"/>
                <a:gd name="T1" fmla="*/ 0 h 45"/>
                <a:gd name="T2" fmla="*/ 463708750 w 46"/>
                <a:gd name="T3" fmla="*/ 221773750 h 45"/>
                <a:gd name="T4" fmla="*/ 231854375 w 46"/>
                <a:gd name="T5" fmla="*/ 453628125 h 45"/>
                <a:gd name="T6" fmla="*/ 0 w 46"/>
                <a:gd name="T7" fmla="*/ 221773750 h 45"/>
                <a:gd name="T8" fmla="*/ 231854375 w 46"/>
                <a:gd name="T9" fmla="*/ 0 h 45"/>
                <a:gd name="T10" fmla="*/ 231854375 w 46"/>
                <a:gd name="T11" fmla="*/ 403225000 h 45"/>
                <a:gd name="T12" fmla="*/ 403225000 w 46"/>
                <a:gd name="T13" fmla="*/ 221773750 h 45"/>
                <a:gd name="T14" fmla="*/ 231854375 w 46"/>
                <a:gd name="T15" fmla="*/ 50403125 h 45"/>
                <a:gd name="T16" fmla="*/ 60483750 w 46"/>
                <a:gd name="T17" fmla="*/ 221773750 h 45"/>
                <a:gd name="T18" fmla="*/ 231854375 w 46"/>
                <a:gd name="T19" fmla="*/ 403225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45">
                  <a:moveTo>
                    <a:pt x="23" y="0"/>
                  </a:moveTo>
                  <a:cubicBezTo>
                    <a:pt x="36" y="0"/>
                    <a:pt x="46" y="9"/>
                    <a:pt x="46" y="22"/>
                  </a:cubicBezTo>
                  <a:cubicBezTo>
                    <a:pt x="46" y="35"/>
                    <a:pt x="36" y="45"/>
                    <a:pt x="23" y="45"/>
                  </a:cubicBezTo>
                  <a:cubicBezTo>
                    <a:pt x="11" y="45"/>
                    <a:pt x="0" y="35"/>
                    <a:pt x="0" y="22"/>
                  </a:cubicBezTo>
                  <a:cubicBezTo>
                    <a:pt x="0" y="9"/>
                    <a:pt x="11" y="0"/>
                    <a:pt x="23" y="0"/>
                  </a:cubicBezTo>
                  <a:close/>
                  <a:moveTo>
                    <a:pt x="23" y="40"/>
                  </a:moveTo>
                  <a:cubicBezTo>
                    <a:pt x="33" y="40"/>
                    <a:pt x="40" y="33"/>
                    <a:pt x="40" y="22"/>
                  </a:cubicBezTo>
                  <a:cubicBezTo>
                    <a:pt x="40" y="12"/>
                    <a:pt x="33" y="5"/>
                    <a:pt x="23" y="5"/>
                  </a:cubicBezTo>
                  <a:cubicBezTo>
                    <a:pt x="13" y="5"/>
                    <a:pt x="6" y="12"/>
                    <a:pt x="6" y="22"/>
                  </a:cubicBezTo>
                  <a:cubicBezTo>
                    <a:pt x="6"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5" name="Freeform 42"/>
            <p:cNvSpPr>
              <a:spLocks/>
            </p:cNvSpPr>
            <p:nvPr userDrawn="1"/>
          </p:nvSpPr>
          <p:spPr bwMode="auto">
            <a:xfrm>
              <a:off x="-9293225" y="4140200"/>
              <a:ext cx="114300" cy="142875"/>
            </a:xfrm>
            <a:custGeom>
              <a:avLst/>
              <a:gdLst>
                <a:gd name="T0" fmla="*/ 362902500 w 36"/>
                <a:gd name="T1" fmla="*/ 0 h 45"/>
                <a:gd name="T2" fmla="*/ 362902500 w 36"/>
                <a:gd name="T3" fmla="*/ 262096250 h 45"/>
                <a:gd name="T4" fmla="*/ 181451250 w 36"/>
                <a:gd name="T5" fmla="*/ 453628125 h 45"/>
                <a:gd name="T6" fmla="*/ 0 w 36"/>
                <a:gd name="T7" fmla="*/ 262096250 h 45"/>
                <a:gd name="T8" fmla="*/ 0 w 36"/>
                <a:gd name="T9" fmla="*/ 0 h 45"/>
                <a:gd name="T10" fmla="*/ 50403125 w 36"/>
                <a:gd name="T11" fmla="*/ 0 h 45"/>
                <a:gd name="T12" fmla="*/ 50403125 w 36"/>
                <a:gd name="T13" fmla="*/ 262096250 h 45"/>
                <a:gd name="T14" fmla="*/ 181451250 w 36"/>
                <a:gd name="T15" fmla="*/ 403225000 h 45"/>
                <a:gd name="T16" fmla="*/ 312499375 w 36"/>
                <a:gd name="T17" fmla="*/ 262096250 h 45"/>
                <a:gd name="T18" fmla="*/ 312499375 w 36"/>
                <a:gd name="T19" fmla="*/ 0 h 45"/>
                <a:gd name="T20" fmla="*/ 362902500 w 36"/>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45">
                  <a:moveTo>
                    <a:pt x="36" y="0"/>
                  </a:moveTo>
                  <a:cubicBezTo>
                    <a:pt x="36" y="26"/>
                    <a:pt x="36" y="26"/>
                    <a:pt x="36" y="26"/>
                  </a:cubicBezTo>
                  <a:cubicBezTo>
                    <a:pt x="36" y="38"/>
                    <a:pt x="29" y="45"/>
                    <a:pt x="18" y="45"/>
                  </a:cubicBezTo>
                  <a:cubicBezTo>
                    <a:pt x="6" y="45"/>
                    <a:pt x="0" y="38"/>
                    <a:pt x="0" y="26"/>
                  </a:cubicBezTo>
                  <a:cubicBezTo>
                    <a:pt x="0" y="0"/>
                    <a:pt x="0" y="0"/>
                    <a:pt x="0" y="0"/>
                  </a:cubicBezTo>
                  <a:cubicBezTo>
                    <a:pt x="5" y="0"/>
                    <a:pt x="5" y="0"/>
                    <a:pt x="5" y="0"/>
                  </a:cubicBezTo>
                  <a:cubicBezTo>
                    <a:pt x="5" y="26"/>
                    <a:pt x="5" y="26"/>
                    <a:pt x="5" y="26"/>
                  </a:cubicBezTo>
                  <a:cubicBezTo>
                    <a:pt x="5" y="35"/>
                    <a:pt x="9" y="40"/>
                    <a:pt x="18" y="40"/>
                  </a:cubicBezTo>
                  <a:cubicBezTo>
                    <a:pt x="26" y="40"/>
                    <a:pt x="31" y="35"/>
                    <a:pt x="31" y="26"/>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6" name="Freeform 43"/>
            <p:cNvSpPr>
              <a:spLocks/>
            </p:cNvSpPr>
            <p:nvPr userDrawn="1"/>
          </p:nvSpPr>
          <p:spPr bwMode="auto">
            <a:xfrm>
              <a:off x="-9150350" y="4140200"/>
              <a:ext cx="114300" cy="139700"/>
            </a:xfrm>
            <a:custGeom>
              <a:avLst/>
              <a:gdLst>
                <a:gd name="T0" fmla="*/ 362902500 w 36"/>
                <a:gd name="T1" fmla="*/ 0 h 44"/>
                <a:gd name="T2" fmla="*/ 362902500 w 36"/>
                <a:gd name="T3" fmla="*/ 443547500 h 44"/>
                <a:gd name="T4" fmla="*/ 312499375 w 36"/>
                <a:gd name="T5" fmla="*/ 443547500 h 44"/>
                <a:gd name="T6" fmla="*/ 120967500 w 36"/>
                <a:gd name="T7" fmla="*/ 181451250 h 44"/>
                <a:gd name="T8" fmla="*/ 50403125 w 36"/>
                <a:gd name="T9" fmla="*/ 90725625 h 44"/>
                <a:gd name="T10" fmla="*/ 50403125 w 36"/>
                <a:gd name="T11" fmla="*/ 90725625 h 44"/>
                <a:gd name="T12" fmla="*/ 50403125 w 36"/>
                <a:gd name="T13" fmla="*/ 211693125 h 44"/>
                <a:gd name="T14" fmla="*/ 50403125 w 36"/>
                <a:gd name="T15" fmla="*/ 443547500 h 44"/>
                <a:gd name="T16" fmla="*/ 0 w 36"/>
                <a:gd name="T17" fmla="*/ 443547500 h 44"/>
                <a:gd name="T18" fmla="*/ 0 w 36"/>
                <a:gd name="T19" fmla="*/ 0 h 44"/>
                <a:gd name="T20" fmla="*/ 50403125 w 36"/>
                <a:gd name="T21" fmla="*/ 0 h 44"/>
                <a:gd name="T22" fmla="*/ 252015625 w 36"/>
                <a:gd name="T23" fmla="*/ 262096250 h 44"/>
                <a:gd name="T24" fmla="*/ 312499375 w 36"/>
                <a:gd name="T25" fmla="*/ 352821875 h 44"/>
                <a:gd name="T26" fmla="*/ 312499375 w 36"/>
                <a:gd name="T27" fmla="*/ 352821875 h 44"/>
                <a:gd name="T28" fmla="*/ 312499375 w 36"/>
                <a:gd name="T29" fmla="*/ 231854375 h 44"/>
                <a:gd name="T30" fmla="*/ 312499375 w 36"/>
                <a:gd name="T31" fmla="*/ 0 h 44"/>
                <a:gd name="T32" fmla="*/ 362902500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5" y="26"/>
                    <a:pt x="25" y="26"/>
                    <a:pt x="25" y="26"/>
                  </a:cubicBezTo>
                  <a:cubicBezTo>
                    <a:pt x="28"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7" name="Freeform 44"/>
            <p:cNvSpPr>
              <a:spLocks/>
            </p:cNvSpPr>
            <p:nvPr userDrawn="1"/>
          </p:nvSpPr>
          <p:spPr bwMode="auto">
            <a:xfrm>
              <a:off x="-9013825" y="4140200"/>
              <a:ext cx="107950" cy="139700"/>
            </a:xfrm>
            <a:custGeom>
              <a:avLst/>
              <a:gdLst>
                <a:gd name="T0" fmla="*/ 171370625 w 68"/>
                <a:gd name="T1" fmla="*/ 0 h 88"/>
                <a:gd name="T2" fmla="*/ 171370625 w 68"/>
                <a:gd name="T3" fmla="*/ 25201563 h 88"/>
                <a:gd name="T4" fmla="*/ 100806250 w 68"/>
                <a:gd name="T5" fmla="*/ 25201563 h 88"/>
                <a:gd name="T6" fmla="*/ 100806250 w 68"/>
                <a:gd name="T7" fmla="*/ 221773750 h 88"/>
                <a:gd name="T8" fmla="*/ 75604688 w 68"/>
                <a:gd name="T9" fmla="*/ 221773750 h 88"/>
                <a:gd name="T10" fmla="*/ 75604688 w 68"/>
                <a:gd name="T11" fmla="*/ 25201563 h 88"/>
                <a:gd name="T12" fmla="*/ 0 w 68"/>
                <a:gd name="T13" fmla="*/ 25201563 h 88"/>
                <a:gd name="T14" fmla="*/ 0 w 68"/>
                <a:gd name="T15" fmla="*/ 0 h 88"/>
                <a:gd name="T16" fmla="*/ 171370625 w 68"/>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88">
                  <a:moveTo>
                    <a:pt x="68" y="0"/>
                  </a:moveTo>
                  <a:lnTo>
                    <a:pt x="68" y="10"/>
                  </a:lnTo>
                  <a:lnTo>
                    <a:pt x="40" y="10"/>
                  </a:lnTo>
                  <a:lnTo>
                    <a:pt x="40" y="88"/>
                  </a:lnTo>
                  <a:lnTo>
                    <a:pt x="30" y="88"/>
                  </a:lnTo>
                  <a:lnTo>
                    <a:pt x="30" y="10"/>
                  </a:lnTo>
                  <a:lnTo>
                    <a:pt x="0" y="10"/>
                  </a:lnTo>
                  <a:lnTo>
                    <a:pt x="0"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8" name="Freeform 45"/>
            <p:cNvSpPr>
              <a:spLocks noEditPoints="1"/>
            </p:cNvSpPr>
            <p:nvPr userDrawn="1"/>
          </p:nvSpPr>
          <p:spPr bwMode="auto">
            <a:xfrm>
              <a:off x="-8880475" y="4140200"/>
              <a:ext cx="98425" cy="139700"/>
            </a:xfrm>
            <a:custGeom>
              <a:avLst/>
              <a:gdLst>
                <a:gd name="T0" fmla="*/ 252015625 w 31"/>
                <a:gd name="T1" fmla="*/ 443547500 h 44"/>
                <a:gd name="T2" fmla="*/ 151209375 w 31"/>
                <a:gd name="T3" fmla="*/ 282257500 h 44"/>
                <a:gd name="T4" fmla="*/ 131048125 w 31"/>
                <a:gd name="T5" fmla="*/ 282257500 h 44"/>
                <a:gd name="T6" fmla="*/ 50403125 w 31"/>
                <a:gd name="T7" fmla="*/ 282257500 h 44"/>
                <a:gd name="T8" fmla="*/ 50403125 w 31"/>
                <a:gd name="T9" fmla="*/ 443547500 h 44"/>
                <a:gd name="T10" fmla="*/ 0 w 31"/>
                <a:gd name="T11" fmla="*/ 443547500 h 44"/>
                <a:gd name="T12" fmla="*/ 0 w 31"/>
                <a:gd name="T13" fmla="*/ 0 h 44"/>
                <a:gd name="T14" fmla="*/ 131048125 w 31"/>
                <a:gd name="T15" fmla="*/ 0 h 44"/>
                <a:gd name="T16" fmla="*/ 292338125 w 31"/>
                <a:gd name="T17" fmla="*/ 141128750 h 44"/>
                <a:gd name="T18" fmla="*/ 201612500 w 31"/>
                <a:gd name="T19" fmla="*/ 272176875 h 44"/>
                <a:gd name="T20" fmla="*/ 312499375 w 31"/>
                <a:gd name="T21" fmla="*/ 443547500 h 44"/>
                <a:gd name="T22" fmla="*/ 252015625 w 31"/>
                <a:gd name="T23" fmla="*/ 443547500 h 44"/>
                <a:gd name="T24" fmla="*/ 131048125 w 31"/>
                <a:gd name="T25" fmla="*/ 231854375 h 44"/>
                <a:gd name="T26" fmla="*/ 241935000 w 31"/>
                <a:gd name="T27" fmla="*/ 141128750 h 44"/>
                <a:gd name="T28" fmla="*/ 131048125 w 31"/>
                <a:gd name="T29" fmla="*/ 50403125 h 44"/>
                <a:gd name="T30" fmla="*/ 50403125 w 31"/>
                <a:gd name="T31" fmla="*/ 50403125 h 44"/>
                <a:gd name="T32" fmla="*/ 50403125 w 31"/>
                <a:gd name="T33" fmla="*/ 231854375 h 44"/>
                <a:gd name="T34" fmla="*/ 131048125 w 31"/>
                <a:gd name="T35" fmla="*/ 231854375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4">
                  <a:moveTo>
                    <a:pt x="25" y="44"/>
                  </a:moveTo>
                  <a:cubicBezTo>
                    <a:pt x="15" y="28"/>
                    <a:pt x="15" y="28"/>
                    <a:pt x="15" y="28"/>
                  </a:cubicBezTo>
                  <a:cubicBezTo>
                    <a:pt x="14" y="28"/>
                    <a:pt x="14" y="28"/>
                    <a:pt x="13" y="28"/>
                  </a:cubicBezTo>
                  <a:cubicBezTo>
                    <a:pt x="5" y="28"/>
                    <a:pt x="5" y="28"/>
                    <a:pt x="5" y="28"/>
                  </a:cubicBezTo>
                  <a:cubicBezTo>
                    <a:pt x="5" y="44"/>
                    <a:pt x="5" y="44"/>
                    <a:pt x="5" y="44"/>
                  </a:cubicBezTo>
                  <a:cubicBezTo>
                    <a:pt x="0" y="44"/>
                    <a:pt x="0" y="44"/>
                    <a:pt x="0" y="44"/>
                  </a:cubicBezTo>
                  <a:cubicBezTo>
                    <a:pt x="0" y="0"/>
                    <a:pt x="0" y="0"/>
                    <a:pt x="0" y="0"/>
                  </a:cubicBezTo>
                  <a:cubicBezTo>
                    <a:pt x="13" y="0"/>
                    <a:pt x="13" y="0"/>
                    <a:pt x="13" y="0"/>
                  </a:cubicBezTo>
                  <a:cubicBezTo>
                    <a:pt x="23" y="0"/>
                    <a:pt x="29" y="6"/>
                    <a:pt x="29" y="14"/>
                  </a:cubicBezTo>
                  <a:cubicBezTo>
                    <a:pt x="29" y="20"/>
                    <a:pt x="26" y="25"/>
                    <a:pt x="20" y="27"/>
                  </a:cubicBezTo>
                  <a:cubicBezTo>
                    <a:pt x="31" y="44"/>
                    <a:pt x="31" y="44"/>
                    <a:pt x="31" y="44"/>
                  </a:cubicBezTo>
                  <a:lnTo>
                    <a:pt x="25" y="44"/>
                  </a:lnTo>
                  <a:close/>
                  <a:moveTo>
                    <a:pt x="13" y="23"/>
                  </a:moveTo>
                  <a:cubicBezTo>
                    <a:pt x="20" y="23"/>
                    <a:pt x="24" y="19"/>
                    <a:pt x="24" y="14"/>
                  </a:cubicBezTo>
                  <a:cubicBezTo>
                    <a:pt x="24" y="9"/>
                    <a:pt x="20" y="5"/>
                    <a:pt x="13" y="5"/>
                  </a:cubicBezTo>
                  <a:cubicBezTo>
                    <a:pt x="5" y="5"/>
                    <a:pt x="5" y="5"/>
                    <a:pt x="5" y="5"/>
                  </a:cubicBezTo>
                  <a:cubicBezTo>
                    <a:pt x="5" y="23"/>
                    <a:pt x="5" y="23"/>
                    <a:pt x="5" y="23"/>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59" name="Rectangle 46"/>
            <p:cNvSpPr>
              <a:spLocks noChangeArrowheads="1"/>
            </p:cNvSpPr>
            <p:nvPr userDrawn="1"/>
          </p:nvSpPr>
          <p:spPr bwMode="auto">
            <a:xfrm>
              <a:off x="-8756650"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3600" dirty="0">
                <a:solidFill>
                  <a:srgbClr val="000000"/>
                </a:solidFill>
                <a:cs typeface="Arial" charset="0"/>
              </a:endParaRPr>
            </a:p>
          </p:txBody>
        </p:sp>
        <p:sp>
          <p:nvSpPr>
            <p:cNvPr id="60" name="Freeform 47"/>
            <p:cNvSpPr>
              <a:spLocks/>
            </p:cNvSpPr>
            <p:nvPr userDrawn="1"/>
          </p:nvSpPr>
          <p:spPr bwMode="auto">
            <a:xfrm>
              <a:off x="-8702675" y="4140200"/>
              <a:ext cx="92075" cy="139700"/>
            </a:xfrm>
            <a:custGeom>
              <a:avLst/>
              <a:gdLst>
                <a:gd name="T0" fmla="*/ 146169063 w 58"/>
                <a:gd name="T1" fmla="*/ 196572188 h 88"/>
                <a:gd name="T2" fmla="*/ 146169063 w 58"/>
                <a:gd name="T3" fmla="*/ 221773750 h 88"/>
                <a:gd name="T4" fmla="*/ 0 w 58"/>
                <a:gd name="T5" fmla="*/ 221773750 h 88"/>
                <a:gd name="T6" fmla="*/ 0 w 58"/>
                <a:gd name="T7" fmla="*/ 0 h 88"/>
                <a:gd name="T8" fmla="*/ 146169063 w 58"/>
                <a:gd name="T9" fmla="*/ 0 h 88"/>
                <a:gd name="T10" fmla="*/ 146169063 w 58"/>
                <a:gd name="T11" fmla="*/ 25201563 h 88"/>
                <a:gd name="T12" fmla="*/ 25201563 w 58"/>
                <a:gd name="T13" fmla="*/ 25201563 h 88"/>
                <a:gd name="T14" fmla="*/ 25201563 w 58"/>
                <a:gd name="T15" fmla="*/ 95765938 h 88"/>
                <a:gd name="T16" fmla="*/ 120967500 w 58"/>
                <a:gd name="T17" fmla="*/ 95765938 h 88"/>
                <a:gd name="T18" fmla="*/ 120967500 w 58"/>
                <a:gd name="T19" fmla="*/ 115927188 h 88"/>
                <a:gd name="T20" fmla="*/ 25201563 w 58"/>
                <a:gd name="T21" fmla="*/ 115927188 h 88"/>
                <a:gd name="T22" fmla="*/ 25201563 w 58"/>
                <a:gd name="T23" fmla="*/ 196572188 h 88"/>
                <a:gd name="T24" fmla="*/ 146169063 w 58"/>
                <a:gd name="T25" fmla="*/ 196572188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1" name="Freeform 48"/>
            <p:cNvSpPr>
              <a:spLocks/>
            </p:cNvSpPr>
            <p:nvPr userDrawn="1"/>
          </p:nvSpPr>
          <p:spPr bwMode="auto">
            <a:xfrm>
              <a:off x="-8594725" y="4140200"/>
              <a:ext cx="101600" cy="142875"/>
            </a:xfrm>
            <a:custGeom>
              <a:avLst/>
              <a:gdLst>
                <a:gd name="T0" fmla="*/ 272176875 w 32"/>
                <a:gd name="T1" fmla="*/ 131048125 h 45"/>
                <a:gd name="T2" fmla="*/ 161290000 w 32"/>
                <a:gd name="T3" fmla="*/ 40322500 h 45"/>
                <a:gd name="T4" fmla="*/ 60483750 w 32"/>
                <a:gd name="T5" fmla="*/ 110886875 h 45"/>
                <a:gd name="T6" fmla="*/ 181451250 w 32"/>
                <a:gd name="T7" fmla="*/ 191531875 h 45"/>
                <a:gd name="T8" fmla="*/ 322580000 w 32"/>
                <a:gd name="T9" fmla="*/ 322580000 h 45"/>
                <a:gd name="T10" fmla="*/ 161290000 w 32"/>
                <a:gd name="T11" fmla="*/ 453628125 h 45"/>
                <a:gd name="T12" fmla="*/ 0 w 32"/>
                <a:gd name="T13" fmla="*/ 322580000 h 45"/>
                <a:gd name="T14" fmla="*/ 50403125 w 32"/>
                <a:gd name="T15" fmla="*/ 312499375 h 45"/>
                <a:gd name="T16" fmla="*/ 161290000 w 32"/>
                <a:gd name="T17" fmla="*/ 403225000 h 45"/>
                <a:gd name="T18" fmla="*/ 272176875 w 32"/>
                <a:gd name="T19" fmla="*/ 322580000 h 45"/>
                <a:gd name="T20" fmla="*/ 131048125 w 32"/>
                <a:gd name="T21" fmla="*/ 231854375 h 45"/>
                <a:gd name="T22" fmla="*/ 10080625 w 32"/>
                <a:gd name="T23" fmla="*/ 110886875 h 45"/>
                <a:gd name="T24" fmla="*/ 161290000 w 32"/>
                <a:gd name="T25" fmla="*/ 0 h 45"/>
                <a:gd name="T26" fmla="*/ 312499375 w 32"/>
                <a:gd name="T27" fmla="*/ 110886875 h 45"/>
                <a:gd name="T28" fmla="*/ 272176875 w 32"/>
                <a:gd name="T29" fmla="*/ 13104812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45">
                  <a:moveTo>
                    <a:pt x="27" y="13"/>
                  </a:moveTo>
                  <a:cubicBezTo>
                    <a:pt x="26" y="7"/>
                    <a:pt x="21" y="4"/>
                    <a:pt x="16" y="4"/>
                  </a:cubicBezTo>
                  <a:cubicBezTo>
                    <a:pt x="10" y="4"/>
                    <a:pt x="6" y="7"/>
                    <a:pt x="6" y="11"/>
                  </a:cubicBezTo>
                  <a:cubicBezTo>
                    <a:pt x="6" y="16"/>
                    <a:pt x="12" y="17"/>
                    <a:pt x="18" y="19"/>
                  </a:cubicBezTo>
                  <a:cubicBezTo>
                    <a:pt x="24" y="21"/>
                    <a:pt x="32" y="24"/>
                    <a:pt x="32" y="32"/>
                  </a:cubicBezTo>
                  <a:cubicBezTo>
                    <a:pt x="32" y="40"/>
                    <a:pt x="26" y="45"/>
                    <a:pt x="16" y="45"/>
                  </a:cubicBezTo>
                  <a:cubicBezTo>
                    <a:pt x="7" y="45"/>
                    <a:pt x="1" y="39"/>
                    <a:pt x="0" y="32"/>
                  </a:cubicBezTo>
                  <a:cubicBezTo>
                    <a:pt x="5" y="31"/>
                    <a:pt x="5" y="31"/>
                    <a:pt x="5" y="31"/>
                  </a:cubicBezTo>
                  <a:cubicBezTo>
                    <a:pt x="5" y="36"/>
                    <a:pt x="9" y="40"/>
                    <a:pt x="16" y="40"/>
                  </a:cubicBezTo>
                  <a:cubicBezTo>
                    <a:pt x="23" y="40"/>
                    <a:pt x="27" y="37"/>
                    <a:pt x="27" y="32"/>
                  </a:cubicBezTo>
                  <a:cubicBezTo>
                    <a:pt x="27" y="26"/>
                    <a:pt x="19" y="25"/>
                    <a:pt x="13" y="23"/>
                  </a:cubicBezTo>
                  <a:cubicBezTo>
                    <a:pt x="8" y="21"/>
                    <a:pt x="1" y="19"/>
                    <a:pt x="1" y="11"/>
                  </a:cubicBezTo>
                  <a:cubicBezTo>
                    <a:pt x="1" y="5"/>
                    <a:pt x="7" y="0"/>
                    <a:pt x="16" y="0"/>
                  </a:cubicBezTo>
                  <a:cubicBezTo>
                    <a:pt x="24" y="0"/>
                    <a:pt x="30" y="4"/>
                    <a:pt x="31"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2" name="Line 49"/>
            <p:cNvSpPr>
              <a:spLocks noChangeShapeType="1"/>
            </p:cNvSpPr>
            <p:nvPr userDrawn="1"/>
          </p:nvSpPr>
          <p:spPr bwMode="auto">
            <a:xfrm>
              <a:off x="-13328650" y="4016375"/>
              <a:ext cx="4864100" cy="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3" name="Freeform 50"/>
            <p:cNvSpPr>
              <a:spLocks noEditPoints="1"/>
            </p:cNvSpPr>
            <p:nvPr userDrawn="1"/>
          </p:nvSpPr>
          <p:spPr bwMode="auto">
            <a:xfrm>
              <a:off x="-12442825" y="3448050"/>
              <a:ext cx="111125" cy="149225"/>
            </a:xfrm>
            <a:custGeom>
              <a:avLst/>
              <a:gdLst>
                <a:gd name="T0" fmla="*/ 191531875 w 35"/>
                <a:gd name="T1" fmla="*/ 0 h 47"/>
                <a:gd name="T2" fmla="*/ 322580000 w 35"/>
                <a:gd name="T3" fmla="*/ 120967500 h 47"/>
                <a:gd name="T4" fmla="*/ 252015625 w 35"/>
                <a:gd name="T5" fmla="*/ 211693125 h 47"/>
                <a:gd name="T6" fmla="*/ 252015625 w 35"/>
                <a:gd name="T7" fmla="*/ 211693125 h 47"/>
                <a:gd name="T8" fmla="*/ 352821875 w 35"/>
                <a:gd name="T9" fmla="*/ 332660625 h 47"/>
                <a:gd name="T10" fmla="*/ 191531875 w 35"/>
                <a:gd name="T11" fmla="*/ 473789375 h 47"/>
                <a:gd name="T12" fmla="*/ 0 w 35"/>
                <a:gd name="T13" fmla="*/ 473789375 h 47"/>
                <a:gd name="T14" fmla="*/ 0 w 35"/>
                <a:gd name="T15" fmla="*/ 0 h 47"/>
                <a:gd name="T16" fmla="*/ 191531875 w 35"/>
                <a:gd name="T17" fmla="*/ 0 h 47"/>
                <a:gd name="T18" fmla="*/ 171370625 w 35"/>
                <a:gd name="T19" fmla="*/ 191531875 h 47"/>
                <a:gd name="T20" fmla="*/ 252015625 w 35"/>
                <a:gd name="T21" fmla="*/ 131048125 h 47"/>
                <a:gd name="T22" fmla="*/ 171370625 w 35"/>
                <a:gd name="T23" fmla="*/ 60483750 h 47"/>
                <a:gd name="T24" fmla="*/ 80645000 w 35"/>
                <a:gd name="T25" fmla="*/ 60483750 h 47"/>
                <a:gd name="T26" fmla="*/ 80645000 w 35"/>
                <a:gd name="T27" fmla="*/ 191531875 h 47"/>
                <a:gd name="T28" fmla="*/ 171370625 w 35"/>
                <a:gd name="T29" fmla="*/ 191531875 h 47"/>
                <a:gd name="T30" fmla="*/ 191531875 w 35"/>
                <a:gd name="T31" fmla="*/ 413305625 h 47"/>
                <a:gd name="T32" fmla="*/ 282257500 w 35"/>
                <a:gd name="T33" fmla="*/ 332660625 h 47"/>
                <a:gd name="T34" fmla="*/ 191531875 w 35"/>
                <a:gd name="T35" fmla="*/ 252015625 h 47"/>
                <a:gd name="T36" fmla="*/ 80645000 w 35"/>
                <a:gd name="T37" fmla="*/ 252015625 h 47"/>
                <a:gd name="T38" fmla="*/ 80645000 w 35"/>
                <a:gd name="T39" fmla="*/ 413305625 h 47"/>
                <a:gd name="T40" fmla="*/ 191531875 w 35"/>
                <a:gd name="T41" fmla="*/ 413305625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4" name="Freeform 51"/>
            <p:cNvSpPr>
              <a:spLocks/>
            </p:cNvSpPr>
            <p:nvPr userDrawn="1"/>
          </p:nvSpPr>
          <p:spPr bwMode="auto">
            <a:xfrm>
              <a:off x="-12296775" y="3448050"/>
              <a:ext cx="104775" cy="149225"/>
            </a:xfrm>
            <a:custGeom>
              <a:avLst/>
              <a:gdLst>
                <a:gd name="T0" fmla="*/ 166330313 w 66"/>
                <a:gd name="T1" fmla="*/ 201612500 h 94"/>
                <a:gd name="T2" fmla="*/ 166330313 w 66"/>
                <a:gd name="T3" fmla="*/ 236894688 h 94"/>
                <a:gd name="T4" fmla="*/ 0 w 66"/>
                <a:gd name="T5" fmla="*/ 236894688 h 94"/>
                <a:gd name="T6" fmla="*/ 0 w 66"/>
                <a:gd name="T7" fmla="*/ 0 h 94"/>
                <a:gd name="T8" fmla="*/ 161290000 w 66"/>
                <a:gd name="T9" fmla="*/ 0 h 94"/>
                <a:gd name="T10" fmla="*/ 161290000 w 66"/>
                <a:gd name="T11" fmla="*/ 35282188 h 94"/>
                <a:gd name="T12" fmla="*/ 40322500 w 66"/>
                <a:gd name="T13" fmla="*/ 35282188 h 94"/>
                <a:gd name="T14" fmla="*/ 40322500 w 66"/>
                <a:gd name="T15" fmla="*/ 95765938 h 94"/>
                <a:gd name="T16" fmla="*/ 136088438 w 66"/>
                <a:gd name="T17" fmla="*/ 95765938 h 94"/>
                <a:gd name="T18" fmla="*/ 136088438 w 66"/>
                <a:gd name="T19" fmla="*/ 131048125 h 94"/>
                <a:gd name="T20" fmla="*/ 40322500 w 66"/>
                <a:gd name="T21" fmla="*/ 131048125 h 94"/>
                <a:gd name="T22" fmla="*/ 40322500 w 66"/>
                <a:gd name="T23" fmla="*/ 201612500 h 94"/>
                <a:gd name="T24" fmla="*/ 166330313 w 66"/>
                <a:gd name="T25" fmla="*/ 20161250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5" name="Freeform 52"/>
            <p:cNvSpPr>
              <a:spLocks/>
            </p:cNvSpPr>
            <p:nvPr userDrawn="1"/>
          </p:nvSpPr>
          <p:spPr bwMode="auto">
            <a:xfrm>
              <a:off x="-12166600" y="3448050"/>
              <a:ext cx="136525" cy="149225"/>
            </a:xfrm>
            <a:custGeom>
              <a:avLst/>
              <a:gdLst>
                <a:gd name="T0" fmla="*/ 433466875 w 43"/>
                <a:gd name="T1" fmla="*/ 0 h 47"/>
                <a:gd name="T2" fmla="*/ 252015625 w 43"/>
                <a:gd name="T3" fmla="*/ 252015625 h 47"/>
                <a:gd name="T4" fmla="*/ 252015625 w 43"/>
                <a:gd name="T5" fmla="*/ 473789375 h 47"/>
                <a:gd name="T6" fmla="*/ 181451250 w 43"/>
                <a:gd name="T7" fmla="*/ 473789375 h 47"/>
                <a:gd name="T8" fmla="*/ 181451250 w 43"/>
                <a:gd name="T9" fmla="*/ 252015625 h 47"/>
                <a:gd name="T10" fmla="*/ 0 w 43"/>
                <a:gd name="T11" fmla="*/ 0 h 47"/>
                <a:gd name="T12" fmla="*/ 80645000 w 43"/>
                <a:gd name="T13" fmla="*/ 0 h 47"/>
                <a:gd name="T14" fmla="*/ 191531875 w 43"/>
                <a:gd name="T15" fmla="*/ 141128750 h 47"/>
                <a:gd name="T16" fmla="*/ 211693125 w 43"/>
                <a:gd name="T17" fmla="*/ 181451250 h 47"/>
                <a:gd name="T18" fmla="*/ 221773750 w 43"/>
                <a:gd name="T19" fmla="*/ 181451250 h 47"/>
                <a:gd name="T20" fmla="*/ 241935000 w 43"/>
                <a:gd name="T21" fmla="*/ 141128750 h 47"/>
                <a:gd name="T22" fmla="*/ 352821875 w 43"/>
                <a:gd name="T23" fmla="*/ 0 h 47"/>
                <a:gd name="T24" fmla="*/ 433466875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6" name="Freeform 53"/>
            <p:cNvSpPr>
              <a:spLocks noEditPoints="1"/>
            </p:cNvSpPr>
            <p:nvPr userDrawn="1"/>
          </p:nvSpPr>
          <p:spPr bwMode="auto">
            <a:xfrm>
              <a:off x="-12023725" y="3444875"/>
              <a:ext cx="152400" cy="155575"/>
            </a:xfrm>
            <a:custGeom>
              <a:avLst/>
              <a:gdLst>
                <a:gd name="T0" fmla="*/ 241935000 w 48"/>
                <a:gd name="T1" fmla="*/ 0 h 49"/>
                <a:gd name="T2" fmla="*/ 483870000 w 48"/>
                <a:gd name="T3" fmla="*/ 241935000 h 49"/>
                <a:gd name="T4" fmla="*/ 241935000 w 48"/>
                <a:gd name="T5" fmla="*/ 493950625 h 49"/>
                <a:gd name="T6" fmla="*/ 0 w 48"/>
                <a:gd name="T7" fmla="*/ 241935000 h 49"/>
                <a:gd name="T8" fmla="*/ 241935000 w 48"/>
                <a:gd name="T9" fmla="*/ 0 h 49"/>
                <a:gd name="T10" fmla="*/ 241935000 w 48"/>
                <a:gd name="T11" fmla="*/ 413305625 h 49"/>
                <a:gd name="T12" fmla="*/ 413305625 w 48"/>
                <a:gd name="T13" fmla="*/ 241935000 h 49"/>
                <a:gd name="T14" fmla="*/ 241935000 w 48"/>
                <a:gd name="T15" fmla="*/ 70564375 h 49"/>
                <a:gd name="T16" fmla="*/ 70564375 w 48"/>
                <a:gd name="T17" fmla="*/ 241935000 h 49"/>
                <a:gd name="T18" fmla="*/ 241935000 w 48"/>
                <a:gd name="T19" fmla="*/ 413305625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7" name="Freeform 54"/>
            <p:cNvSpPr>
              <a:spLocks/>
            </p:cNvSpPr>
            <p:nvPr userDrawn="1"/>
          </p:nvSpPr>
          <p:spPr bwMode="auto">
            <a:xfrm>
              <a:off x="-11836400" y="3448050"/>
              <a:ext cx="123825" cy="149225"/>
            </a:xfrm>
            <a:custGeom>
              <a:avLst/>
              <a:gdLst>
                <a:gd name="T0" fmla="*/ 393144375 w 39"/>
                <a:gd name="T1" fmla="*/ 0 h 47"/>
                <a:gd name="T2" fmla="*/ 393144375 w 39"/>
                <a:gd name="T3" fmla="*/ 473789375 h 47"/>
                <a:gd name="T4" fmla="*/ 322580000 w 39"/>
                <a:gd name="T5" fmla="*/ 473789375 h 47"/>
                <a:gd name="T6" fmla="*/ 151209375 w 39"/>
                <a:gd name="T7" fmla="*/ 241935000 h 47"/>
                <a:gd name="T8" fmla="*/ 70564375 w 39"/>
                <a:gd name="T9" fmla="*/ 120967500 h 47"/>
                <a:gd name="T10" fmla="*/ 70564375 w 39"/>
                <a:gd name="T11" fmla="*/ 120967500 h 47"/>
                <a:gd name="T12" fmla="*/ 70564375 w 39"/>
                <a:gd name="T13" fmla="*/ 272176875 h 47"/>
                <a:gd name="T14" fmla="*/ 70564375 w 39"/>
                <a:gd name="T15" fmla="*/ 473789375 h 47"/>
                <a:gd name="T16" fmla="*/ 0 w 39"/>
                <a:gd name="T17" fmla="*/ 473789375 h 47"/>
                <a:gd name="T18" fmla="*/ 0 w 39"/>
                <a:gd name="T19" fmla="*/ 0 h 47"/>
                <a:gd name="T20" fmla="*/ 70564375 w 39"/>
                <a:gd name="T21" fmla="*/ 0 h 47"/>
                <a:gd name="T22" fmla="*/ 241935000 w 39"/>
                <a:gd name="T23" fmla="*/ 231854375 h 47"/>
                <a:gd name="T24" fmla="*/ 322580000 w 39"/>
                <a:gd name="T25" fmla="*/ 342741250 h 47"/>
                <a:gd name="T26" fmla="*/ 322580000 w 39"/>
                <a:gd name="T27" fmla="*/ 342741250 h 47"/>
                <a:gd name="T28" fmla="*/ 322580000 w 39"/>
                <a:gd name="T29" fmla="*/ 201612500 h 47"/>
                <a:gd name="T30" fmla="*/ 322580000 w 39"/>
                <a:gd name="T31" fmla="*/ 0 h 47"/>
                <a:gd name="T32" fmla="*/ 393144375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8" name="Freeform 55"/>
            <p:cNvSpPr>
              <a:spLocks noEditPoints="1"/>
            </p:cNvSpPr>
            <p:nvPr userDrawn="1"/>
          </p:nvSpPr>
          <p:spPr bwMode="auto">
            <a:xfrm>
              <a:off x="-11664950" y="3448050"/>
              <a:ext cx="139700" cy="149225"/>
            </a:xfrm>
            <a:custGeom>
              <a:avLst/>
              <a:gdLst>
                <a:gd name="T0" fmla="*/ 201612500 w 44"/>
                <a:gd name="T1" fmla="*/ 0 h 47"/>
                <a:gd name="T2" fmla="*/ 443547500 w 44"/>
                <a:gd name="T3" fmla="*/ 241935000 h 47"/>
                <a:gd name="T4" fmla="*/ 201612500 w 44"/>
                <a:gd name="T5" fmla="*/ 473789375 h 47"/>
                <a:gd name="T6" fmla="*/ 0 w 44"/>
                <a:gd name="T7" fmla="*/ 473789375 h 47"/>
                <a:gd name="T8" fmla="*/ 0 w 44"/>
                <a:gd name="T9" fmla="*/ 0 h 47"/>
                <a:gd name="T10" fmla="*/ 201612500 w 44"/>
                <a:gd name="T11" fmla="*/ 0 h 47"/>
                <a:gd name="T12" fmla="*/ 201612500 w 44"/>
                <a:gd name="T13" fmla="*/ 403225000 h 47"/>
                <a:gd name="T14" fmla="*/ 362902500 w 44"/>
                <a:gd name="T15" fmla="*/ 241935000 h 47"/>
                <a:gd name="T16" fmla="*/ 201612500 w 44"/>
                <a:gd name="T17" fmla="*/ 70564375 h 47"/>
                <a:gd name="T18" fmla="*/ 70564375 w 44"/>
                <a:gd name="T19" fmla="*/ 70564375 h 47"/>
                <a:gd name="T20" fmla="*/ 70564375 w 44"/>
                <a:gd name="T21" fmla="*/ 403225000 h 47"/>
                <a:gd name="T22" fmla="*/ 201612500 w 44"/>
                <a:gd name="T23" fmla="*/ 403225000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69" name="Freeform 56"/>
            <p:cNvSpPr>
              <a:spLocks/>
            </p:cNvSpPr>
            <p:nvPr userDrawn="1"/>
          </p:nvSpPr>
          <p:spPr bwMode="auto">
            <a:xfrm>
              <a:off x="-11442700" y="3448050"/>
              <a:ext cx="117475" cy="149225"/>
            </a:xfrm>
            <a:custGeom>
              <a:avLst/>
              <a:gdLst>
                <a:gd name="T0" fmla="*/ 186491563 w 74"/>
                <a:gd name="T1" fmla="*/ 0 h 94"/>
                <a:gd name="T2" fmla="*/ 186491563 w 74"/>
                <a:gd name="T3" fmla="*/ 35282188 h 94"/>
                <a:gd name="T4" fmla="*/ 110886875 w 74"/>
                <a:gd name="T5" fmla="*/ 35282188 h 94"/>
                <a:gd name="T6" fmla="*/ 110886875 w 74"/>
                <a:gd name="T7" fmla="*/ 236894688 h 94"/>
                <a:gd name="T8" fmla="*/ 75604688 w 74"/>
                <a:gd name="T9" fmla="*/ 236894688 h 94"/>
                <a:gd name="T10" fmla="*/ 75604688 w 74"/>
                <a:gd name="T11" fmla="*/ 35282188 h 94"/>
                <a:gd name="T12" fmla="*/ 0 w 74"/>
                <a:gd name="T13" fmla="*/ 35282188 h 94"/>
                <a:gd name="T14" fmla="*/ 0 w 74"/>
                <a:gd name="T15" fmla="*/ 0 h 94"/>
                <a:gd name="T16" fmla="*/ 186491563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0" name="Freeform 57"/>
            <p:cNvSpPr>
              <a:spLocks/>
            </p:cNvSpPr>
            <p:nvPr userDrawn="1"/>
          </p:nvSpPr>
          <p:spPr bwMode="auto">
            <a:xfrm>
              <a:off x="-11293475" y="3448050"/>
              <a:ext cx="120650" cy="149225"/>
            </a:xfrm>
            <a:custGeom>
              <a:avLst/>
              <a:gdLst>
                <a:gd name="T0" fmla="*/ 191531875 w 76"/>
                <a:gd name="T1" fmla="*/ 0 h 94"/>
                <a:gd name="T2" fmla="*/ 191531875 w 76"/>
                <a:gd name="T3" fmla="*/ 236894688 h 94"/>
                <a:gd name="T4" fmla="*/ 151209375 w 76"/>
                <a:gd name="T5" fmla="*/ 236894688 h 94"/>
                <a:gd name="T6" fmla="*/ 151209375 w 76"/>
                <a:gd name="T7" fmla="*/ 131048125 h 94"/>
                <a:gd name="T8" fmla="*/ 40322500 w 76"/>
                <a:gd name="T9" fmla="*/ 131048125 h 94"/>
                <a:gd name="T10" fmla="*/ 40322500 w 76"/>
                <a:gd name="T11" fmla="*/ 236894688 h 94"/>
                <a:gd name="T12" fmla="*/ 0 w 76"/>
                <a:gd name="T13" fmla="*/ 236894688 h 94"/>
                <a:gd name="T14" fmla="*/ 0 w 76"/>
                <a:gd name="T15" fmla="*/ 0 h 94"/>
                <a:gd name="T16" fmla="*/ 40322500 w 76"/>
                <a:gd name="T17" fmla="*/ 0 h 94"/>
                <a:gd name="T18" fmla="*/ 40322500 w 76"/>
                <a:gd name="T19" fmla="*/ 95765938 h 94"/>
                <a:gd name="T20" fmla="*/ 151209375 w 76"/>
                <a:gd name="T21" fmla="*/ 95765938 h 94"/>
                <a:gd name="T22" fmla="*/ 151209375 w 76"/>
                <a:gd name="T23" fmla="*/ 0 h 94"/>
                <a:gd name="T24" fmla="*/ 191531875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1" name="Freeform 58"/>
            <p:cNvSpPr>
              <a:spLocks/>
            </p:cNvSpPr>
            <p:nvPr userDrawn="1"/>
          </p:nvSpPr>
          <p:spPr bwMode="auto">
            <a:xfrm>
              <a:off x="-11128375" y="3448050"/>
              <a:ext cx="104775" cy="149225"/>
            </a:xfrm>
            <a:custGeom>
              <a:avLst/>
              <a:gdLst>
                <a:gd name="T0" fmla="*/ 166330313 w 66"/>
                <a:gd name="T1" fmla="*/ 201612500 h 94"/>
                <a:gd name="T2" fmla="*/ 166330313 w 66"/>
                <a:gd name="T3" fmla="*/ 236894688 h 94"/>
                <a:gd name="T4" fmla="*/ 0 w 66"/>
                <a:gd name="T5" fmla="*/ 236894688 h 94"/>
                <a:gd name="T6" fmla="*/ 0 w 66"/>
                <a:gd name="T7" fmla="*/ 0 h 94"/>
                <a:gd name="T8" fmla="*/ 161290000 w 66"/>
                <a:gd name="T9" fmla="*/ 0 h 94"/>
                <a:gd name="T10" fmla="*/ 161290000 w 66"/>
                <a:gd name="T11" fmla="*/ 35282188 h 94"/>
                <a:gd name="T12" fmla="*/ 40322500 w 66"/>
                <a:gd name="T13" fmla="*/ 35282188 h 94"/>
                <a:gd name="T14" fmla="*/ 40322500 w 66"/>
                <a:gd name="T15" fmla="*/ 95765938 h 94"/>
                <a:gd name="T16" fmla="*/ 136088438 w 66"/>
                <a:gd name="T17" fmla="*/ 95765938 h 94"/>
                <a:gd name="T18" fmla="*/ 136088438 w 66"/>
                <a:gd name="T19" fmla="*/ 131048125 h 94"/>
                <a:gd name="T20" fmla="*/ 40322500 w 66"/>
                <a:gd name="T21" fmla="*/ 131048125 h 94"/>
                <a:gd name="T22" fmla="*/ 40322500 w 66"/>
                <a:gd name="T23" fmla="*/ 201612500 h 94"/>
                <a:gd name="T24" fmla="*/ 166330313 w 66"/>
                <a:gd name="T25" fmla="*/ 20161250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2" name="Freeform 59"/>
            <p:cNvSpPr>
              <a:spLocks/>
            </p:cNvSpPr>
            <p:nvPr userDrawn="1"/>
          </p:nvSpPr>
          <p:spPr bwMode="auto">
            <a:xfrm>
              <a:off x="-10931525" y="3444875"/>
              <a:ext cx="146050" cy="155575"/>
            </a:xfrm>
            <a:custGeom>
              <a:avLst/>
              <a:gdLst>
                <a:gd name="T0" fmla="*/ 383063750 w 46"/>
                <a:gd name="T1" fmla="*/ 141128750 h 49"/>
                <a:gd name="T2" fmla="*/ 241935000 w 46"/>
                <a:gd name="T3" fmla="*/ 70564375 h 49"/>
                <a:gd name="T4" fmla="*/ 70564375 w 46"/>
                <a:gd name="T5" fmla="*/ 241935000 h 49"/>
                <a:gd name="T6" fmla="*/ 241935000 w 46"/>
                <a:gd name="T7" fmla="*/ 413305625 h 49"/>
                <a:gd name="T8" fmla="*/ 393144375 w 46"/>
                <a:gd name="T9" fmla="*/ 332660625 h 49"/>
                <a:gd name="T10" fmla="*/ 463708750 w 46"/>
                <a:gd name="T11" fmla="*/ 352821875 h 49"/>
                <a:gd name="T12" fmla="*/ 241935000 w 46"/>
                <a:gd name="T13" fmla="*/ 493950625 h 49"/>
                <a:gd name="T14" fmla="*/ 0 w 46"/>
                <a:gd name="T15" fmla="*/ 241935000 h 49"/>
                <a:gd name="T16" fmla="*/ 241935000 w 46"/>
                <a:gd name="T17" fmla="*/ 0 h 49"/>
                <a:gd name="T18" fmla="*/ 453628125 w 46"/>
                <a:gd name="T19" fmla="*/ 120967500 h 49"/>
                <a:gd name="T20" fmla="*/ 383063750 w 46"/>
                <a:gd name="T21" fmla="*/ 14112875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3" name="Freeform 60"/>
            <p:cNvSpPr>
              <a:spLocks noEditPoints="1"/>
            </p:cNvSpPr>
            <p:nvPr userDrawn="1"/>
          </p:nvSpPr>
          <p:spPr bwMode="auto">
            <a:xfrm>
              <a:off x="-10763250" y="3444875"/>
              <a:ext cx="155575" cy="155575"/>
            </a:xfrm>
            <a:custGeom>
              <a:avLst/>
              <a:gdLst>
                <a:gd name="T0" fmla="*/ 241935000 w 49"/>
                <a:gd name="T1" fmla="*/ 0 h 49"/>
                <a:gd name="T2" fmla="*/ 493950625 w 49"/>
                <a:gd name="T3" fmla="*/ 241935000 h 49"/>
                <a:gd name="T4" fmla="*/ 241935000 w 49"/>
                <a:gd name="T5" fmla="*/ 493950625 h 49"/>
                <a:gd name="T6" fmla="*/ 0 w 49"/>
                <a:gd name="T7" fmla="*/ 241935000 h 49"/>
                <a:gd name="T8" fmla="*/ 241935000 w 49"/>
                <a:gd name="T9" fmla="*/ 0 h 49"/>
                <a:gd name="T10" fmla="*/ 241935000 w 49"/>
                <a:gd name="T11" fmla="*/ 413305625 h 49"/>
                <a:gd name="T12" fmla="*/ 413305625 w 49"/>
                <a:gd name="T13" fmla="*/ 241935000 h 49"/>
                <a:gd name="T14" fmla="*/ 241935000 w 49"/>
                <a:gd name="T15" fmla="*/ 70564375 h 49"/>
                <a:gd name="T16" fmla="*/ 80645000 w 49"/>
                <a:gd name="T17" fmla="*/ 241935000 h 49"/>
                <a:gd name="T18" fmla="*/ 241935000 w 49"/>
                <a:gd name="T19" fmla="*/ 413305625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4" name="Freeform 61"/>
            <p:cNvSpPr>
              <a:spLocks/>
            </p:cNvSpPr>
            <p:nvPr userDrawn="1"/>
          </p:nvSpPr>
          <p:spPr bwMode="auto">
            <a:xfrm>
              <a:off x="-10575925" y="3448050"/>
              <a:ext cx="127000" cy="149225"/>
            </a:xfrm>
            <a:custGeom>
              <a:avLst/>
              <a:gdLst>
                <a:gd name="T0" fmla="*/ 403225000 w 40"/>
                <a:gd name="T1" fmla="*/ 0 h 47"/>
                <a:gd name="T2" fmla="*/ 403225000 w 40"/>
                <a:gd name="T3" fmla="*/ 473789375 h 47"/>
                <a:gd name="T4" fmla="*/ 332660625 w 40"/>
                <a:gd name="T5" fmla="*/ 473789375 h 47"/>
                <a:gd name="T6" fmla="*/ 161290000 w 40"/>
                <a:gd name="T7" fmla="*/ 241935000 h 47"/>
                <a:gd name="T8" fmla="*/ 80645000 w 40"/>
                <a:gd name="T9" fmla="*/ 120967500 h 47"/>
                <a:gd name="T10" fmla="*/ 70564375 w 40"/>
                <a:gd name="T11" fmla="*/ 120967500 h 47"/>
                <a:gd name="T12" fmla="*/ 80645000 w 40"/>
                <a:gd name="T13" fmla="*/ 272176875 h 47"/>
                <a:gd name="T14" fmla="*/ 80645000 w 40"/>
                <a:gd name="T15" fmla="*/ 473789375 h 47"/>
                <a:gd name="T16" fmla="*/ 0 w 40"/>
                <a:gd name="T17" fmla="*/ 473789375 h 47"/>
                <a:gd name="T18" fmla="*/ 0 w 40"/>
                <a:gd name="T19" fmla="*/ 0 h 47"/>
                <a:gd name="T20" fmla="*/ 70564375 w 40"/>
                <a:gd name="T21" fmla="*/ 0 h 47"/>
                <a:gd name="T22" fmla="*/ 241935000 w 40"/>
                <a:gd name="T23" fmla="*/ 231854375 h 47"/>
                <a:gd name="T24" fmla="*/ 322580000 w 40"/>
                <a:gd name="T25" fmla="*/ 342741250 h 47"/>
                <a:gd name="T26" fmla="*/ 322580000 w 40"/>
                <a:gd name="T27" fmla="*/ 342741250 h 47"/>
                <a:gd name="T28" fmla="*/ 322580000 w 40"/>
                <a:gd name="T29" fmla="*/ 201612500 h 47"/>
                <a:gd name="T30" fmla="*/ 322580000 w 40"/>
                <a:gd name="T31" fmla="*/ 0 h 47"/>
                <a:gd name="T32" fmla="*/ 403225000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5" name="Freeform 62"/>
            <p:cNvSpPr>
              <a:spLocks/>
            </p:cNvSpPr>
            <p:nvPr userDrawn="1"/>
          </p:nvSpPr>
          <p:spPr bwMode="auto">
            <a:xfrm>
              <a:off x="-10420350" y="3448050"/>
              <a:ext cx="120650" cy="149225"/>
            </a:xfrm>
            <a:custGeom>
              <a:avLst/>
              <a:gdLst>
                <a:gd name="T0" fmla="*/ 191531875 w 76"/>
                <a:gd name="T1" fmla="*/ 0 h 94"/>
                <a:gd name="T2" fmla="*/ 191531875 w 76"/>
                <a:gd name="T3" fmla="*/ 35282188 h 94"/>
                <a:gd name="T4" fmla="*/ 115927188 w 76"/>
                <a:gd name="T5" fmla="*/ 35282188 h 94"/>
                <a:gd name="T6" fmla="*/ 115927188 w 76"/>
                <a:gd name="T7" fmla="*/ 236894688 h 94"/>
                <a:gd name="T8" fmla="*/ 80645000 w 76"/>
                <a:gd name="T9" fmla="*/ 236894688 h 94"/>
                <a:gd name="T10" fmla="*/ 80645000 w 76"/>
                <a:gd name="T11" fmla="*/ 35282188 h 94"/>
                <a:gd name="T12" fmla="*/ 0 w 76"/>
                <a:gd name="T13" fmla="*/ 35282188 h 94"/>
                <a:gd name="T14" fmla="*/ 0 w 76"/>
                <a:gd name="T15" fmla="*/ 0 h 94"/>
                <a:gd name="T16" fmla="*/ 191531875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6" name="Freeform 63"/>
            <p:cNvSpPr>
              <a:spLocks noEditPoints="1"/>
            </p:cNvSpPr>
            <p:nvPr userDrawn="1"/>
          </p:nvSpPr>
          <p:spPr bwMode="auto">
            <a:xfrm>
              <a:off x="-10267950" y="3448050"/>
              <a:ext cx="111125" cy="149225"/>
            </a:xfrm>
            <a:custGeom>
              <a:avLst/>
              <a:gdLst>
                <a:gd name="T0" fmla="*/ 262096250 w 35"/>
                <a:gd name="T1" fmla="*/ 473789375 h 47"/>
                <a:gd name="T2" fmla="*/ 171370625 w 35"/>
                <a:gd name="T3" fmla="*/ 302418750 h 47"/>
                <a:gd name="T4" fmla="*/ 151209375 w 35"/>
                <a:gd name="T5" fmla="*/ 302418750 h 47"/>
                <a:gd name="T6" fmla="*/ 70564375 w 35"/>
                <a:gd name="T7" fmla="*/ 302418750 h 47"/>
                <a:gd name="T8" fmla="*/ 70564375 w 35"/>
                <a:gd name="T9" fmla="*/ 473789375 h 47"/>
                <a:gd name="T10" fmla="*/ 0 w 35"/>
                <a:gd name="T11" fmla="*/ 473789375 h 47"/>
                <a:gd name="T12" fmla="*/ 0 w 35"/>
                <a:gd name="T13" fmla="*/ 0 h 47"/>
                <a:gd name="T14" fmla="*/ 151209375 w 35"/>
                <a:gd name="T15" fmla="*/ 0 h 47"/>
                <a:gd name="T16" fmla="*/ 332660625 w 35"/>
                <a:gd name="T17" fmla="*/ 151209375 h 47"/>
                <a:gd name="T18" fmla="*/ 241935000 w 35"/>
                <a:gd name="T19" fmla="*/ 292338125 h 47"/>
                <a:gd name="T20" fmla="*/ 352821875 w 35"/>
                <a:gd name="T21" fmla="*/ 473789375 h 47"/>
                <a:gd name="T22" fmla="*/ 262096250 w 35"/>
                <a:gd name="T23" fmla="*/ 473789375 h 47"/>
                <a:gd name="T24" fmla="*/ 161290000 w 35"/>
                <a:gd name="T25" fmla="*/ 241935000 h 47"/>
                <a:gd name="T26" fmla="*/ 252015625 w 35"/>
                <a:gd name="T27" fmla="*/ 151209375 h 47"/>
                <a:gd name="T28" fmla="*/ 161290000 w 35"/>
                <a:gd name="T29" fmla="*/ 70564375 h 47"/>
                <a:gd name="T30" fmla="*/ 70564375 w 35"/>
                <a:gd name="T31" fmla="*/ 70564375 h 47"/>
                <a:gd name="T32" fmla="*/ 70564375 w 35"/>
                <a:gd name="T33" fmla="*/ 241935000 h 47"/>
                <a:gd name="T34" fmla="*/ 161290000 w 35"/>
                <a:gd name="T35" fmla="*/ 241935000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7" name="Freeform 64"/>
            <p:cNvSpPr>
              <a:spLocks noEditPoints="1"/>
            </p:cNvSpPr>
            <p:nvPr userDrawn="1"/>
          </p:nvSpPr>
          <p:spPr bwMode="auto">
            <a:xfrm>
              <a:off x="-10137775" y="3448050"/>
              <a:ext cx="146050" cy="149225"/>
            </a:xfrm>
            <a:custGeom>
              <a:avLst/>
              <a:gdLst>
                <a:gd name="T0" fmla="*/ 342741250 w 46"/>
                <a:gd name="T1" fmla="*/ 362902500 h 47"/>
                <a:gd name="T2" fmla="*/ 120967500 w 46"/>
                <a:gd name="T3" fmla="*/ 362902500 h 47"/>
                <a:gd name="T4" fmla="*/ 80645000 w 46"/>
                <a:gd name="T5" fmla="*/ 473789375 h 47"/>
                <a:gd name="T6" fmla="*/ 0 w 46"/>
                <a:gd name="T7" fmla="*/ 473789375 h 47"/>
                <a:gd name="T8" fmla="*/ 201612500 w 46"/>
                <a:gd name="T9" fmla="*/ 0 h 47"/>
                <a:gd name="T10" fmla="*/ 262096250 w 46"/>
                <a:gd name="T11" fmla="*/ 0 h 47"/>
                <a:gd name="T12" fmla="*/ 463708750 w 46"/>
                <a:gd name="T13" fmla="*/ 473789375 h 47"/>
                <a:gd name="T14" fmla="*/ 383063750 w 46"/>
                <a:gd name="T15" fmla="*/ 473789375 h 47"/>
                <a:gd name="T16" fmla="*/ 342741250 w 46"/>
                <a:gd name="T17" fmla="*/ 362902500 h 47"/>
                <a:gd name="T18" fmla="*/ 312499375 w 46"/>
                <a:gd name="T19" fmla="*/ 302418750 h 47"/>
                <a:gd name="T20" fmla="*/ 252015625 w 46"/>
                <a:gd name="T21" fmla="*/ 151209375 h 47"/>
                <a:gd name="T22" fmla="*/ 231854375 w 46"/>
                <a:gd name="T23" fmla="*/ 90725625 h 47"/>
                <a:gd name="T24" fmla="*/ 231854375 w 46"/>
                <a:gd name="T25" fmla="*/ 90725625 h 47"/>
                <a:gd name="T26" fmla="*/ 211693125 w 46"/>
                <a:gd name="T27" fmla="*/ 151209375 h 47"/>
                <a:gd name="T28" fmla="*/ 151209375 w 46"/>
                <a:gd name="T29" fmla="*/ 302418750 h 47"/>
                <a:gd name="T30" fmla="*/ 312499375 w 46"/>
                <a:gd name="T31" fmla="*/ 302418750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8" name="Freeform 65"/>
            <p:cNvSpPr>
              <a:spLocks/>
            </p:cNvSpPr>
            <p:nvPr userDrawn="1"/>
          </p:nvSpPr>
          <p:spPr bwMode="auto">
            <a:xfrm>
              <a:off x="-9979025" y="3444875"/>
              <a:ext cx="146050" cy="155575"/>
            </a:xfrm>
            <a:custGeom>
              <a:avLst/>
              <a:gdLst>
                <a:gd name="T0" fmla="*/ 372983125 w 46"/>
                <a:gd name="T1" fmla="*/ 141128750 h 49"/>
                <a:gd name="T2" fmla="*/ 241935000 w 46"/>
                <a:gd name="T3" fmla="*/ 70564375 h 49"/>
                <a:gd name="T4" fmla="*/ 70564375 w 46"/>
                <a:gd name="T5" fmla="*/ 241935000 h 49"/>
                <a:gd name="T6" fmla="*/ 241935000 w 46"/>
                <a:gd name="T7" fmla="*/ 413305625 h 49"/>
                <a:gd name="T8" fmla="*/ 383063750 w 46"/>
                <a:gd name="T9" fmla="*/ 332660625 h 49"/>
                <a:gd name="T10" fmla="*/ 463708750 w 46"/>
                <a:gd name="T11" fmla="*/ 352821875 h 49"/>
                <a:gd name="T12" fmla="*/ 241935000 w 46"/>
                <a:gd name="T13" fmla="*/ 493950625 h 49"/>
                <a:gd name="T14" fmla="*/ 0 w 46"/>
                <a:gd name="T15" fmla="*/ 241935000 h 49"/>
                <a:gd name="T16" fmla="*/ 241935000 w 46"/>
                <a:gd name="T17" fmla="*/ 0 h 49"/>
                <a:gd name="T18" fmla="*/ 453628125 w 46"/>
                <a:gd name="T19" fmla="*/ 120967500 h 49"/>
                <a:gd name="T20" fmla="*/ 372983125 w 46"/>
                <a:gd name="T21" fmla="*/ 14112875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79" name="Freeform 66"/>
            <p:cNvSpPr>
              <a:spLocks/>
            </p:cNvSpPr>
            <p:nvPr userDrawn="1"/>
          </p:nvSpPr>
          <p:spPr bwMode="auto">
            <a:xfrm>
              <a:off x="-9817100" y="3448050"/>
              <a:ext cx="120650" cy="149225"/>
            </a:xfrm>
            <a:custGeom>
              <a:avLst/>
              <a:gdLst>
                <a:gd name="T0" fmla="*/ 191531875 w 76"/>
                <a:gd name="T1" fmla="*/ 0 h 94"/>
                <a:gd name="T2" fmla="*/ 191531875 w 76"/>
                <a:gd name="T3" fmla="*/ 35282188 h 94"/>
                <a:gd name="T4" fmla="*/ 115927188 w 76"/>
                <a:gd name="T5" fmla="*/ 35282188 h 94"/>
                <a:gd name="T6" fmla="*/ 115927188 w 76"/>
                <a:gd name="T7" fmla="*/ 236894688 h 94"/>
                <a:gd name="T8" fmla="*/ 75604688 w 76"/>
                <a:gd name="T9" fmla="*/ 236894688 h 94"/>
                <a:gd name="T10" fmla="*/ 75604688 w 76"/>
                <a:gd name="T11" fmla="*/ 35282188 h 94"/>
                <a:gd name="T12" fmla="*/ 0 w 76"/>
                <a:gd name="T13" fmla="*/ 35282188 h 94"/>
                <a:gd name="T14" fmla="*/ 0 w 76"/>
                <a:gd name="T15" fmla="*/ 0 h 94"/>
                <a:gd name="T16" fmla="*/ 191531875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0" name="Freeform 67"/>
            <p:cNvSpPr>
              <a:spLocks/>
            </p:cNvSpPr>
            <p:nvPr userDrawn="1"/>
          </p:nvSpPr>
          <p:spPr bwMode="auto">
            <a:xfrm>
              <a:off x="-11068050" y="2797175"/>
              <a:ext cx="60325" cy="88900"/>
            </a:xfrm>
            <a:custGeom>
              <a:avLst/>
              <a:gdLst>
                <a:gd name="T0" fmla="*/ 171370625 w 19"/>
                <a:gd name="T1" fmla="*/ 131048125 h 28"/>
                <a:gd name="T2" fmla="*/ 50403125 w 19"/>
                <a:gd name="T3" fmla="*/ 90725625 h 28"/>
                <a:gd name="T4" fmla="*/ 80645000 w 19"/>
                <a:gd name="T5" fmla="*/ 252015625 h 28"/>
                <a:gd name="T6" fmla="*/ 131048125 w 19"/>
                <a:gd name="T7" fmla="*/ 262096250 h 28"/>
                <a:gd name="T8" fmla="*/ 141128750 w 19"/>
                <a:gd name="T9" fmla="*/ 211693125 h 28"/>
                <a:gd name="T10" fmla="*/ 171370625 w 19"/>
                <a:gd name="T11" fmla="*/ 131048125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1" name="Freeform 68"/>
            <p:cNvSpPr>
              <a:spLocks/>
            </p:cNvSpPr>
            <p:nvPr userDrawn="1"/>
          </p:nvSpPr>
          <p:spPr bwMode="auto">
            <a:xfrm>
              <a:off x="-9150350" y="2781300"/>
              <a:ext cx="60325" cy="85725"/>
            </a:xfrm>
            <a:custGeom>
              <a:avLst/>
              <a:gdLst>
                <a:gd name="T0" fmla="*/ 161290000 w 19"/>
                <a:gd name="T1" fmla="*/ 120967500 h 27"/>
                <a:gd name="T2" fmla="*/ 40322500 w 19"/>
                <a:gd name="T3" fmla="*/ 80645000 h 27"/>
                <a:gd name="T4" fmla="*/ 80645000 w 19"/>
                <a:gd name="T5" fmla="*/ 241935000 h 27"/>
                <a:gd name="T6" fmla="*/ 120967500 w 19"/>
                <a:gd name="T7" fmla="*/ 262096250 h 27"/>
                <a:gd name="T8" fmla="*/ 141128750 w 19"/>
                <a:gd name="T9" fmla="*/ 211693125 h 27"/>
                <a:gd name="T10" fmla="*/ 161290000 w 19"/>
                <a:gd name="T11" fmla="*/ 12096750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2" name="Freeform 69"/>
            <p:cNvSpPr>
              <a:spLocks noEditPoints="1"/>
            </p:cNvSpPr>
            <p:nvPr userDrawn="1"/>
          </p:nvSpPr>
          <p:spPr bwMode="auto">
            <a:xfrm>
              <a:off x="-13395325" y="2765425"/>
              <a:ext cx="1362075" cy="650875"/>
            </a:xfrm>
            <a:custGeom>
              <a:avLst/>
              <a:gdLst>
                <a:gd name="T0" fmla="*/ 2147483647 w 429"/>
                <a:gd name="T1" fmla="*/ 1451610000 h 205"/>
                <a:gd name="T2" fmla="*/ 2147483647 w 429"/>
                <a:gd name="T3" fmla="*/ 957659375 h 205"/>
                <a:gd name="T4" fmla="*/ 2147483647 w 429"/>
                <a:gd name="T5" fmla="*/ 201612500 h 205"/>
                <a:gd name="T6" fmla="*/ 2147483647 w 429"/>
                <a:gd name="T7" fmla="*/ 312499375 h 205"/>
                <a:gd name="T8" fmla="*/ 2147483647 w 429"/>
                <a:gd name="T9" fmla="*/ 937498125 h 205"/>
                <a:gd name="T10" fmla="*/ 2147483647 w 429"/>
                <a:gd name="T11" fmla="*/ 1512093750 h 205"/>
                <a:gd name="T12" fmla="*/ 2147483647 w 429"/>
                <a:gd name="T13" fmla="*/ 1350803750 h 205"/>
                <a:gd name="T14" fmla="*/ 2147483647 w 429"/>
                <a:gd name="T15" fmla="*/ 1229836250 h 205"/>
                <a:gd name="T16" fmla="*/ 2147483647 w 429"/>
                <a:gd name="T17" fmla="*/ 1058465625 h 205"/>
                <a:gd name="T18" fmla="*/ 2147483647 w 429"/>
                <a:gd name="T19" fmla="*/ 1239916875 h 205"/>
                <a:gd name="T20" fmla="*/ 2147483647 w 429"/>
                <a:gd name="T21" fmla="*/ 1310481250 h 205"/>
                <a:gd name="T22" fmla="*/ 1844754375 w 429"/>
                <a:gd name="T23" fmla="*/ 1441529375 h 205"/>
                <a:gd name="T24" fmla="*/ 796369375 w 429"/>
                <a:gd name="T25" fmla="*/ 1028223750 h 205"/>
                <a:gd name="T26" fmla="*/ 1330642500 w 429"/>
                <a:gd name="T27" fmla="*/ 473789375 h 205"/>
                <a:gd name="T28" fmla="*/ 1219755625 w 429"/>
                <a:gd name="T29" fmla="*/ 292338125 h 205"/>
                <a:gd name="T30" fmla="*/ 171370625 w 429"/>
                <a:gd name="T31" fmla="*/ 1441529375 h 205"/>
                <a:gd name="T32" fmla="*/ 231854375 w 429"/>
                <a:gd name="T33" fmla="*/ 1995963750 h 205"/>
                <a:gd name="T34" fmla="*/ 645160000 w 429"/>
                <a:gd name="T35" fmla="*/ 1179433125 h 205"/>
                <a:gd name="T36" fmla="*/ 695563125 w 429"/>
                <a:gd name="T37" fmla="*/ 1088707500 h 205"/>
                <a:gd name="T38" fmla="*/ 997981875 w 429"/>
                <a:gd name="T39" fmla="*/ 1310481250 h 205"/>
                <a:gd name="T40" fmla="*/ 2147483647 w 429"/>
                <a:gd name="T41" fmla="*/ 1391126250 h 205"/>
                <a:gd name="T42" fmla="*/ 2147483647 w 429"/>
                <a:gd name="T43" fmla="*/ 1461690625 h 205"/>
                <a:gd name="T44" fmla="*/ 2147483647 w 429"/>
                <a:gd name="T45" fmla="*/ 1028223750 h 205"/>
                <a:gd name="T46" fmla="*/ 2147483647 w 429"/>
                <a:gd name="T47" fmla="*/ 1370965000 h 205"/>
                <a:gd name="T48" fmla="*/ 2147483647 w 429"/>
                <a:gd name="T49" fmla="*/ 1512093750 h 205"/>
                <a:gd name="T50" fmla="*/ 2147483647 w 429"/>
                <a:gd name="T51" fmla="*/ 1451610000 h 205"/>
                <a:gd name="T52" fmla="*/ 2147483647 w 429"/>
                <a:gd name="T53" fmla="*/ 766127500 h 205"/>
                <a:gd name="T54" fmla="*/ 2147483647 w 429"/>
                <a:gd name="T55" fmla="*/ 231854375 h 205"/>
                <a:gd name="T56" fmla="*/ 2147483647 w 429"/>
                <a:gd name="T57" fmla="*/ 473789375 h 205"/>
                <a:gd name="T58" fmla="*/ 2147483647 w 429"/>
                <a:gd name="T59" fmla="*/ 846772500 h 205"/>
                <a:gd name="T60" fmla="*/ 2147483647 w 429"/>
                <a:gd name="T61" fmla="*/ 766127500 h 205"/>
                <a:gd name="T62" fmla="*/ 2147483647 w 429"/>
                <a:gd name="T63" fmla="*/ 1239916875 h 205"/>
                <a:gd name="T64" fmla="*/ 2147483647 w 429"/>
                <a:gd name="T65" fmla="*/ 1118949375 h 205"/>
                <a:gd name="T66" fmla="*/ 2147483647 w 429"/>
                <a:gd name="T67" fmla="*/ 1260078125 h 205"/>
                <a:gd name="T68" fmla="*/ 2147483647 w 429"/>
                <a:gd name="T69" fmla="*/ 1239916875 h 205"/>
                <a:gd name="T70" fmla="*/ 695563125 w 429"/>
                <a:gd name="T71" fmla="*/ 957659375 h 205"/>
                <a:gd name="T72" fmla="*/ 604837500 w 429"/>
                <a:gd name="T73" fmla="*/ 887095000 h 205"/>
                <a:gd name="T74" fmla="*/ 584676250 w 429"/>
                <a:gd name="T75" fmla="*/ 977820625 h 205"/>
                <a:gd name="T76" fmla="*/ 574595625 w 429"/>
                <a:gd name="T77" fmla="*/ 1129030000 h 205"/>
                <a:gd name="T78" fmla="*/ 574595625 w 429"/>
                <a:gd name="T79" fmla="*/ 1129030000 h 205"/>
                <a:gd name="T80" fmla="*/ 312499375 w 429"/>
                <a:gd name="T81" fmla="*/ 1824593125 h 205"/>
                <a:gd name="T82" fmla="*/ 221773750 w 429"/>
                <a:gd name="T83" fmla="*/ 1885076875 h 205"/>
                <a:gd name="T84" fmla="*/ 252015625 w 429"/>
                <a:gd name="T85" fmla="*/ 1502013125 h 205"/>
                <a:gd name="T86" fmla="*/ 1108868750 w 429"/>
                <a:gd name="T87" fmla="*/ 403225000 h 205"/>
                <a:gd name="T88" fmla="*/ 1229836250 w 429"/>
                <a:gd name="T89" fmla="*/ 493950625 h 205"/>
                <a:gd name="T90" fmla="*/ 695563125 w 429"/>
                <a:gd name="T91" fmla="*/ 957659375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3" name="Freeform 70"/>
            <p:cNvSpPr>
              <a:spLocks noEditPoints="1"/>
            </p:cNvSpPr>
            <p:nvPr userDrawn="1"/>
          </p:nvSpPr>
          <p:spPr bwMode="auto">
            <a:xfrm>
              <a:off x="-12077700" y="2813050"/>
              <a:ext cx="1863725" cy="542925"/>
            </a:xfrm>
            <a:custGeom>
              <a:avLst/>
              <a:gdLst>
                <a:gd name="T0" fmla="*/ 2147483647 w 587"/>
                <a:gd name="T1" fmla="*/ 695563125 h 171"/>
                <a:gd name="T2" fmla="*/ 2147483647 w 587"/>
                <a:gd name="T3" fmla="*/ 624998750 h 171"/>
                <a:gd name="T4" fmla="*/ 2147483647 w 587"/>
                <a:gd name="T5" fmla="*/ 473789375 h 171"/>
                <a:gd name="T6" fmla="*/ 2147483647 w 587"/>
                <a:gd name="T7" fmla="*/ 453628125 h 171"/>
                <a:gd name="T8" fmla="*/ 2147483647 w 587"/>
                <a:gd name="T9" fmla="*/ 524192500 h 171"/>
                <a:gd name="T10" fmla="*/ 2147483647 w 587"/>
                <a:gd name="T11" fmla="*/ 574595625 h 171"/>
                <a:gd name="T12" fmla="*/ 2147483647 w 587"/>
                <a:gd name="T13" fmla="*/ 715724375 h 171"/>
                <a:gd name="T14" fmla="*/ 2147483647 w 587"/>
                <a:gd name="T15" fmla="*/ 897175625 h 171"/>
                <a:gd name="T16" fmla="*/ 2147483647 w 587"/>
                <a:gd name="T17" fmla="*/ 796369375 h 171"/>
                <a:gd name="T18" fmla="*/ 2147483647 w 587"/>
                <a:gd name="T19" fmla="*/ 695563125 h 171"/>
                <a:gd name="T20" fmla="*/ 2147483647 w 587"/>
                <a:gd name="T21" fmla="*/ 635079375 h 171"/>
                <a:gd name="T22" fmla="*/ 2147483647 w 587"/>
                <a:gd name="T23" fmla="*/ 675401875 h 171"/>
                <a:gd name="T24" fmla="*/ 2147483647 w 587"/>
                <a:gd name="T25" fmla="*/ 897175625 h 171"/>
                <a:gd name="T26" fmla="*/ 2147483647 w 587"/>
                <a:gd name="T27" fmla="*/ 614918125 h 171"/>
                <a:gd name="T28" fmla="*/ 2147483647 w 587"/>
                <a:gd name="T29" fmla="*/ 463708750 h 171"/>
                <a:gd name="T30" fmla="*/ 2147483647 w 587"/>
                <a:gd name="T31" fmla="*/ 534273125 h 171"/>
                <a:gd name="T32" fmla="*/ 2026205625 w 587"/>
                <a:gd name="T33" fmla="*/ 1078626875 h 171"/>
                <a:gd name="T34" fmla="*/ 2006044375 w 587"/>
                <a:gd name="T35" fmla="*/ 665321250 h 171"/>
                <a:gd name="T36" fmla="*/ 2147483647 w 587"/>
                <a:gd name="T37" fmla="*/ 312499375 h 171"/>
                <a:gd name="T38" fmla="*/ 2147483647 w 587"/>
                <a:gd name="T39" fmla="*/ 60483750 h 171"/>
                <a:gd name="T40" fmla="*/ 2147483647 w 587"/>
                <a:gd name="T41" fmla="*/ 20161250 h 171"/>
                <a:gd name="T42" fmla="*/ 2147483647 w 587"/>
                <a:gd name="T43" fmla="*/ 20161250 h 171"/>
                <a:gd name="T44" fmla="*/ 2147483647 w 587"/>
                <a:gd name="T45" fmla="*/ 20161250 h 171"/>
                <a:gd name="T46" fmla="*/ 2147483647 w 587"/>
                <a:gd name="T47" fmla="*/ 211693125 h 171"/>
                <a:gd name="T48" fmla="*/ 2147483647 w 587"/>
                <a:gd name="T49" fmla="*/ 90725625 h 171"/>
                <a:gd name="T50" fmla="*/ 1965721875 w 587"/>
                <a:gd name="T51" fmla="*/ 554434375 h 171"/>
                <a:gd name="T52" fmla="*/ 1008062500 w 587"/>
                <a:gd name="T53" fmla="*/ 1169352500 h 171"/>
                <a:gd name="T54" fmla="*/ 887095000 w 587"/>
                <a:gd name="T55" fmla="*/ 836691875 h 171"/>
                <a:gd name="T56" fmla="*/ 836691875 w 587"/>
                <a:gd name="T57" fmla="*/ 796369375 h 171"/>
                <a:gd name="T58" fmla="*/ 735885625 w 587"/>
                <a:gd name="T59" fmla="*/ 866933750 h 171"/>
                <a:gd name="T60" fmla="*/ 584676250 w 587"/>
                <a:gd name="T61" fmla="*/ 1018143125 h 171"/>
                <a:gd name="T62" fmla="*/ 624998750 w 587"/>
                <a:gd name="T63" fmla="*/ 655240625 h 171"/>
                <a:gd name="T64" fmla="*/ 171370625 w 587"/>
                <a:gd name="T65" fmla="*/ 877014375 h 171"/>
                <a:gd name="T66" fmla="*/ 141128750 w 587"/>
                <a:gd name="T67" fmla="*/ 1239916875 h 171"/>
                <a:gd name="T68" fmla="*/ 796369375 w 587"/>
                <a:gd name="T69" fmla="*/ 917336875 h 171"/>
                <a:gd name="T70" fmla="*/ 816530625 w 587"/>
                <a:gd name="T71" fmla="*/ 907256250 h 171"/>
                <a:gd name="T72" fmla="*/ 1199594375 w 587"/>
                <a:gd name="T73" fmla="*/ 1229836250 h 171"/>
                <a:gd name="T74" fmla="*/ 1854835000 w 587"/>
                <a:gd name="T75" fmla="*/ 776208125 h 171"/>
                <a:gd name="T76" fmla="*/ 2147483647 w 587"/>
                <a:gd name="T77" fmla="*/ 725805000 h 171"/>
                <a:gd name="T78" fmla="*/ 2147483647 w 587"/>
                <a:gd name="T79" fmla="*/ 977820625 h 171"/>
                <a:gd name="T80" fmla="*/ 2147483647 w 587"/>
                <a:gd name="T81" fmla="*/ 786288750 h 171"/>
                <a:gd name="T82" fmla="*/ 2147483647 w 587"/>
                <a:gd name="T83" fmla="*/ 997981875 h 171"/>
                <a:gd name="T84" fmla="*/ 2147483647 w 587"/>
                <a:gd name="T85" fmla="*/ 806450000 h 171"/>
                <a:gd name="T86" fmla="*/ 2147483647 w 587"/>
                <a:gd name="T87" fmla="*/ 564515000 h 171"/>
                <a:gd name="T88" fmla="*/ 2147483647 w 587"/>
                <a:gd name="T89" fmla="*/ 776208125 h 171"/>
                <a:gd name="T90" fmla="*/ 2147483647 w 587"/>
                <a:gd name="T91" fmla="*/ 987901250 h 171"/>
                <a:gd name="T92" fmla="*/ 2147483647 w 587"/>
                <a:gd name="T93" fmla="*/ 776208125 h 171"/>
                <a:gd name="T94" fmla="*/ 2147483647 w 587"/>
                <a:gd name="T95" fmla="*/ 594756875 h 171"/>
                <a:gd name="T96" fmla="*/ 2147483647 w 587"/>
                <a:gd name="T97" fmla="*/ 846772500 h 171"/>
                <a:gd name="T98" fmla="*/ 2147483647 w 587"/>
                <a:gd name="T99" fmla="*/ 987901250 h 171"/>
                <a:gd name="T100" fmla="*/ 2147483647 w 587"/>
                <a:gd name="T101" fmla="*/ 514111875 h 171"/>
                <a:gd name="T102" fmla="*/ 2147483647 w 587"/>
                <a:gd name="T103" fmla="*/ 695563125 h 171"/>
                <a:gd name="T104" fmla="*/ 201612500 w 587"/>
                <a:gd name="T105" fmla="*/ 1058465625 h 171"/>
                <a:gd name="T106" fmla="*/ 453628125 w 587"/>
                <a:gd name="T107" fmla="*/ 735885625 h 171"/>
                <a:gd name="T108" fmla="*/ 493950625 w 587"/>
                <a:gd name="T109" fmla="*/ 1058465625 h 171"/>
                <a:gd name="T110" fmla="*/ 201612500 w 587"/>
                <a:gd name="T111" fmla="*/ 1058465625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4" name="Freeform 71"/>
            <p:cNvSpPr>
              <a:spLocks noEditPoints="1"/>
            </p:cNvSpPr>
            <p:nvPr userDrawn="1"/>
          </p:nvSpPr>
          <p:spPr bwMode="auto">
            <a:xfrm>
              <a:off x="-10220325" y="2641600"/>
              <a:ext cx="1736725" cy="1060450"/>
            </a:xfrm>
            <a:custGeom>
              <a:avLst/>
              <a:gdLst>
                <a:gd name="T0" fmla="*/ 2147483647 w 547"/>
                <a:gd name="T1" fmla="*/ 967740000 h 334"/>
                <a:gd name="T2" fmla="*/ 2147483647 w 547"/>
                <a:gd name="T3" fmla="*/ 856853125 h 334"/>
                <a:gd name="T4" fmla="*/ 2147483647 w 547"/>
                <a:gd name="T5" fmla="*/ 887095000 h 334"/>
                <a:gd name="T6" fmla="*/ 2147483647 w 547"/>
                <a:gd name="T7" fmla="*/ 1219755625 h 334"/>
                <a:gd name="T8" fmla="*/ 2147483647 w 547"/>
                <a:gd name="T9" fmla="*/ 1028223750 h 334"/>
                <a:gd name="T10" fmla="*/ 2147483647 w 547"/>
                <a:gd name="T11" fmla="*/ 997981875 h 334"/>
                <a:gd name="T12" fmla="*/ 2147483647 w 547"/>
                <a:gd name="T13" fmla="*/ 1189513750 h 334"/>
                <a:gd name="T14" fmla="*/ 2147483647 w 547"/>
                <a:gd name="T15" fmla="*/ 1139110625 h 334"/>
                <a:gd name="T16" fmla="*/ 2147483647 w 547"/>
                <a:gd name="T17" fmla="*/ 947578750 h 334"/>
                <a:gd name="T18" fmla="*/ 1965721875 w 547"/>
                <a:gd name="T19" fmla="*/ 1209675000 h 334"/>
                <a:gd name="T20" fmla="*/ 1844754375 w 547"/>
                <a:gd name="T21" fmla="*/ 1360884375 h 334"/>
                <a:gd name="T22" fmla="*/ 2147483647 w 547"/>
                <a:gd name="T23" fmla="*/ 685482500 h 334"/>
                <a:gd name="T24" fmla="*/ 2147483647 w 547"/>
                <a:gd name="T25" fmla="*/ 120967500 h 334"/>
                <a:gd name="T26" fmla="*/ 2147483647 w 547"/>
                <a:gd name="T27" fmla="*/ 161290000 h 334"/>
                <a:gd name="T28" fmla="*/ 2147483647 w 547"/>
                <a:gd name="T29" fmla="*/ 463708750 h 334"/>
                <a:gd name="T30" fmla="*/ 1955641250 w 547"/>
                <a:gd name="T31" fmla="*/ 866933750 h 334"/>
                <a:gd name="T32" fmla="*/ 977820625 w 547"/>
                <a:gd name="T33" fmla="*/ 1249997500 h 334"/>
                <a:gd name="T34" fmla="*/ 997981875 w 547"/>
                <a:gd name="T35" fmla="*/ 967740000 h 334"/>
                <a:gd name="T36" fmla="*/ 735885625 w 547"/>
                <a:gd name="T37" fmla="*/ 725805000 h 334"/>
                <a:gd name="T38" fmla="*/ 100806250 w 547"/>
                <a:gd name="T39" fmla="*/ 1300400625 h 334"/>
                <a:gd name="T40" fmla="*/ 151209375 w 547"/>
                <a:gd name="T41" fmla="*/ 1532255000 h 334"/>
                <a:gd name="T42" fmla="*/ 171370625 w 547"/>
                <a:gd name="T43" fmla="*/ 1451610000 h 334"/>
                <a:gd name="T44" fmla="*/ 342741250 w 547"/>
                <a:gd name="T45" fmla="*/ 1108868750 h 334"/>
                <a:gd name="T46" fmla="*/ 816530625 w 547"/>
                <a:gd name="T47" fmla="*/ 836691875 h 334"/>
                <a:gd name="T48" fmla="*/ 887095000 w 547"/>
                <a:gd name="T49" fmla="*/ 1149191250 h 334"/>
                <a:gd name="T50" fmla="*/ 877014375 w 547"/>
                <a:gd name="T51" fmla="*/ 1249997500 h 334"/>
                <a:gd name="T52" fmla="*/ 756046875 w 547"/>
                <a:gd name="T53" fmla="*/ 1219755625 h 334"/>
                <a:gd name="T54" fmla="*/ 675401875 w 547"/>
                <a:gd name="T55" fmla="*/ 1179433125 h 334"/>
                <a:gd name="T56" fmla="*/ 655240625 w 547"/>
                <a:gd name="T57" fmla="*/ 1512093750 h 334"/>
                <a:gd name="T58" fmla="*/ 897175625 w 547"/>
                <a:gd name="T59" fmla="*/ 1471771250 h 334"/>
                <a:gd name="T60" fmla="*/ 947578750 w 547"/>
                <a:gd name="T61" fmla="*/ 1360884375 h 334"/>
                <a:gd name="T62" fmla="*/ 1874996250 w 547"/>
                <a:gd name="T63" fmla="*/ 1038304375 h 334"/>
                <a:gd name="T64" fmla="*/ 1784270625 w 547"/>
                <a:gd name="T65" fmla="*/ 1270158750 h 334"/>
                <a:gd name="T66" fmla="*/ 1673383750 w 547"/>
                <a:gd name="T67" fmla="*/ 1552416250 h 334"/>
                <a:gd name="T68" fmla="*/ 1814512500 w 547"/>
                <a:gd name="T69" fmla="*/ 1502013125 h 334"/>
                <a:gd name="T70" fmla="*/ 2147483647 w 547"/>
                <a:gd name="T71" fmla="*/ 1008062500 h 334"/>
                <a:gd name="T72" fmla="*/ 2147483647 w 547"/>
                <a:gd name="T73" fmla="*/ 1098788125 h 334"/>
                <a:gd name="T74" fmla="*/ 2147483647 w 547"/>
                <a:gd name="T75" fmla="*/ 1118949375 h 334"/>
                <a:gd name="T76" fmla="*/ 2147483647 w 547"/>
                <a:gd name="T77" fmla="*/ 1179433125 h 334"/>
                <a:gd name="T78" fmla="*/ 2147483647 w 547"/>
                <a:gd name="T79" fmla="*/ 2147483647 h 334"/>
                <a:gd name="T80" fmla="*/ 2147483647 w 547"/>
                <a:gd name="T81" fmla="*/ 2147483647 h 334"/>
                <a:gd name="T82" fmla="*/ 2147483647 w 547"/>
                <a:gd name="T83" fmla="*/ 2147483647 h 334"/>
                <a:gd name="T84" fmla="*/ 2147483647 w 547"/>
                <a:gd name="T85" fmla="*/ 1219755625 h 334"/>
                <a:gd name="T86" fmla="*/ 2147483647 w 547"/>
                <a:gd name="T87" fmla="*/ 1008062500 h 334"/>
                <a:gd name="T88" fmla="*/ 2147483647 w 547"/>
                <a:gd name="T89" fmla="*/ 967740000 h 334"/>
                <a:gd name="T90" fmla="*/ 2147483647 w 547"/>
                <a:gd name="T91" fmla="*/ 947578750 h 334"/>
                <a:gd name="T92" fmla="*/ 2147483647 w 547"/>
                <a:gd name="T93" fmla="*/ 927417500 h 334"/>
                <a:gd name="T94" fmla="*/ 2147483647 w 547"/>
                <a:gd name="T95" fmla="*/ 1350803750 h 334"/>
                <a:gd name="T96" fmla="*/ 2147483647 w 547"/>
                <a:gd name="T97" fmla="*/ 1502013125 h 334"/>
                <a:gd name="T98" fmla="*/ 2147483647 w 547"/>
                <a:gd name="T99" fmla="*/ 1471771250 h 334"/>
                <a:gd name="T100" fmla="*/ 2147483647 w 547"/>
                <a:gd name="T101" fmla="*/ 1612900000 h 334"/>
                <a:gd name="T102" fmla="*/ 2147483647 w 547"/>
                <a:gd name="T103" fmla="*/ 1381045625 h 334"/>
                <a:gd name="T104" fmla="*/ 2147483647 w 547"/>
                <a:gd name="T105" fmla="*/ 967740000 h 334"/>
                <a:gd name="T106" fmla="*/ 745966250 w 547"/>
                <a:gd name="T107" fmla="*/ 1461690625 h 334"/>
                <a:gd name="T108" fmla="*/ 685482500 w 547"/>
                <a:gd name="T109" fmla="*/ 1310481250 h 334"/>
                <a:gd name="T110" fmla="*/ 856853125 w 547"/>
                <a:gd name="T111" fmla="*/ 1360884375 h 334"/>
                <a:gd name="T112" fmla="*/ 745966250 w 547"/>
                <a:gd name="T113" fmla="*/ 1461690625 h 334"/>
                <a:gd name="T114" fmla="*/ 2147483647 w 547"/>
                <a:gd name="T115" fmla="*/ 2147483647 h 334"/>
                <a:gd name="T116" fmla="*/ 2147483647 w 547"/>
                <a:gd name="T117" fmla="*/ 2147483647 h 334"/>
                <a:gd name="T118" fmla="*/ 2147483647 w 547"/>
                <a:gd name="T119" fmla="*/ 2147483647 h 334"/>
                <a:gd name="T120" fmla="*/ 2147483647 w 547"/>
                <a:gd name="T121" fmla="*/ 1098788125 h 334"/>
                <a:gd name="T122" fmla="*/ 2147483647 w 547"/>
                <a:gd name="T123" fmla="*/ 2147483647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5" name="Freeform 72"/>
            <p:cNvSpPr>
              <a:spLocks/>
            </p:cNvSpPr>
            <p:nvPr userDrawn="1"/>
          </p:nvSpPr>
          <p:spPr bwMode="auto">
            <a:xfrm>
              <a:off x="-12884150" y="3209925"/>
              <a:ext cx="3708400" cy="165100"/>
            </a:xfrm>
            <a:custGeom>
              <a:avLst/>
              <a:gdLst>
                <a:gd name="T0" fmla="*/ 0 w 1168"/>
                <a:gd name="T1" fmla="*/ 463708750 h 52"/>
                <a:gd name="T2" fmla="*/ 2147483647 w 1168"/>
                <a:gd name="T3" fmla="*/ 141128750 h 52"/>
                <a:gd name="T4" fmla="*/ 2147483647 w 1168"/>
                <a:gd name="T5" fmla="*/ 322580000 h 52"/>
                <a:gd name="T6" fmla="*/ 2147483647 w 1168"/>
                <a:gd name="T7" fmla="*/ 403225000 h 52"/>
                <a:gd name="T8" fmla="*/ 2147483647 w 1168"/>
                <a:gd name="T9" fmla="*/ 181451250 h 52"/>
                <a:gd name="T10" fmla="*/ 120967500 w 1168"/>
                <a:gd name="T11" fmla="*/ 524192500 h 52"/>
                <a:gd name="T12" fmla="*/ 0 w 1168"/>
                <a:gd name="T13" fmla="*/ 463708750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6" name="Freeform 73"/>
            <p:cNvSpPr>
              <a:spLocks/>
            </p:cNvSpPr>
            <p:nvPr userDrawn="1"/>
          </p:nvSpPr>
          <p:spPr bwMode="auto">
            <a:xfrm>
              <a:off x="-8616950" y="2724150"/>
              <a:ext cx="76200" cy="92075"/>
            </a:xfrm>
            <a:custGeom>
              <a:avLst/>
              <a:gdLst>
                <a:gd name="T0" fmla="*/ 120967500 w 48"/>
                <a:gd name="T1" fmla="*/ 0 h 58"/>
                <a:gd name="T2" fmla="*/ 120967500 w 48"/>
                <a:gd name="T3" fmla="*/ 20161250 h 58"/>
                <a:gd name="T4" fmla="*/ 70564375 w 48"/>
                <a:gd name="T5" fmla="*/ 20161250 h 58"/>
                <a:gd name="T6" fmla="*/ 70564375 w 48"/>
                <a:gd name="T7" fmla="*/ 146169063 h 58"/>
                <a:gd name="T8" fmla="*/ 50403125 w 48"/>
                <a:gd name="T9" fmla="*/ 146169063 h 58"/>
                <a:gd name="T10" fmla="*/ 50403125 w 48"/>
                <a:gd name="T11" fmla="*/ 20161250 h 58"/>
                <a:gd name="T12" fmla="*/ 0 w 48"/>
                <a:gd name="T13" fmla="*/ 20161250 h 58"/>
                <a:gd name="T14" fmla="*/ 0 w 48"/>
                <a:gd name="T15" fmla="*/ 0 h 58"/>
                <a:gd name="T16" fmla="*/ 120967500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87" name="Freeform 74"/>
            <p:cNvSpPr>
              <a:spLocks/>
            </p:cNvSpPr>
            <p:nvPr userDrawn="1"/>
          </p:nvSpPr>
          <p:spPr bwMode="auto">
            <a:xfrm>
              <a:off x="-8531225" y="2724150"/>
              <a:ext cx="88900" cy="92075"/>
            </a:xfrm>
            <a:custGeom>
              <a:avLst/>
              <a:gdLst>
                <a:gd name="T0" fmla="*/ 282257500 w 28"/>
                <a:gd name="T1" fmla="*/ 0 h 29"/>
                <a:gd name="T2" fmla="*/ 282257500 w 28"/>
                <a:gd name="T3" fmla="*/ 292338125 h 29"/>
                <a:gd name="T4" fmla="*/ 241935000 w 28"/>
                <a:gd name="T5" fmla="*/ 292338125 h 29"/>
                <a:gd name="T6" fmla="*/ 241935000 w 28"/>
                <a:gd name="T7" fmla="*/ 181451250 h 29"/>
                <a:gd name="T8" fmla="*/ 241935000 w 28"/>
                <a:gd name="T9" fmla="*/ 70564375 h 29"/>
                <a:gd name="T10" fmla="*/ 241935000 w 28"/>
                <a:gd name="T11" fmla="*/ 70564375 h 29"/>
                <a:gd name="T12" fmla="*/ 211693125 w 28"/>
                <a:gd name="T13" fmla="*/ 120967500 h 29"/>
                <a:gd name="T14" fmla="*/ 161290000 w 28"/>
                <a:gd name="T15" fmla="*/ 221773750 h 29"/>
                <a:gd name="T16" fmla="*/ 131048125 w 28"/>
                <a:gd name="T17" fmla="*/ 221773750 h 29"/>
                <a:gd name="T18" fmla="*/ 70564375 w 28"/>
                <a:gd name="T19" fmla="*/ 120967500 h 29"/>
                <a:gd name="T20" fmla="*/ 50403125 w 28"/>
                <a:gd name="T21" fmla="*/ 70564375 h 29"/>
                <a:gd name="T22" fmla="*/ 50403125 w 28"/>
                <a:gd name="T23" fmla="*/ 70564375 h 29"/>
                <a:gd name="T24" fmla="*/ 50403125 w 28"/>
                <a:gd name="T25" fmla="*/ 181451250 h 29"/>
                <a:gd name="T26" fmla="*/ 50403125 w 28"/>
                <a:gd name="T27" fmla="*/ 292338125 h 29"/>
                <a:gd name="T28" fmla="*/ 0 w 28"/>
                <a:gd name="T29" fmla="*/ 292338125 h 29"/>
                <a:gd name="T30" fmla="*/ 0 w 28"/>
                <a:gd name="T31" fmla="*/ 0 h 29"/>
                <a:gd name="T32" fmla="*/ 50403125 w 28"/>
                <a:gd name="T33" fmla="*/ 0 h 29"/>
                <a:gd name="T34" fmla="*/ 110886875 w 28"/>
                <a:gd name="T35" fmla="*/ 110886875 h 29"/>
                <a:gd name="T36" fmla="*/ 141128750 w 28"/>
                <a:gd name="T37" fmla="*/ 161290000 h 29"/>
                <a:gd name="T38" fmla="*/ 141128750 w 28"/>
                <a:gd name="T39" fmla="*/ 161290000 h 29"/>
                <a:gd name="T40" fmla="*/ 171370625 w 28"/>
                <a:gd name="T41" fmla="*/ 110886875 h 29"/>
                <a:gd name="T42" fmla="*/ 241935000 w 28"/>
                <a:gd name="T43" fmla="*/ 0 h 29"/>
                <a:gd name="T44" fmla="*/ 282257500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grpSp>
    </p:spTree>
    <p:extLst>
      <p:ext uri="{BB962C8B-B14F-4D97-AF65-F5344CB8AC3E}">
        <p14:creationId xmlns:p14="http://schemas.microsoft.com/office/powerpoint/2010/main" val="214473975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3398"/>
            <a:ext cx="10972800" cy="770211"/>
          </a:xfrm>
          <a:prstGeom prst="rect">
            <a:avLst/>
          </a:prstGeom>
        </p:spPr>
        <p:txBody>
          <a:bodyPr lIns="91417" tIns="45709" rIns="91417" bIns="45709" anchor="ctr" anchorCtr="0"/>
          <a:lstStyle>
            <a:lvl1pPr>
              <a:defRPr sz="2000"/>
            </a:lvl1pPr>
          </a:lstStyle>
          <a:p>
            <a:r>
              <a:rPr lang="en-US" smtClean="0"/>
              <a:t>Click to edit Master title style</a:t>
            </a:r>
            <a:endParaRPr lang="en-US" dirty="0"/>
          </a:p>
        </p:txBody>
      </p:sp>
    </p:spTree>
    <p:extLst>
      <p:ext uri="{BB962C8B-B14F-4D97-AF65-F5344CB8AC3E}">
        <p14:creationId xmlns:p14="http://schemas.microsoft.com/office/powerpoint/2010/main" val="3591486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3398"/>
            <a:ext cx="10972800" cy="770211"/>
          </a:xfrm>
          <a:prstGeom prst="rect">
            <a:avLst/>
          </a:prstGeom>
        </p:spPr>
        <p:txBody>
          <a:bodyPr lIns="91417" tIns="45709" rIns="91417" bIns="45709" anchor="ctr" anchorCtr="0"/>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609600" y="1066805"/>
            <a:ext cx="10972800" cy="5059365"/>
          </a:xfrm>
          <a:prstGeom prst="rect">
            <a:avLst/>
          </a:prstGeom>
        </p:spPr>
        <p:txBody>
          <a:bodyPr lIns="91417" tIns="45709" rIns="91417" bIns="4570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80566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C9192-B29A-409A-A32F-BEA6D35DD018}" type="datetime1">
              <a:rPr lang="en-US" smtClean="0">
                <a:solidFill>
                  <a:prstClr val="black">
                    <a:tint val="75000"/>
                  </a:prstClr>
                </a:solidFill>
              </a:rPr>
              <a:t>1/12/2016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6" name="Slide Number Placeholder 5"/>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997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grpSp>
        <p:nvGrpSpPr>
          <p:cNvPr id="2" name="Group 1053"/>
          <p:cNvGrpSpPr/>
          <p:nvPr userDrawn="1"/>
        </p:nvGrpSpPr>
        <p:grpSpPr>
          <a:xfrm>
            <a:off x="4711722" y="5853126"/>
            <a:ext cx="2859617" cy="438151"/>
            <a:chOff x="3533775" y="5853113"/>
            <a:chExt cx="2144713" cy="438150"/>
          </a:xfrm>
        </p:grpSpPr>
        <p:sp>
          <p:nvSpPr>
            <p:cNvPr id="138" name="Freeform 74"/>
            <p:cNvSpPr>
              <a:spLocks/>
            </p:cNvSpPr>
            <p:nvPr userDrawn="1"/>
          </p:nvSpPr>
          <p:spPr bwMode="auto">
            <a:xfrm>
              <a:off x="4043363" y="5999163"/>
              <a:ext cx="187325" cy="149225"/>
            </a:xfrm>
            <a:custGeom>
              <a:avLst/>
              <a:gdLst>
                <a:gd name="T0" fmla="*/ 188307 w 60"/>
                <a:gd name="T1" fmla="*/ 0 h 47"/>
                <a:gd name="T2" fmla="*/ 144369 w 60"/>
                <a:gd name="T3" fmla="*/ 148243 h 47"/>
                <a:gd name="T4" fmla="*/ 122400 w 60"/>
                <a:gd name="T5" fmla="*/ 148243 h 47"/>
                <a:gd name="T6" fmla="*/ 100430 w 60"/>
                <a:gd name="T7" fmla="*/ 72544 h 47"/>
                <a:gd name="T8" fmla="*/ 94154 w 60"/>
                <a:gd name="T9" fmla="*/ 44157 h 47"/>
                <a:gd name="T10" fmla="*/ 94154 w 60"/>
                <a:gd name="T11" fmla="*/ 44157 h 47"/>
                <a:gd name="T12" fmla="*/ 87877 w 60"/>
                <a:gd name="T13" fmla="*/ 72544 h 47"/>
                <a:gd name="T14" fmla="*/ 65907 w 60"/>
                <a:gd name="T15" fmla="*/ 148243 h 47"/>
                <a:gd name="T16" fmla="*/ 43938 w 60"/>
                <a:gd name="T17" fmla="*/ 148243 h 47"/>
                <a:gd name="T18" fmla="*/ 0 w 60"/>
                <a:gd name="T19" fmla="*/ 0 h 47"/>
                <a:gd name="T20" fmla="*/ 25108 w 60"/>
                <a:gd name="T21" fmla="*/ 0 h 47"/>
                <a:gd name="T22" fmla="*/ 50215 w 60"/>
                <a:gd name="T23" fmla="*/ 88315 h 47"/>
                <a:gd name="T24" fmla="*/ 53354 w 60"/>
                <a:gd name="T25" fmla="*/ 113548 h 47"/>
                <a:gd name="T26" fmla="*/ 53354 w 60"/>
                <a:gd name="T27" fmla="*/ 113548 h 47"/>
                <a:gd name="T28" fmla="*/ 59631 w 60"/>
                <a:gd name="T29" fmla="*/ 88315 h 47"/>
                <a:gd name="T30" fmla="*/ 84738 w 60"/>
                <a:gd name="T31" fmla="*/ 15771 h 47"/>
                <a:gd name="T32" fmla="*/ 103569 w 60"/>
                <a:gd name="T33" fmla="*/ 15771 h 47"/>
                <a:gd name="T34" fmla="*/ 125538 w 60"/>
                <a:gd name="T35" fmla="*/ 88315 h 47"/>
                <a:gd name="T36" fmla="*/ 131815 w 60"/>
                <a:gd name="T37" fmla="*/ 113548 h 47"/>
                <a:gd name="T38" fmla="*/ 131815 w 60"/>
                <a:gd name="T39" fmla="*/ 113548 h 47"/>
                <a:gd name="T40" fmla="*/ 138092 w 60"/>
                <a:gd name="T41" fmla="*/ 88315 h 47"/>
                <a:gd name="T42" fmla="*/ 163199 w 60"/>
                <a:gd name="T43" fmla="*/ 0 h 47"/>
                <a:gd name="T44" fmla="*/ 18830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39" name="Freeform 75"/>
            <p:cNvSpPr>
              <a:spLocks noEditPoints="1"/>
            </p:cNvSpPr>
            <p:nvPr userDrawn="1"/>
          </p:nvSpPr>
          <p:spPr bwMode="auto">
            <a:xfrm>
              <a:off x="4219575" y="5999163"/>
              <a:ext cx="136525" cy="149225"/>
            </a:xfrm>
            <a:custGeom>
              <a:avLst/>
              <a:gdLst>
                <a:gd name="T0" fmla="*/ 101375 w 43"/>
                <a:gd name="T1" fmla="*/ 113548 h 47"/>
                <a:gd name="T2" fmla="*/ 38015 w 43"/>
                <a:gd name="T3" fmla="*/ 113548 h 47"/>
                <a:gd name="T4" fmla="*/ 25344 w 43"/>
                <a:gd name="T5" fmla="*/ 148243 h 47"/>
                <a:gd name="T6" fmla="*/ 0 w 43"/>
                <a:gd name="T7" fmla="*/ 148243 h 47"/>
                <a:gd name="T8" fmla="*/ 57023 w 43"/>
                <a:gd name="T9" fmla="*/ 0 h 47"/>
                <a:gd name="T10" fmla="*/ 79199 w 43"/>
                <a:gd name="T11" fmla="*/ 0 h 47"/>
                <a:gd name="T12" fmla="*/ 136222 w 43"/>
                <a:gd name="T13" fmla="*/ 148243 h 47"/>
                <a:gd name="T14" fmla="*/ 110878 w 43"/>
                <a:gd name="T15" fmla="*/ 148243 h 47"/>
                <a:gd name="T16" fmla="*/ 101375 w 43"/>
                <a:gd name="T17" fmla="*/ 113548 h 47"/>
                <a:gd name="T18" fmla="*/ 91871 w 43"/>
                <a:gd name="T19" fmla="*/ 91469 h 47"/>
                <a:gd name="T20" fmla="*/ 76031 w 43"/>
                <a:gd name="T21" fmla="*/ 44157 h 47"/>
                <a:gd name="T22" fmla="*/ 69695 w 43"/>
                <a:gd name="T23" fmla="*/ 25233 h 47"/>
                <a:gd name="T24" fmla="*/ 69695 w 43"/>
                <a:gd name="T25" fmla="*/ 25233 h 47"/>
                <a:gd name="T26" fmla="*/ 63359 w 43"/>
                <a:gd name="T27" fmla="*/ 44157 h 47"/>
                <a:gd name="T28" fmla="*/ 44351 w 43"/>
                <a:gd name="T29" fmla="*/ 91469 h 47"/>
                <a:gd name="T30" fmla="*/ 91871 w 43"/>
                <a:gd name="T31" fmla="*/ 91469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0" name="Freeform 76"/>
            <p:cNvSpPr>
              <a:spLocks/>
            </p:cNvSpPr>
            <p:nvPr userDrawn="1"/>
          </p:nvSpPr>
          <p:spPr bwMode="auto">
            <a:xfrm>
              <a:off x="4346575" y="5999163"/>
              <a:ext cx="109538" cy="149225"/>
            </a:xfrm>
            <a:custGeom>
              <a:avLst/>
              <a:gdLst>
                <a:gd name="T0" fmla="*/ 109512 w 82"/>
                <a:gd name="T1" fmla="*/ 0 h 111"/>
                <a:gd name="T2" fmla="*/ 109512 w 82"/>
                <a:gd name="T3" fmla="*/ 18697 h 111"/>
                <a:gd name="T4" fmla="*/ 65440 w 82"/>
                <a:gd name="T5" fmla="*/ 18697 h 111"/>
                <a:gd name="T6" fmla="*/ 65440 w 82"/>
                <a:gd name="T7" fmla="*/ 148243 h 111"/>
                <a:gd name="T8" fmla="*/ 44072 w 82"/>
                <a:gd name="T9" fmla="*/ 148243 h 111"/>
                <a:gd name="T10" fmla="*/ 44072 w 82"/>
                <a:gd name="T11" fmla="*/ 18697 h 111"/>
                <a:gd name="T12" fmla="*/ 0 w 82"/>
                <a:gd name="T13" fmla="*/ 18697 h 111"/>
                <a:gd name="T14" fmla="*/ 0 w 82"/>
                <a:gd name="T15" fmla="*/ 0 h 111"/>
                <a:gd name="T16" fmla="*/ 109512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1" name="Freeform 77"/>
            <p:cNvSpPr>
              <a:spLocks/>
            </p:cNvSpPr>
            <p:nvPr userDrawn="1"/>
          </p:nvSpPr>
          <p:spPr bwMode="auto">
            <a:xfrm>
              <a:off x="4462463" y="5995988"/>
              <a:ext cx="131762" cy="153987"/>
            </a:xfrm>
            <a:custGeom>
              <a:avLst/>
              <a:gdLst>
                <a:gd name="T0" fmla="*/ 107031 w 42"/>
                <a:gd name="T1" fmla="*/ 44263 h 49"/>
                <a:gd name="T2" fmla="*/ 69255 w 42"/>
                <a:gd name="T3" fmla="*/ 22131 h 49"/>
                <a:gd name="T4" fmla="*/ 25184 w 42"/>
                <a:gd name="T5" fmla="*/ 75879 h 49"/>
                <a:gd name="T6" fmla="*/ 69255 w 42"/>
                <a:gd name="T7" fmla="*/ 129627 h 49"/>
                <a:gd name="T8" fmla="*/ 110179 w 42"/>
                <a:gd name="T9" fmla="*/ 104334 h 49"/>
                <a:gd name="T10" fmla="*/ 132215 w 42"/>
                <a:gd name="T11" fmla="*/ 110657 h 49"/>
                <a:gd name="T12" fmla="*/ 69255 w 42"/>
                <a:gd name="T13" fmla="*/ 154920 h 49"/>
                <a:gd name="T14" fmla="*/ 0 w 42"/>
                <a:gd name="T15" fmla="*/ 75879 h 49"/>
                <a:gd name="T16" fmla="*/ 69255 w 42"/>
                <a:gd name="T17" fmla="*/ 0 h 49"/>
                <a:gd name="T18" fmla="*/ 129067 w 42"/>
                <a:gd name="T19" fmla="*/ 37940 h 49"/>
                <a:gd name="T20" fmla="*/ 107031 w 42"/>
                <a:gd name="T21" fmla="*/ 44263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2" name="Freeform 78"/>
            <p:cNvSpPr>
              <a:spLocks/>
            </p:cNvSpPr>
            <p:nvPr userDrawn="1"/>
          </p:nvSpPr>
          <p:spPr bwMode="auto">
            <a:xfrm>
              <a:off x="4618038" y="5999163"/>
              <a:ext cx="109537" cy="149225"/>
            </a:xfrm>
            <a:custGeom>
              <a:avLst/>
              <a:gdLst>
                <a:gd name="T0" fmla="*/ 109512 w 82"/>
                <a:gd name="T1" fmla="*/ 0 h 111"/>
                <a:gd name="T2" fmla="*/ 109512 w 82"/>
                <a:gd name="T3" fmla="*/ 148243 h 111"/>
                <a:gd name="T4" fmla="*/ 85473 w 82"/>
                <a:gd name="T5" fmla="*/ 148243 h 111"/>
                <a:gd name="T6" fmla="*/ 85473 w 82"/>
                <a:gd name="T7" fmla="*/ 81467 h 111"/>
                <a:gd name="T8" fmla="*/ 21368 w 82"/>
                <a:gd name="T9" fmla="*/ 81467 h 111"/>
                <a:gd name="T10" fmla="*/ 21368 w 82"/>
                <a:gd name="T11" fmla="*/ 148243 h 111"/>
                <a:gd name="T12" fmla="*/ 0 w 82"/>
                <a:gd name="T13" fmla="*/ 148243 h 111"/>
                <a:gd name="T14" fmla="*/ 0 w 82"/>
                <a:gd name="T15" fmla="*/ 0 h 111"/>
                <a:gd name="T16" fmla="*/ 21368 w 82"/>
                <a:gd name="T17" fmla="*/ 0 h 111"/>
                <a:gd name="T18" fmla="*/ 21368 w 82"/>
                <a:gd name="T19" fmla="*/ 60099 h 111"/>
                <a:gd name="T20" fmla="*/ 85473 w 82"/>
                <a:gd name="T21" fmla="*/ 60099 h 111"/>
                <a:gd name="T22" fmla="*/ 85473 w 82"/>
                <a:gd name="T23" fmla="*/ 0 h 111"/>
                <a:gd name="T24" fmla="*/ 109512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3" name="Freeform 79"/>
            <p:cNvSpPr>
              <a:spLocks/>
            </p:cNvSpPr>
            <p:nvPr userDrawn="1"/>
          </p:nvSpPr>
          <p:spPr bwMode="auto">
            <a:xfrm>
              <a:off x="4795838" y="5999163"/>
              <a:ext cx="111125" cy="149225"/>
            </a:xfrm>
            <a:custGeom>
              <a:avLst/>
              <a:gdLst>
                <a:gd name="T0" fmla="*/ 110847 w 83"/>
                <a:gd name="T1" fmla="*/ 0 h 111"/>
                <a:gd name="T2" fmla="*/ 110847 w 83"/>
                <a:gd name="T3" fmla="*/ 18697 h 111"/>
                <a:gd name="T4" fmla="*/ 66775 w 83"/>
                <a:gd name="T5" fmla="*/ 18697 h 111"/>
                <a:gd name="T6" fmla="*/ 66775 w 83"/>
                <a:gd name="T7" fmla="*/ 148243 h 111"/>
                <a:gd name="T8" fmla="*/ 44072 w 83"/>
                <a:gd name="T9" fmla="*/ 148243 h 111"/>
                <a:gd name="T10" fmla="*/ 44072 w 83"/>
                <a:gd name="T11" fmla="*/ 18697 h 111"/>
                <a:gd name="T12" fmla="*/ 0 w 83"/>
                <a:gd name="T13" fmla="*/ 18697 h 111"/>
                <a:gd name="T14" fmla="*/ 0 w 83"/>
                <a:gd name="T15" fmla="*/ 0 h 111"/>
                <a:gd name="T16" fmla="*/ 1108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4" name="Freeform 80"/>
            <p:cNvSpPr>
              <a:spLocks/>
            </p:cNvSpPr>
            <p:nvPr userDrawn="1"/>
          </p:nvSpPr>
          <p:spPr bwMode="auto">
            <a:xfrm>
              <a:off x="4929188" y="5999163"/>
              <a:ext cx="109537" cy="149225"/>
            </a:xfrm>
            <a:custGeom>
              <a:avLst/>
              <a:gdLst>
                <a:gd name="T0" fmla="*/ 109512 w 82"/>
                <a:gd name="T1" fmla="*/ 0 h 111"/>
                <a:gd name="T2" fmla="*/ 109512 w 82"/>
                <a:gd name="T3" fmla="*/ 148243 h 111"/>
                <a:gd name="T4" fmla="*/ 84137 w 82"/>
                <a:gd name="T5" fmla="*/ 148243 h 111"/>
                <a:gd name="T6" fmla="*/ 84137 w 82"/>
                <a:gd name="T7" fmla="*/ 81467 h 111"/>
                <a:gd name="T8" fmla="*/ 21368 w 82"/>
                <a:gd name="T9" fmla="*/ 81467 h 111"/>
                <a:gd name="T10" fmla="*/ 21368 w 82"/>
                <a:gd name="T11" fmla="*/ 148243 h 111"/>
                <a:gd name="T12" fmla="*/ 0 w 82"/>
                <a:gd name="T13" fmla="*/ 148243 h 111"/>
                <a:gd name="T14" fmla="*/ 0 w 82"/>
                <a:gd name="T15" fmla="*/ 0 h 111"/>
                <a:gd name="T16" fmla="*/ 21368 w 82"/>
                <a:gd name="T17" fmla="*/ 0 h 111"/>
                <a:gd name="T18" fmla="*/ 21368 w 82"/>
                <a:gd name="T19" fmla="*/ 60099 h 111"/>
                <a:gd name="T20" fmla="*/ 84137 w 82"/>
                <a:gd name="T21" fmla="*/ 60099 h 111"/>
                <a:gd name="T22" fmla="*/ 84137 w 82"/>
                <a:gd name="T23" fmla="*/ 0 h 111"/>
                <a:gd name="T24" fmla="*/ 109512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5" name="Freeform 81"/>
            <p:cNvSpPr>
              <a:spLocks/>
            </p:cNvSpPr>
            <p:nvPr userDrawn="1"/>
          </p:nvSpPr>
          <p:spPr bwMode="auto">
            <a:xfrm>
              <a:off x="5073650" y="5999163"/>
              <a:ext cx="95250" cy="149225"/>
            </a:xfrm>
            <a:custGeom>
              <a:avLst/>
              <a:gdLst>
                <a:gd name="T0" fmla="*/ 94821 w 71"/>
                <a:gd name="T1" fmla="*/ 125539 h 111"/>
                <a:gd name="T2" fmla="*/ 94821 w 71"/>
                <a:gd name="T3" fmla="*/ 148243 h 111"/>
                <a:gd name="T4" fmla="*/ 0 w 71"/>
                <a:gd name="T5" fmla="*/ 148243 h 111"/>
                <a:gd name="T6" fmla="*/ 0 w 71"/>
                <a:gd name="T7" fmla="*/ 0 h 111"/>
                <a:gd name="T8" fmla="*/ 92150 w 71"/>
                <a:gd name="T9" fmla="*/ 0 h 111"/>
                <a:gd name="T10" fmla="*/ 92150 w 71"/>
                <a:gd name="T11" fmla="*/ 18697 h 111"/>
                <a:gd name="T12" fmla="*/ 22704 w 71"/>
                <a:gd name="T13" fmla="*/ 18697 h 111"/>
                <a:gd name="T14" fmla="*/ 22704 w 71"/>
                <a:gd name="T15" fmla="*/ 60099 h 111"/>
                <a:gd name="T16" fmla="*/ 76124 w 71"/>
                <a:gd name="T17" fmla="*/ 60099 h 111"/>
                <a:gd name="T18" fmla="*/ 76124 w 71"/>
                <a:gd name="T19" fmla="*/ 78796 h 111"/>
                <a:gd name="T20" fmla="*/ 22704 w 71"/>
                <a:gd name="T21" fmla="*/ 78796 h 111"/>
                <a:gd name="T22" fmla="*/ 22704 w 71"/>
                <a:gd name="T23" fmla="*/ 125539 h 111"/>
                <a:gd name="T24" fmla="*/ 94821 w 71"/>
                <a:gd name="T25" fmla="*/ 125539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6" name="Freeform 82"/>
            <p:cNvSpPr>
              <a:spLocks/>
            </p:cNvSpPr>
            <p:nvPr userDrawn="1"/>
          </p:nvSpPr>
          <p:spPr bwMode="auto">
            <a:xfrm>
              <a:off x="5245100" y="5999163"/>
              <a:ext cx="95250" cy="149225"/>
            </a:xfrm>
            <a:custGeom>
              <a:avLst/>
              <a:gdLst>
                <a:gd name="T0" fmla="*/ 28046 w 71"/>
                <a:gd name="T1" fmla="*/ 25375 h 111"/>
                <a:gd name="T2" fmla="*/ 28046 w 71"/>
                <a:gd name="T3" fmla="*/ 62770 h 111"/>
                <a:gd name="T4" fmla="*/ 81466 w 71"/>
                <a:gd name="T5" fmla="*/ 62770 h 111"/>
                <a:gd name="T6" fmla="*/ 81466 w 71"/>
                <a:gd name="T7" fmla="*/ 88144 h 111"/>
                <a:gd name="T8" fmla="*/ 28046 w 71"/>
                <a:gd name="T9" fmla="*/ 88144 h 111"/>
                <a:gd name="T10" fmla="*/ 28046 w 71"/>
                <a:gd name="T11" fmla="*/ 148243 h 111"/>
                <a:gd name="T12" fmla="*/ 0 w 71"/>
                <a:gd name="T13" fmla="*/ 148243 h 111"/>
                <a:gd name="T14" fmla="*/ 0 w 71"/>
                <a:gd name="T15" fmla="*/ 0 h 111"/>
                <a:gd name="T16" fmla="*/ 94821 w 71"/>
                <a:gd name="T17" fmla="*/ 0 h 111"/>
                <a:gd name="T18" fmla="*/ 94821 w 71"/>
                <a:gd name="T19" fmla="*/ 25375 h 111"/>
                <a:gd name="T20" fmla="*/ 28046 w 71"/>
                <a:gd name="T21" fmla="*/ 25375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7"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FFFFFF"/>
                </a:solidFill>
              </a:endParaRPr>
            </a:p>
          </p:txBody>
        </p:sp>
        <p:sp>
          <p:nvSpPr>
            <p:cNvPr id="148" name="Freeform 84"/>
            <p:cNvSpPr>
              <a:spLocks/>
            </p:cNvSpPr>
            <p:nvPr userDrawn="1"/>
          </p:nvSpPr>
          <p:spPr bwMode="auto">
            <a:xfrm>
              <a:off x="5426075" y="5999163"/>
              <a:ext cx="96838" cy="149225"/>
            </a:xfrm>
            <a:custGeom>
              <a:avLst/>
              <a:gdLst>
                <a:gd name="T0" fmla="*/ 97492 w 73"/>
                <a:gd name="T1" fmla="*/ 118862 h 111"/>
                <a:gd name="T2" fmla="*/ 97492 w 73"/>
                <a:gd name="T3" fmla="*/ 148243 h 111"/>
                <a:gd name="T4" fmla="*/ 0 w 73"/>
                <a:gd name="T5" fmla="*/ 148243 h 111"/>
                <a:gd name="T6" fmla="*/ 0 w 73"/>
                <a:gd name="T7" fmla="*/ 0 h 111"/>
                <a:gd name="T8" fmla="*/ 28046 w 73"/>
                <a:gd name="T9" fmla="*/ 0 h 111"/>
                <a:gd name="T10" fmla="*/ 28046 w 73"/>
                <a:gd name="T11" fmla="*/ 118862 h 111"/>
                <a:gd name="T12" fmla="*/ 97492 w 73"/>
                <a:gd name="T13" fmla="*/ 11886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49" name="Freeform 85"/>
            <p:cNvSpPr>
              <a:spLocks/>
            </p:cNvSpPr>
            <p:nvPr userDrawn="1"/>
          </p:nvSpPr>
          <p:spPr bwMode="auto">
            <a:xfrm>
              <a:off x="5541963" y="5999163"/>
              <a:ext cx="136525" cy="149225"/>
            </a:xfrm>
            <a:custGeom>
              <a:avLst/>
              <a:gdLst>
                <a:gd name="T0" fmla="*/ 136222 w 43"/>
                <a:gd name="T1" fmla="*/ 0 h 47"/>
                <a:gd name="T2" fmla="*/ 136222 w 43"/>
                <a:gd name="T3" fmla="*/ 148243 h 47"/>
                <a:gd name="T4" fmla="*/ 107710 w 43"/>
                <a:gd name="T5" fmla="*/ 148243 h 47"/>
                <a:gd name="T6" fmla="*/ 107710 w 43"/>
                <a:gd name="T7" fmla="*/ 97777 h 47"/>
                <a:gd name="T8" fmla="*/ 107710 w 43"/>
                <a:gd name="T9" fmla="*/ 47312 h 47"/>
                <a:gd name="T10" fmla="*/ 107710 w 43"/>
                <a:gd name="T11" fmla="*/ 47312 h 47"/>
                <a:gd name="T12" fmla="*/ 95039 w 43"/>
                <a:gd name="T13" fmla="*/ 69390 h 47"/>
                <a:gd name="T14" fmla="*/ 76031 w 43"/>
                <a:gd name="T15" fmla="*/ 110394 h 47"/>
                <a:gd name="T16" fmla="*/ 60191 w 43"/>
                <a:gd name="T17" fmla="*/ 110394 h 47"/>
                <a:gd name="T18" fmla="*/ 38015 w 43"/>
                <a:gd name="T19" fmla="*/ 69390 h 47"/>
                <a:gd name="T20" fmla="*/ 28512 w 43"/>
                <a:gd name="T21" fmla="*/ 47312 h 47"/>
                <a:gd name="T22" fmla="*/ 28512 w 43"/>
                <a:gd name="T23" fmla="*/ 47312 h 47"/>
                <a:gd name="T24" fmla="*/ 28512 w 43"/>
                <a:gd name="T25" fmla="*/ 97777 h 47"/>
                <a:gd name="T26" fmla="*/ 28512 w 43"/>
                <a:gd name="T27" fmla="*/ 148243 h 47"/>
                <a:gd name="T28" fmla="*/ 0 w 43"/>
                <a:gd name="T29" fmla="*/ 148243 h 47"/>
                <a:gd name="T30" fmla="*/ 0 w 43"/>
                <a:gd name="T31" fmla="*/ 0 h 47"/>
                <a:gd name="T32" fmla="*/ 28512 w 43"/>
                <a:gd name="T33" fmla="*/ 0 h 47"/>
                <a:gd name="T34" fmla="*/ 57023 w 43"/>
                <a:gd name="T35" fmla="*/ 50466 h 47"/>
                <a:gd name="T36" fmla="*/ 66527 w 43"/>
                <a:gd name="T37" fmla="*/ 72544 h 47"/>
                <a:gd name="T38" fmla="*/ 69695 w 43"/>
                <a:gd name="T39" fmla="*/ 72544 h 47"/>
                <a:gd name="T40" fmla="*/ 79199 w 43"/>
                <a:gd name="T41" fmla="*/ 50466 h 47"/>
                <a:gd name="T42" fmla="*/ 107710 w 43"/>
                <a:gd name="T43" fmla="*/ 0 h 47"/>
                <a:gd name="T44" fmla="*/ 136222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50"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914218" fontAlgn="base">
                <a:spcBef>
                  <a:spcPct val="0"/>
                </a:spcBef>
                <a:spcAft>
                  <a:spcPct val="0"/>
                </a:spcAft>
              </a:pPr>
              <a:endParaRPr lang="en-US" sz="3600" dirty="0">
                <a:solidFill>
                  <a:srgbClr val="000000"/>
                </a:solidFill>
              </a:endParaRPr>
            </a:p>
          </p:txBody>
        </p:sp>
        <p:sp>
          <p:nvSpPr>
            <p:cNvPr id="151" name="Freeform 87"/>
            <p:cNvSpPr>
              <a:spLocks/>
            </p:cNvSpPr>
            <p:nvPr userDrawn="1"/>
          </p:nvSpPr>
          <p:spPr bwMode="auto">
            <a:xfrm>
              <a:off x="3714750" y="5926138"/>
              <a:ext cx="141288" cy="290512"/>
            </a:xfrm>
            <a:custGeom>
              <a:avLst/>
              <a:gdLst>
                <a:gd name="T0" fmla="*/ 0 w 106"/>
                <a:gd name="T1" fmla="*/ 291142 h 218"/>
                <a:gd name="T2" fmla="*/ 0 w 106"/>
                <a:gd name="T3" fmla="*/ 0 h 218"/>
                <a:gd name="T4" fmla="*/ 141564 w 106"/>
                <a:gd name="T5" fmla="*/ 145571 h 218"/>
                <a:gd name="T6" fmla="*/ 0 w 106"/>
                <a:gd name="T7" fmla="*/ 291142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grpSp>
      <p:sp>
        <p:nvSpPr>
          <p:cNvPr id="152" name="AutoShape 72">
            <a:hlinkClick r:id="rId2"/>
          </p:cNvPr>
          <p:cNvSpPr>
            <a:spLocks noChangeAspect="1" noChangeArrowheads="1" noTextEdit="1"/>
          </p:cNvSpPr>
          <p:nvPr userDrawn="1"/>
        </p:nvSpPr>
        <p:spPr bwMode="auto">
          <a:xfrm>
            <a:off x="4563539" y="5821374"/>
            <a:ext cx="3153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1" rIns="91421" bIns="45711"/>
          <a:lstStyle/>
          <a:p>
            <a:pPr defTabSz="914218" fontAlgn="base">
              <a:spcBef>
                <a:spcPct val="0"/>
              </a:spcBef>
              <a:spcAft>
                <a:spcPct val="0"/>
              </a:spcAft>
            </a:pPr>
            <a:endParaRPr lang="en-US" sz="3600" dirty="0">
              <a:solidFill>
                <a:srgbClr val="000000"/>
              </a:solidFill>
            </a:endParaRPr>
          </a:p>
        </p:txBody>
      </p:sp>
      <p:sp>
        <p:nvSpPr>
          <p:cNvPr id="97" name="Rectangle 6"/>
          <p:cNvSpPr>
            <a:spLocks noChangeArrowheads="1"/>
          </p:cNvSpPr>
          <p:nvPr userDrawn="1"/>
        </p:nvSpPr>
        <p:spPr bwMode="auto">
          <a:xfrm>
            <a:off x="0" y="1"/>
            <a:ext cx="12192000" cy="6856413"/>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1" tIns="45711" rIns="91421" bIns="45711"/>
          <a:lstStyle/>
          <a:p>
            <a:pPr defTabSz="914218" fontAlgn="base">
              <a:spcBef>
                <a:spcPct val="0"/>
              </a:spcBef>
              <a:spcAft>
                <a:spcPct val="0"/>
              </a:spcAft>
            </a:pPr>
            <a:endParaRPr lang="en-US" sz="3600" dirty="0">
              <a:solidFill>
                <a:srgbClr val="000000"/>
              </a:solidFill>
            </a:endParaRPr>
          </a:p>
        </p:txBody>
      </p:sp>
      <p:grpSp>
        <p:nvGrpSpPr>
          <p:cNvPr id="3" name="Group 13"/>
          <p:cNvGrpSpPr>
            <a:grpSpLocks/>
          </p:cNvGrpSpPr>
          <p:nvPr userDrawn="1"/>
        </p:nvGrpSpPr>
        <p:grpSpPr bwMode="auto">
          <a:xfrm>
            <a:off x="4711722" y="5853126"/>
            <a:ext cx="2859617" cy="438151"/>
            <a:chOff x="3533775" y="5853113"/>
            <a:chExt cx="2144713" cy="438150"/>
          </a:xfrm>
        </p:grpSpPr>
        <p:sp>
          <p:nvSpPr>
            <p:cNvPr id="99"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0"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1"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2"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3"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4"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5"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6"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7"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08"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FFFFFF"/>
                </a:solidFill>
              </a:endParaRPr>
            </a:p>
          </p:txBody>
        </p:sp>
        <p:sp>
          <p:nvSpPr>
            <p:cNvPr id="109"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0"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1"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defTabSz="914218" fontAlgn="base">
                <a:spcBef>
                  <a:spcPct val="0"/>
                </a:spcBef>
                <a:spcAft>
                  <a:spcPct val="0"/>
                </a:spcAft>
              </a:pPr>
              <a:endParaRPr lang="en-US" sz="3600" dirty="0">
                <a:solidFill>
                  <a:srgbClr val="000000"/>
                </a:solidFill>
              </a:endParaRPr>
            </a:p>
          </p:txBody>
        </p:sp>
        <p:sp>
          <p:nvSpPr>
            <p:cNvPr id="112"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grpSp>
      <p:sp>
        <p:nvSpPr>
          <p:cNvPr id="113" name="AutoShape 72">
            <a:hlinkClick r:id="rId2"/>
          </p:cNvPr>
          <p:cNvSpPr>
            <a:spLocks noChangeAspect="1" noChangeArrowheads="1" noTextEdit="1"/>
          </p:cNvSpPr>
          <p:nvPr userDrawn="1"/>
        </p:nvSpPr>
        <p:spPr bwMode="auto">
          <a:xfrm>
            <a:off x="4563539" y="5821374"/>
            <a:ext cx="3153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1" rIns="91421" bIns="45711"/>
          <a:lstStyle/>
          <a:p>
            <a:pPr defTabSz="914218" fontAlgn="base">
              <a:spcBef>
                <a:spcPct val="0"/>
              </a:spcBef>
              <a:spcAft>
                <a:spcPct val="0"/>
              </a:spcAft>
            </a:pPr>
            <a:endParaRPr lang="en-US" sz="3600" dirty="0">
              <a:solidFill>
                <a:srgbClr val="000000"/>
              </a:solidFill>
            </a:endParaRPr>
          </a:p>
        </p:txBody>
      </p:sp>
      <p:grpSp>
        <p:nvGrpSpPr>
          <p:cNvPr id="4" name="Group 29"/>
          <p:cNvGrpSpPr>
            <a:grpSpLocks/>
          </p:cNvGrpSpPr>
          <p:nvPr userDrawn="1"/>
        </p:nvGrpSpPr>
        <p:grpSpPr bwMode="auto">
          <a:xfrm>
            <a:off x="2794000" y="822338"/>
            <a:ext cx="6604000" cy="3482975"/>
            <a:chOff x="-13395325" y="822325"/>
            <a:chExt cx="4953000" cy="3482975"/>
          </a:xfrm>
        </p:grpSpPr>
        <p:sp>
          <p:nvSpPr>
            <p:cNvPr id="115" name="Freeform 7"/>
            <p:cNvSpPr>
              <a:spLocks/>
            </p:cNvSpPr>
            <p:nvPr userDrawn="1"/>
          </p:nvSpPr>
          <p:spPr bwMode="auto">
            <a:xfrm>
              <a:off x="-12042775" y="847725"/>
              <a:ext cx="917575" cy="320675"/>
            </a:xfrm>
            <a:custGeom>
              <a:avLst/>
              <a:gdLst>
                <a:gd name="T0" fmla="*/ 0 w 578"/>
                <a:gd name="T1" fmla="*/ 320675 h 202"/>
                <a:gd name="T2" fmla="*/ 260350 w 578"/>
                <a:gd name="T3" fmla="*/ 320675 h 202"/>
                <a:gd name="T4" fmla="*/ 314325 w 578"/>
                <a:gd name="T5" fmla="*/ 193675 h 202"/>
                <a:gd name="T6" fmla="*/ 568325 w 578"/>
                <a:gd name="T7" fmla="*/ 193675 h 202"/>
                <a:gd name="T8" fmla="*/ 511175 w 578"/>
                <a:gd name="T9" fmla="*/ 320675 h 202"/>
                <a:gd name="T10" fmla="*/ 774700 w 578"/>
                <a:gd name="T11" fmla="*/ 320675 h 202"/>
                <a:gd name="T12" fmla="*/ 917575 w 578"/>
                <a:gd name="T13" fmla="*/ 0 h 202"/>
                <a:gd name="T14" fmla="*/ 654050 w 578"/>
                <a:gd name="T15" fmla="*/ 0 h 202"/>
                <a:gd name="T16" fmla="*/ 606425 w 578"/>
                <a:gd name="T17" fmla="*/ 107950 h 202"/>
                <a:gd name="T18" fmla="*/ 352425 w 578"/>
                <a:gd name="T19" fmla="*/ 107950 h 202"/>
                <a:gd name="T20" fmla="*/ 400050 w 578"/>
                <a:gd name="T21" fmla="*/ 0 h 202"/>
                <a:gd name="T22" fmla="*/ 142875 w 578"/>
                <a:gd name="T23" fmla="*/ 0 h 202"/>
                <a:gd name="T24" fmla="*/ 0 w 578"/>
                <a:gd name="T25" fmla="*/ 320675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6" name="Freeform 8"/>
            <p:cNvSpPr>
              <a:spLocks/>
            </p:cNvSpPr>
            <p:nvPr userDrawn="1"/>
          </p:nvSpPr>
          <p:spPr bwMode="auto">
            <a:xfrm>
              <a:off x="-11169650" y="822325"/>
              <a:ext cx="866775" cy="365125"/>
            </a:xfrm>
            <a:custGeom>
              <a:avLst/>
              <a:gdLst>
                <a:gd name="T0" fmla="*/ 619125 w 273"/>
                <a:gd name="T1" fmla="*/ 136525 h 115"/>
                <a:gd name="T2" fmla="*/ 866775 w 273"/>
                <a:gd name="T3" fmla="*/ 136525 h 115"/>
                <a:gd name="T4" fmla="*/ 708025 w 273"/>
                <a:gd name="T5" fmla="*/ 28575 h 115"/>
                <a:gd name="T6" fmla="*/ 133350 w 273"/>
                <a:gd name="T7" fmla="*/ 98425 h 115"/>
                <a:gd name="T8" fmla="*/ 120650 w 273"/>
                <a:gd name="T9" fmla="*/ 320675 h 115"/>
                <a:gd name="T10" fmla="*/ 596900 w 273"/>
                <a:gd name="T11" fmla="*/ 339725 h 115"/>
                <a:gd name="T12" fmla="*/ 815975 w 273"/>
                <a:gd name="T13" fmla="*/ 241300 h 115"/>
                <a:gd name="T14" fmla="*/ 565150 w 273"/>
                <a:gd name="T15" fmla="*/ 241300 h 115"/>
                <a:gd name="T16" fmla="*/ 441325 w 273"/>
                <a:gd name="T17" fmla="*/ 279400 h 115"/>
                <a:gd name="T18" fmla="*/ 307975 w 273"/>
                <a:gd name="T19" fmla="*/ 187325 h 115"/>
                <a:gd name="T20" fmla="*/ 488950 w 273"/>
                <a:gd name="T21" fmla="*/ 95250 h 115"/>
                <a:gd name="T22" fmla="*/ 619125 w 273"/>
                <a:gd name="T23" fmla="*/ 136525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7" name="Freeform 9"/>
            <p:cNvSpPr>
              <a:spLocks/>
            </p:cNvSpPr>
            <p:nvPr userDrawn="1"/>
          </p:nvSpPr>
          <p:spPr bwMode="auto">
            <a:xfrm>
              <a:off x="-10321925" y="847725"/>
              <a:ext cx="669925" cy="320675"/>
            </a:xfrm>
            <a:custGeom>
              <a:avLst/>
              <a:gdLst>
                <a:gd name="T0" fmla="*/ 409575 w 422"/>
                <a:gd name="T1" fmla="*/ 0 h 202"/>
                <a:gd name="T2" fmla="*/ 301625 w 422"/>
                <a:gd name="T3" fmla="*/ 244475 h 202"/>
                <a:gd name="T4" fmla="*/ 669925 w 422"/>
                <a:gd name="T5" fmla="*/ 244475 h 202"/>
                <a:gd name="T6" fmla="*/ 635000 w 422"/>
                <a:gd name="T7" fmla="*/ 320675 h 202"/>
                <a:gd name="T8" fmla="*/ 0 w 422"/>
                <a:gd name="T9" fmla="*/ 320675 h 202"/>
                <a:gd name="T10" fmla="*/ 142875 w 422"/>
                <a:gd name="T11" fmla="*/ 0 h 202"/>
                <a:gd name="T12" fmla="*/ 409575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8" name="Freeform 10"/>
            <p:cNvSpPr>
              <a:spLocks/>
            </p:cNvSpPr>
            <p:nvPr userDrawn="1"/>
          </p:nvSpPr>
          <p:spPr bwMode="auto">
            <a:xfrm>
              <a:off x="-13303250" y="4124325"/>
              <a:ext cx="111125" cy="174625"/>
            </a:xfrm>
            <a:custGeom>
              <a:avLst/>
              <a:gdLst>
                <a:gd name="T0" fmla="*/ 79375 w 35"/>
                <a:gd name="T1" fmla="*/ 60325 h 55"/>
                <a:gd name="T2" fmla="*/ 53975 w 35"/>
                <a:gd name="T3" fmla="*/ 44450 h 55"/>
                <a:gd name="T4" fmla="*/ 38100 w 35"/>
                <a:gd name="T5" fmla="*/ 53975 h 55"/>
                <a:gd name="T6" fmla="*/ 69850 w 35"/>
                <a:gd name="T7" fmla="*/ 73025 h 55"/>
                <a:gd name="T8" fmla="*/ 111125 w 35"/>
                <a:gd name="T9" fmla="*/ 114300 h 55"/>
                <a:gd name="T10" fmla="*/ 73025 w 35"/>
                <a:gd name="T11" fmla="*/ 155575 h 55"/>
                <a:gd name="T12" fmla="*/ 73025 w 35"/>
                <a:gd name="T13" fmla="*/ 174625 h 55"/>
                <a:gd name="T14" fmla="*/ 41275 w 35"/>
                <a:gd name="T15" fmla="*/ 174625 h 55"/>
                <a:gd name="T16" fmla="*/ 41275 w 35"/>
                <a:gd name="T17" fmla="*/ 155575 h 55"/>
                <a:gd name="T18" fmla="*/ 0 w 35"/>
                <a:gd name="T19" fmla="*/ 117475 h 55"/>
                <a:gd name="T20" fmla="*/ 31750 w 35"/>
                <a:gd name="T21" fmla="*/ 107950 h 55"/>
                <a:gd name="T22" fmla="*/ 60325 w 35"/>
                <a:gd name="T23" fmla="*/ 130175 h 55"/>
                <a:gd name="T24" fmla="*/ 76200 w 35"/>
                <a:gd name="T25" fmla="*/ 117475 h 55"/>
                <a:gd name="T26" fmla="*/ 41275 w 35"/>
                <a:gd name="T27" fmla="*/ 95250 h 55"/>
                <a:gd name="T28" fmla="*/ 3175 w 35"/>
                <a:gd name="T29" fmla="*/ 57150 h 55"/>
                <a:gd name="T30" fmla="*/ 41275 w 35"/>
                <a:gd name="T31" fmla="*/ 15875 h 55"/>
                <a:gd name="T32" fmla="*/ 41275 w 35"/>
                <a:gd name="T33" fmla="*/ 0 h 55"/>
                <a:gd name="T34" fmla="*/ 73025 w 35"/>
                <a:gd name="T35" fmla="*/ 0 h 55"/>
                <a:gd name="T36" fmla="*/ 73025 w 35"/>
                <a:gd name="T37" fmla="*/ 15875 h 55"/>
                <a:gd name="T38" fmla="*/ 111125 w 35"/>
                <a:gd name="T39" fmla="*/ 53975 h 55"/>
                <a:gd name="T40" fmla="*/ 79375 w 35"/>
                <a:gd name="T41" fmla="*/ 60325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55">
                  <a:moveTo>
                    <a:pt x="25" y="19"/>
                  </a:moveTo>
                  <a:cubicBezTo>
                    <a:pt x="24" y="15"/>
                    <a:pt x="20" y="14"/>
                    <a:pt x="17" y="14"/>
                  </a:cubicBezTo>
                  <a:cubicBezTo>
                    <a:pt x="14" y="14"/>
                    <a:pt x="12" y="15"/>
                    <a:pt x="12" y="17"/>
                  </a:cubicBezTo>
                  <a:cubicBezTo>
                    <a:pt x="12" y="20"/>
                    <a:pt x="17" y="21"/>
                    <a:pt x="22" y="23"/>
                  </a:cubicBezTo>
                  <a:cubicBezTo>
                    <a:pt x="28" y="25"/>
                    <a:pt x="35" y="29"/>
                    <a:pt x="35" y="36"/>
                  </a:cubicBezTo>
                  <a:cubicBezTo>
                    <a:pt x="35" y="43"/>
                    <a:pt x="31" y="48"/>
                    <a:pt x="23" y="49"/>
                  </a:cubicBezTo>
                  <a:cubicBezTo>
                    <a:pt x="23" y="55"/>
                    <a:pt x="23" y="55"/>
                    <a:pt x="23" y="55"/>
                  </a:cubicBezTo>
                  <a:cubicBezTo>
                    <a:pt x="13" y="55"/>
                    <a:pt x="13" y="55"/>
                    <a:pt x="13" y="55"/>
                  </a:cubicBezTo>
                  <a:cubicBezTo>
                    <a:pt x="13" y="49"/>
                    <a:pt x="13" y="49"/>
                    <a:pt x="13" y="49"/>
                  </a:cubicBezTo>
                  <a:cubicBezTo>
                    <a:pt x="7" y="48"/>
                    <a:pt x="2" y="43"/>
                    <a:pt x="0" y="37"/>
                  </a:cubicBezTo>
                  <a:cubicBezTo>
                    <a:pt x="10" y="34"/>
                    <a:pt x="10" y="34"/>
                    <a:pt x="10" y="34"/>
                  </a:cubicBezTo>
                  <a:cubicBezTo>
                    <a:pt x="11" y="37"/>
                    <a:pt x="14" y="41"/>
                    <a:pt x="19" y="41"/>
                  </a:cubicBezTo>
                  <a:cubicBezTo>
                    <a:pt x="22" y="41"/>
                    <a:pt x="24" y="39"/>
                    <a:pt x="24" y="37"/>
                  </a:cubicBezTo>
                  <a:cubicBezTo>
                    <a:pt x="24" y="33"/>
                    <a:pt x="19" y="32"/>
                    <a:pt x="13" y="30"/>
                  </a:cubicBezTo>
                  <a:cubicBezTo>
                    <a:pt x="7" y="28"/>
                    <a:pt x="1" y="25"/>
                    <a:pt x="1" y="18"/>
                  </a:cubicBezTo>
                  <a:cubicBezTo>
                    <a:pt x="1" y="12"/>
                    <a:pt x="6" y="7"/>
                    <a:pt x="13" y="5"/>
                  </a:cubicBezTo>
                  <a:cubicBezTo>
                    <a:pt x="13" y="0"/>
                    <a:pt x="13" y="0"/>
                    <a:pt x="13" y="0"/>
                  </a:cubicBezTo>
                  <a:cubicBezTo>
                    <a:pt x="23" y="0"/>
                    <a:pt x="23" y="0"/>
                    <a:pt x="23" y="0"/>
                  </a:cubicBezTo>
                  <a:cubicBezTo>
                    <a:pt x="23" y="5"/>
                    <a:pt x="23" y="5"/>
                    <a:pt x="23" y="5"/>
                  </a:cubicBezTo>
                  <a:cubicBezTo>
                    <a:pt x="29" y="7"/>
                    <a:pt x="33" y="11"/>
                    <a:pt x="35" y="17"/>
                  </a:cubicBezTo>
                  <a:lnTo>
                    <a:pt x="25"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19" name="Freeform 11"/>
            <p:cNvSpPr>
              <a:spLocks noEditPoints="1"/>
            </p:cNvSpPr>
            <p:nvPr userDrawn="1"/>
          </p:nvSpPr>
          <p:spPr bwMode="auto">
            <a:xfrm>
              <a:off x="-13179425" y="4140200"/>
              <a:ext cx="107950" cy="142875"/>
            </a:xfrm>
            <a:custGeom>
              <a:avLst/>
              <a:gdLst>
                <a:gd name="T0" fmla="*/ 50800 w 34"/>
                <a:gd name="T1" fmla="*/ 50800 h 45"/>
                <a:gd name="T2" fmla="*/ 50800 w 34"/>
                <a:gd name="T3" fmla="*/ 50800 h 45"/>
                <a:gd name="T4" fmla="*/ 60325 w 34"/>
                <a:gd name="T5" fmla="*/ 47625 h 45"/>
                <a:gd name="T6" fmla="*/ 107950 w 34"/>
                <a:gd name="T7" fmla="*/ 95250 h 45"/>
                <a:gd name="T8" fmla="*/ 53975 w 34"/>
                <a:gd name="T9" fmla="*/ 142875 h 45"/>
                <a:gd name="T10" fmla="*/ 0 w 34"/>
                <a:gd name="T11" fmla="*/ 92075 h 45"/>
                <a:gd name="T12" fmla="*/ 25400 w 34"/>
                <a:gd name="T13" fmla="*/ 38100 h 45"/>
                <a:gd name="T14" fmla="*/ 50800 w 34"/>
                <a:gd name="T15" fmla="*/ 0 h 45"/>
                <a:gd name="T16" fmla="*/ 85725 w 34"/>
                <a:gd name="T17" fmla="*/ 0 h 45"/>
                <a:gd name="T18" fmla="*/ 50800 w 34"/>
                <a:gd name="T19" fmla="*/ 50800 h 45"/>
                <a:gd name="T20" fmla="*/ 76200 w 34"/>
                <a:gd name="T21" fmla="*/ 92075 h 45"/>
                <a:gd name="T22" fmla="*/ 53975 w 34"/>
                <a:gd name="T23" fmla="*/ 73025 h 45"/>
                <a:gd name="T24" fmla="*/ 31750 w 34"/>
                <a:gd name="T25" fmla="*/ 92075 h 45"/>
                <a:gd name="T26" fmla="*/ 53975 w 34"/>
                <a:gd name="T27" fmla="*/ 114300 h 45"/>
                <a:gd name="T28" fmla="*/ 76200 w 34"/>
                <a:gd name="T29" fmla="*/ 9207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6" y="15"/>
                    <a:pt x="17" y="15"/>
                    <a:pt x="19" y="15"/>
                  </a:cubicBezTo>
                  <a:cubicBezTo>
                    <a:pt x="29" y="15"/>
                    <a:pt x="34" y="22"/>
                    <a:pt x="34" y="30"/>
                  </a:cubicBezTo>
                  <a:cubicBezTo>
                    <a:pt x="34" y="39"/>
                    <a:pt x="27" y="45"/>
                    <a:pt x="17" y="45"/>
                  </a:cubicBezTo>
                  <a:cubicBezTo>
                    <a:pt x="8" y="45"/>
                    <a:pt x="0" y="39"/>
                    <a:pt x="0" y="29"/>
                  </a:cubicBezTo>
                  <a:cubicBezTo>
                    <a:pt x="0" y="23"/>
                    <a:pt x="3" y="18"/>
                    <a:pt x="8" y="12"/>
                  </a:cubicBezTo>
                  <a:cubicBezTo>
                    <a:pt x="16" y="0"/>
                    <a:pt x="16" y="0"/>
                    <a:pt x="16" y="0"/>
                  </a:cubicBezTo>
                  <a:cubicBezTo>
                    <a:pt x="27" y="0"/>
                    <a:pt x="27" y="0"/>
                    <a:pt x="27" y="0"/>
                  </a:cubicBezTo>
                  <a:lnTo>
                    <a:pt x="16" y="16"/>
                  </a:lnTo>
                  <a:close/>
                  <a:moveTo>
                    <a:pt x="24" y="29"/>
                  </a:moveTo>
                  <a:cubicBezTo>
                    <a:pt x="24" y="26"/>
                    <a:pt x="21" y="23"/>
                    <a:pt x="17" y="23"/>
                  </a:cubicBezTo>
                  <a:cubicBezTo>
                    <a:pt x="13" y="23"/>
                    <a:pt x="10" y="26"/>
                    <a:pt x="10" y="29"/>
                  </a:cubicBezTo>
                  <a:cubicBezTo>
                    <a:pt x="10" y="33"/>
                    <a:pt x="13" y="36"/>
                    <a:pt x="17" y="36"/>
                  </a:cubicBezTo>
                  <a:cubicBezTo>
                    <a:pt x="21"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0" name="Oval 12"/>
            <p:cNvSpPr>
              <a:spLocks noChangeArrowheads="1"/>
            </p:cNvSpPr>
            <p:nvPr userDrawn="1"/>
          </p:nvSpPr>
          <p:spPr bwMode="auto">
            <a:xfrm>
              <a:off x="-13055600" y="4251325"/>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1" name="Freeform 13"/>
            <p:cNvSpPr>
              <a:spLocks/>
            </p:cNvSpPr>
            <p:nvPr userDrawn="1"/>
          </p:nvSpPr>
          <p:spPr bwMode="auto">
            <a:xfrm>
              <a:off x="-13001625" y="4140200"/>
              <a:ext cx="104775" cy="142875"/>
            </a:xfrm>
            <a:custGeom>
              <a:avLst/>
              <a:gdLst>
                <a:gd name="T0" fmla="*/ 34925 w 33"/>
                <a:gd name="T1" fmla="*/ 50800 h 45"/>
                <a:gd name="T2" fmla="*/ 50800 w 33"/>
                <a:gd name="T3" fmla="*/ 47625 h 45"/>
                <a:gd name="T4" fmla="*/ 104775 w 33"/>
                <a:gd name="T5" fmla="*/ 95250 h 45"/>
                <a:gd name="T6" fmla="*/ 50800 w 33"/>
                <a:gd name="T7" fmla="*/ 142875 h 45"/>
                <a:gd name="T8" fmla="*/ 0 w 33"/>
                <a:gd name="T9" fmla="*/ 107950 h 45"/>
                <a:gd name="T10" fmla="*/ 28575 w 33"/>
                <a:gd name="T11" fmla="*/ 98425 h 45"/>
                <a:gd name="T12" fmla="*/ 50800 w 33"/>
                <a:gd name="T13" fmla="*/ 114300 h 45"/>
                <a:gd name="T14" fmla="*/ 69850 w 33"/>
                <a:gd name="T15" fmla="*/ 95250 h 45"/>
                <a:gd name="T16" fmla="*/ 50800 w 33"/>
                <a:gd name="T17" fmla="*/ 73025 h 45"/>
                <a:gd name="T18" fmla="*/ 31750 w 33"/>
                <a:gd name="T19" fmla="*/ 85725 h 45"/>
                <a:gd name="T20" fmla="*/ 3175 w 33"/>
                <a:gd name="T21" fmla="*/ 76200 h 45"/>
                <a:gd name="T22" fmla="*/ 15875 w 33"/>
                <a:gd name="T23" fmla="*/ 0 h 45"/>
                <a:gd name="T24" fmla="*/ 95250 w 33"/>
                <a:gd name="T25" fmla="*/ 0 h 45"/>
                <a:gd name="T26" fmla="*/ 95250 w 33"/>
                <a:gd name="T27" fmla="*/ 31750 h 45"/>
                <a:gd name="T28" fmla="*/ 41275 w 33"/>
                <a:gd name="T29" fmla="*/ 31750 h 45"/>
                <a:gd name="T30" fmla="*/ 41275 w 33"/>
                <a:gd name="T31" fmla="*/ 34925 h 45"/>
                <a:gd name="T32" fmla="*/ 34925 w 33"/>
                <a:gd name="T33" fmla="*/ 5080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45">
                  <a:moveTo>
                    <a:pt x="11" y="16"/>
                  </a:moveTo>
                  <a:cubicBezTo>
                    <a:pt x="12" y="16"/>
                    <a:pt x="14" y="15"/>
                    <a:pt x="16" y="15"/>
                  </a:cubicBezTo>
                  <a:cubicBezTo>
                    <a:pt x="25" y="15"/>
                    <a:pt x="33" y="21"/>
                    <a:pt x="33" y="30"/>
                  </a:cubicBezTo>
                  <a:cubicBezTo>
                    <a:pt x="33" y="38"/>
                    <a:pt x="26" y="45"/>
                    <a:pt x="16" y="45"/>
                  </a:cubicBezTo>
                  <a:cubicBezTo>
                    <a:pt x="7" y="45"/>
                    <a:pt x="1" y="40"/>
                    <a:pt x="0" y="34"/>
                  </a:cubicBezTo>
                  <a:cubicBezTo>
                    <a:pt x="9" y="31"/>
                    <a:pt x="9" y="31"/>
                    <a:pt x="9" y="31"/>
                  </a:cubicBezTo>
                  <a:cubicBezTo>
                    <a:pt x="10" y="33"/>
                    <a:pt x="12" y="36"/>
                    <a:pt x="16" y="36"/>
                  </a:cubicBezTo>
                  <a:cubicBezTo>
                    <a:pt x="19" y="36"/>
                    <a:pt x="22" y="33"/>
                    <a:pt x="22" y="30"/>
                  </a:cubicBezTo>
                  <a:cubicBezTo>
                    <a:pt x="22" y="26"/>
                    <a:pt x="19" y="23"/>
                    <a:pt x="16" y="23"/>
                  </a:cubicBezTo>
                  <a:cubicBezTo>
                    <a:pt x="12" y="23"/>
                    <a:pt x="11" y="25"/>
                    <a:pt x="10" y="27"/>
                  </a:cubicBezTo>
                  <a:cubicBezTo>
                    <a:pt x="1" y="24"/>
                    <a:pt x="1" y="24"/>
                    <a:pt x="1" y="24"/>
                  </a:cubicBezTo>
                  <a:cubicBezTo>
                    <a:pt x="5" y="0"/>
                    <a:pt x="5" y="0"/>
                    <a:pt x="5" y="0"/>
                  </a:cubicBezTo>
                  <a:cubicBezTo>
                    <a:pt x="30" y="0"/>
                    <a:pt x="30" y="0"/>
                    <a:pt x="30" y="0"/>
                  </a:cubicBezTo>
                  <a:cubicBezTo>
                    <a:pt x="30" y="10"/>
                    <a:pt x="30" y="10"/>
                    <a:pt x="30" y="10"/>
                  </a:cubicBezTo>
                  <a:cubicBezTo>
                    <a:pt x="13" y="10"/>
                    <a:pt x="13" y="10"/>
                    <a:pt x="13" y="10"/>
                  </a:cubicBezTo>
                  <a:cubicBezTo>
                    <a:pt x="13" y="11"/>
                    <a:pt x="13" y="11"/>
                    <a:pt x="13" y="11"/>
                  </a:cubicBezTo>
                  <a:cubicBezTo>
                    <a:pt x="12" y="15"/>
                    <a:pt x="11" y="16"/>
                    <a:pt x="1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2" name="Freeform 14"/>
            <p:cNvSpPr>
              <a:spLocks noEditPoints="1"/>
            </p:cNvSpPr>
            <p:nvPr userDrawn="1"/>
          </p:nvSpPr>
          <p:spPr bwMode="auto">
            <a:xfrm>
              <a:off x="-12823825" y="4140200"/>
              <a:ext cx="101600" cy="139700"/>
            </a:xfrm>
            <a:custGeom>
              <a:avLst/>
              <a:gdLst>
                <a:gd name="T0" fmla="*/ 53975 w 32"/>
                <a:gd name="T1" fmla="*/ 0 h 44"/>
                <a:gd name="T2" fmla="*/ 92075 w 32"/>
                <a:gd name="T3" fmla="*/ 34925 h 44"/>
                <a:gd name="T4" fmla="*/ 69850 w 32"/>
                <a:gd name="T5" fmla="*/ 63500 h 44"/>
                <a:gd name="T6" fmla="*/ 69850 w 32"/>
                <a:gd name="T7" fmla="*/ 63500 h 44"/>
                <a:gd name="T8" fmla="*/ 101600 w 32"/>
                <a:gd name="T9" fmla="*/ 98425 h 44"/>
                <a:gd name="T10" fmla="*/ 57150 w 32"/>
                <a:gd name="T11" fmla="*/ 139700 h 44"/>
                <a:gd name="T12" fmla="*/ 0 w 32"/>
                <a:gd name="T13" fmla="*/ 139700 h 44"/>
                <a:gd name="T14" fmla="*/ 0 w 32"/>
                <a:gd name="T15" fmla="*/ 0 h 44"/>
                <a:gd name="T16" fmla="*/ 53975 w 32"/>
                <a:gd name="T17" fmla="*/ 0 h 44"/>
                <a:gd name="T18" fmla="*/ 50800 w 32"/>
                <a:gd name="T19" fmla="*/ 60325 h 44"/>
                <a:gd name="T20" fmla="*/ 76200 w 32"/>
                <a:gd name="T21" fmla="*/ 38100 h 44"/>
                <a:gd name="T22" fmla="*/ 50800 w 32"/>
                <a:gd name="T23" fmla="*/ 15875 h 44"/>
                <a:gd name="T24" fmla="*/ 15875 w 32"/>
                <a:gd name="T25" fmla="*/ 15875 h 44"/>
                <a:gd name="T26" fmla="*/ 15875 w 32"/>
                <a:gd name="T27" fmla="*/ 60325 h 44"/>
                <a:gd name="T28" fmla="*/ 50800 w 32"/>
                <a:gd name="T29" fmla="*/ 60325 h 44"/>
                <a:gd name="T30" fmla="*/ 53975 w 32"/>
                <a:gd name="T31" fmla="*/ 127000 h 44"/>
                <a:gd name="T32" fmla="*/ 85725 w 32"/>
                <a:gd name="T33" fmla="*/ 98425 h 44"/>
                <a:gd name="T34" fmla="*/ 53975 w 32"/>
                <a:gd name="T35" fmla="*/ 73025 h 44"/>
                <a:gd name="T36" fmla="*/ 15875 w 32"/>
                <a:gd name="T37" fmla="*/ 73025 h 44"/>
                <a:gd name="T38" fmla="*/ 15875 w 32"/>
                <a:gd name="T39" fmla="*/ 127000 h 44"/>
                <a:gd name="T40" fmla="*/ 53975 w 32"/>
                <a:gd name="T41" fmla="*/ 12700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 h="44">
                  <a:moveTo>
                    <a:pt x="17" y="0"/>
                  </a:moveTo>
                  <a:cubicBezTo>
                    <a:pt x="24" y="0"/>
                    <a:pt x="29" y="5"/>
                    <a:pt x="29" y="11"/>
                  </a:cubicBezTo>
                  <a:cubicBezTo>
                    <a:pt x="29" y="16"/>
                    <a:pt x="26" y="19"/>
                    <a:pt x="22" y="20"/>
                  </a:cubicBezTo>
                  <a:cubicBezTo>
                    <a:pt x="22" y="20"/>
                    <a:pt x="22" y="20"/>
                    <a:pt x="22" y="20"/>
                  </a:cubicBezTo>
                  <a:cubicBezTo>
                    <a:pt x="26" y="21"/>
                    <a:pt x="32" y="25"/>
                    <a:pt x="32" y="31"/>
                  </a:cubicBezTo>
                  <a:cubicBezTo>
                    <a:pt x="32" y="39"/>
                    <a:pt x="27" y="44"/>
                    <a:pt x="18" y="44"/>
                  </a:cubicBezTo>
                  <a:cubicBezTo>
                    <a:pt x="0" y="44"/>
                    <a:pt x="0" y="44"/>
                    <a:pt x="0" y="44"/>
                  </a:cubicBezTo>
                  <a:cubicBezTo>
                    <a:pt x="0" y="0"/>
                    <a:pt x="0" y="0"/>
                    <a:pt x="0" y="0"/>
                  </a:cubicBezTo>
                  <a:lnTo>
                    <a:pt x="17" y="0"/>
                  </a:lnTo>
                  <a:close/>
                  <a:moveTo>
                    <a:pt x="16" y="19"/>
                  </a:moveTo>
                  <a:cubicBezTo>
                    <a:pt x="21" y="19"/>
                    <a:pt x="24" y="15"/>
                    <a:pt x="24" y="12"/>
                  </a:cubicBezTo>
                  <a:cubicBezTo>
                    <a:pt x="24" y="8"/>
                    <a:pt x="21" y="5"/>
                    <a:pt x="16" y="5"/>
                  </a:cubicBezTo>
                  <a:cubicBezTo>
                    <a:pt x="5" y="5"/>
                    <a:pt x="5" y="5"/>
                    <a:pt x="5" y="5"/>
                  </a:cubicBezTo>
                  <a:cubicBezTo>
                    <a:pt x="5" y="19"/>
                    <a:pt x="5" y="19"/>
                    <a:pt x="5" y="19"/>
                  </a:cubicBezTo>
                  <a:lnTo>
                    <a:pt x="16" y="19"/>
                  </a:lnTo>
                  <a:close/>
                  <a:moveTo>
                    <a:pt x="17" y="40"/>
                  </a:moveTo>
                  <a:cubicBezTo>
                    <a:pt x="23" y="40"/>
                    <a:pt x="27" y="36"/>
                    <a:pt x="27" y="31"/>
                  </a:cubicBezTo>
                  <a:cubicBezTo>
                    <a:pt x="27" y="26"/>
                    <a:pt x="22" y="23"/>
                    <a:pt x="17" y="23"/>
                  </a:cubicBezTo>
                  <a:cubicBezTo>
                    <a:pt x="5" y="23"/>
                    <a:pt x="5" y="23"/>
                    <a:pt x="5" y="23"/>
                  </a:cubicBezTo>
                  <a:cubicBezTo>
                    <a:pt x="5" y="40"/>
                    <a:pt x="5" y="40"/>
                    <a:pt x="5" y="40"/>
                  </a:cubicBezTo>
                  <a:lnTo>
                    <a:pt x="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3" name="Rectangle 15"/>
            <p:cNvSpPr>
              <a:spLocks noChangeArrowheads="1"/>
            </p:cNvSpPr>
            <p:nvPr userDrawn="1"/>
          </p:nvSpPr>
          <p:spPr bwMode="auto">
            <a:xfrm>
              <a:off x="-12693650"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4" name="Freeform 16"/>
            <p:cNvSpPr>
              <a:spLocks/>
            </p:cNvSpPr>
            <p:nvPr userDrawn="1"/>
          </p:nvSpPr>
          <p:spPr bwMode="auto">
            <a:xfrm>
              <a:off x="-12642850" y="4140200"/>
              <a:ext cx="92075" cy="139700"/>
            </a:xfrm>
            <a:custGeom>
              <a:avLst/>
              <a:gdLst>
                <a:gd name="T0" fmla="*/ 92075 w 58"/>
                <a:gd name="T1" fmla="*/ 123825 h 88"/>
                <a:gd name="T2" fmla="*/ 92075 w 58"/>
                <a:gd name="T3" fmla="*/ 139700 h 88"/>
                <a:gd name="T4" fmla="*/ 0 w 58"/>
                <a:gd name="T5" fmla="*/ 139700 h 88"/>
                <a:gd name="T6" fmla="*/ 0 w 58"/>
                <a:gd name="T7" fmla="*/ 0 h 88"/>
                <a:gd name="T8" fmla="*/ 15875 w 58"/>
                <a:gd name="T9" fmla="*/ 0 h 88"/>
                <a:gd name="T10" fmla="*/ 15875 w 58"/>
                <a:gd name="T11" fmla="*/ 123825 h 88"/>
                <a:gd name="T12" fmla="*/ 92075 w 58"/>
                <a:gd name="T13" fmla="*/ 123825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5" name="Freeform 17"/>
            <p:cNvSpPr>
              <a:spLocks/>
            </p:cNvSpPr>
            <p:nvPr userDrawn="1"/>
          </p:nvSpPr>
          <p:spPr bwMode="auto">
            <a:xfrm>
              <a:off x="-12528550" y="4140200"/>
              <a:ext cx="88900" cy="139700"/>
            </a:xfrm>
            <a:custGeom>
              <a:avLst/>
              <a:gdLst>
                <a:gd name="T0" fmla="*/ 88900 w 56"/>
                <a:gd name="T1" fmla="*/ 123825 h 88"/>
                <a:gd name="T2" fmla="*/ 88900 w 56"/>
                <a:gd name="T3" fmla="*/ 139700 h 88"/>
                <a:gd name="T4" fmla="*/ 0 w 56"/>
                <a:gd name="T5" fmla="*/ 139700 h 88"/>
                <a:gd name="T6" fmla="*/ 0 w 56"/>
                <a:gd name="T7" fmla="*/ 0 h 88"/>
                <a:gd name="T8" fmla="*/ 15875 w 56"/>
                <a:gd name="T9" fmla="*/ 0 h 88"/>
                <a:gd name="T10" fmla="*/ 15875 w 56"/>
                <a:gd name="T11" fmla="*/ 123825 h 88"/>
                <a:gd name="T12" fmla="*/ 88900 w 56"/>
                <a:gd name="T13" fmla="*/ 123825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6" name="Rectangle 18"/>
            <p:cNvSpPr>
              <a:spLocks noChangeArrowheads="1"/>
            </p:cNvSpPr>
            <p:nvPr userDrawn="1"/>
          </p:nvSpPr>
          <p:spPr bwMode="auto">
            <a:xfrm>
              <a:off x="-12417425"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27" name="Freeform 19"/>
            <p:cNvSpPr>
              <a:spLocks noEditPoints="1"/>
            </p:cNvSpPr>
            <p:nvPr userDrawn="1"/>
          </p:nvSpPr>
          <p:spPr bwMode="auto">
            <a:xfrm>
              <a:off x="-12376150" y="4140200"/>
              <a:ext cx="146050" cy="142875"/>
            </a:xfrm>
            <a:custGeom>
              <a:avLst/>
              <a:gdLst>
                <a:gd name="T0" fmla="*/ 73025 w 46"/>
                <a:gd name="T1" fmla="*/ 0 h 45"/>
                <a:gd name="T2" fmla="*/ 146050 w 46"/>
                <a:gd name="T3" fmla="*/ 69850 h 45"/>
                <a:gd name="T4" fmla="*/ 73025 w 46"/>
                <a:gd name="T5" fmla="*/ 142875 h 45"/>
                <a:gd name="T6" fmla="*/ 0 w 46"/>
                <a:gd name="T7" fmla="*/ 69850 h 45"/>
                <a:gd name="T8" fmla="*/ 73025 w 46"/>
                <a:gd name="T9" fmla="*/ 0 h 45"/>
                <a:gd name="T10" fmla="*/ 73025 w 46"/>
                <a:gd name="T11" fmla="*/ 127000 h 45"/>
                <a:gd name="T12" fmla="*/ 127000 w 46"/>
                <a:gd name="T13" fmla="*/ 69850 h 45"/>
                <a:gd name="T14" fmla="*/ 73025 w 46"/>
                <a:gd name="T15" fmla="*/ 15875 h 45"/>
                <a:gd name="T16" fmla="*/ 19050 w 46"/>
                <a:gd name="T17" fmla="*/ 69850 h 45"/>
                <a:gd name="T18" fmla="*/ 73025 w 46"/>
                <a:gd name="T19" fmla="*/ 127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45">
                  <a:moveTo>
                    <a:pt x="23" y="0"/>
                  </a:moveTo>
                  <a:cubicBezTo>
                    <a:pt x="35" y="0"/>
                    <a:pt x="46" y="9"/>
                    <a:pt x="46" y="22"/>
                  </a:cubicBezTo>
                  <a:cubicBezTo>
                    <a:pt x="46"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6" y="12"/>
                    <a:pt x="6" y="22"/>
                  </a:cubicBezTo>
                  <a:cubicBezTo>
                    <a:pt x="6"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53" name="Freeform 20"/>
            <p:cNvSpPr>
              <a:spLocks/>
            </p:cNvSpPr>
            <p:nvPr userDrawn="1"/>
          </p:nvSpPr>
          <p:spPr bwMode="auto">
            <a:xfrm>
              <a:off x="-12204700" y="4140200"/>
              <a:ext cx="111125" cy="139700"/>
            </a:xfrm>
            <a:custGeom>
              <a:avLst/>
              <a:gdLst>
                <a:gd name="T0" fmla="*/ 111125 w 35"/>
                <a:gd name="T1" fmla="*/ 0 h 44"/>
                <a:gd name="T2" fmla="*/ 111125 w 35"/>
                <a:gd name="T3" fmla="*/ 139700 h 44"/>
                <a:gd name="T4" fmla="*/ 95250 w 35"/>
                <a:gd name="T5" fmla="*/ 139700 h 44"/>
                <a:gd name="T6" fmla="*/ 34925 w 35"/>
                <a:gd name="T7" fmla="*/ 57150 h 44"/>
                <a:gd name="T8" fmla="*/ 15875 w 35"/>
                <a:gd name="T9" fmla="*/ 28575 h 44"/>
                <a:gd name="T10" fmla="*/ 15875 w 35"/>
                <a:gd name="T11" fmla="*/ 28575 h 44"/>
                <a:gd name="T12" fmla="*/ 15875 w 35"/>
                <a:gd name="T13" fmla="*/ 66675 h 44"/>
                <a:gd name="T14" fmla="*/ 15875 w 35"/>
                <a:gd name="T15" fmla="*/ 139700 h 44"/>
                <a:gd name="T16" fmla="*/ 0 w 35"/>
                <a:gd name="T17" fmla="*/ 139700 h 44"/>
                <a:gd name="T18" fmla="*/ 0 w 35"/>
                <a:gd name="T19" fmla="*/ 0 h 44"/>
                <a:gd name="T20" fmla="*/ 12700 w 35"/>
                <a:gd name="T21" fmla="*/ 0 h 44"/>
                <a:gd name="T22" fmla="*/ 76200 w 35"/>
                <a:gd name="T23" fmla="*/ 82550 h 44"/>
                <a:gd name="T24" fmla="*/ 95250 w 35"/>
                <a:gd name="T25" fmla="*/ 111125 h 44"/>
                <a:gd name="T26" fmla="*/ 95250 w 35"/>
                <a:gd name="T27" fmla="*/ 111125 h 44"/>
                <a:gd name="T28" fmla="*/ 95250 w 35"/>
                <a:gd name="T29" fmla="*/ 73025 h 44"/>
                <a:gd name="T30" fmla="*/ 95250 w 35"/>
                <a:gd name="T31" fmla="*/ 0 h 44"/>
                <a:gd name="T32" fmla="*/ 111125 w 35"/>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44">
                  <a:moveTo>
                    <a:pt x="35" y="0"/>
                  </a:moveTo>
                  <a:cubicBezTo>
                    <a:pt x="35" y="44"/>
                    <a:pt x="35" y="44"/>
                    <a:pt x="35" y="44"/>
                  </a:cubicBezTo>
                  <a:cubicBezTo>
                    <a:pt x="30" y="44"/>
                    <a:pt x="30" y="44"/>
                    <a:pt x="30" y="44"/>
                  </a:cubicBezTo>
                  <a:cubicBezTo>
                    <a:pt x="11" y="18"/>
                    <a:pt x="11" y="18"/>
                    <a:pt x="11" y="18"/>
                  </a:cubicBezTo>
                  <a:cubicBezTo>
                    <a:pt x="7" y="13"/>
                    <a:pt x="5" y="9"/>
                    <a:pt x="5" y="9"/>
                  </a:cubicBezTo>
                  <a:cubicBezTo>
                    <a:pt x="5" y="9"/>
                    <a:pt x="5" y="9"/>
                    <a:pt x="5" y="9"/>
                  </a:cubicBezTo>
                  <a:cubicBezTo>
                    <a:pt x="4" y="9"/>
                    <a:pt x="5" y="14"/>
                    <a:pt x="5" y="21"/>
                  </a:cubicBezTo>
                  <a:cubicBezTo>
                    <a:pt x="5" y="44"/>
                    <a:pt x="5" y="44"/>
                    <a:pt x="5" y="44"/>
                  </a:cubicBezTo>
                  <a:cubicBezTo>
                    <a:pt x="0" y="44"/>
                    <a:pt x="0" y="44"/>
                    <a:pt x="0" y="44"/>
                  </a:cubicBezTo>
                  <a:cubicBezTo>
                    <a:pt x="0" y="0"/>
                    <a:pt x="0" y="0"/>
                    <a:pt x="0" y="0"/>
                  </a:cubicBezTo>
                  <a:cubicBezTo>
                    <a:pt x="4" y="0"/>
                    <a:pt x="4" y="0"/>
                    <a:pt x="4" y="0"/>
                  </a:cubicBezTo>
                  <a:cubicBezTo>
                    <a:pt x="24" y="26"/>
                    <a:pt x="24" y="26"/>
                    <a:pt x="24" y="26"/>
                  </a:cubicBezTo>
                  <a:cubicBezTo>
                    <a:pt x="27" y="31"/>
                    <a:pt x="30" y="35"/>
                    <a:pt x="30" y="35"/>
                  </a:cubicBezTo>
                  <a:cubicBezTo>
                    <a:pt x="30" y="35"/>
                    <a:pt x="30" y="35"/>
                    <a:pt x="30" y="35"/>
                  </a:cubicBezTo>
                  <a:cubicBezTo>
                    <a:pt x="30" y="35"/>
                    <a:pt x="30" y="30"/>
                    <a:pt x="30" y="23"/>
                  </a:cubicBezTo>
                  <a:cubicBezTo>
                    <a:pt x="30" y="0"/>
                    <a:pt x="30" y="0"/>
                    <a:pt x="30" y="0"/>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54" name="Rectangle 21"/>
            <p:cNvSpPr>
              <a:spLocks noChangeArrowheads="1"/>
            </p:cNvSpPr>
            <p:nvPr userDrawn="1"/>
          </p:nvSpPr>
          <p:spPr bwMode="auto">
            <a:xfrm>
              <a:off x="-12007850" y="4127500"/>
              <a:ext cx="15875"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55" name="Freeform 22"/>
            <p:cNvSpPr>
              <a:spLocks noEditPoints="1"/>
            </p:cNvSpPr>
            <p:nvPr userDrawn="1"/>
          </p:nvSpPr>
          <p:spPr bwMode="auto">
            <a:xfrm>
              <a:off x="-11922125" y="4140200"/>
              <a:ext cx="107950" cy="139700"/>
            </a:xfrm>
            <a:custGeom>
              <a:avLst/>
              <a:gdLst>
                <a:gd name="T0" fmla="*/ 57150 w 34"/>
                <a:gd name="T1" fmla="*/ 92075 h 44"/>
                <a:gd name="T2" fmla="*/ 57150 w 34"/>
                <a:gd name="T3" fmla="*/ 92075 h 44"/>
                <a:gd name="T4" fmla="*/ 47625 w 34"/>
                <a:gd name="T5" fmla="*/ 95250 h 44"/>
                <a:gd name="T6" fmla="*/ 0 w 34"/>
                <a:gd name="T7" fmla="*/ 44450 h 44"/>
                <a:gd name="T8" fmla="*/ 53975 w 34"/>
                <a:gd name="T9" fmla="*/ 0 h 44"/>
                <a:gd name="T10" fmla="*/ 107950 w 34"/>
                <a:gd name="T11" fmla="*/ 47625 h 44"/>
                <a:gd name="T12" fmla="*/ 85725 w 34"/>
                <a:gd name="T13" fmla="*/ 101600 h 44"/>
                <a:gd name="T14" fmla="*/ 53975 w 34"/>
                <a:gd name="T15" fmla="*/ 139700 h 44"/>
                <a:gd name="T16" fmla="*/ 15875 w 34"/>
                <a:gd name="T17" fmla="*/ 139700 h 44"/>
                <a:gd name="T18" fmla="*/ 57150 w 34"/>
                <a:gd name="T19" fmla="*/ 92075 h 44"/>
                <a:gd name="T20" fmla="*/ 31750 w 34"/>
                <a:gd name="T21" fmla="*/ 47625 h 44"/>
                <a:gd name="T22" fmla="*/ 53975 w 34"/>
                <a:gd name="T23" fmla="*/ 66675 h 44"/>
                <a:gd name="T24" fmla="*/ 76200 w 34"/>
                <a:gd name="T25" fmla="*/ 47625 h 44"/>
                <a:gd name="T26" fmla="*/ 53975 w 34"/>
                <a:gd name="T27" fmla="*/ 28575 h 44"/>
                <a:gd name="T28" fmla="*/ 31750 w 34"/>
                <a:gd name="T29" fmla="*/ 47625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4">
                  <a:moveTo>
                    <a:pt x="18" y="29"/>
                  </a:moveTo>
                  <a:cubicBezTo>
                    <a:pt x="18" y="29"/>
                    <a:pt x="18" y="29"/>
                    <a:pt x="18" y="29"/>
                  </a:cubicBezTo>
                  <a:cubicBezTo>
                    <a:pt x="18" y="29"/>
                    <a:pt x="16" y="30"/>
                    <a:pt x="15" y="30"/>
                  </a:cubicBezTo>
                  <a:cubicBezTo>
                    <a:pt x="5" y="30"/>
                    <a:pt x="0" y="23"/>
                    <a:pt x="0" y="14"/>
                  </a:cubicBezTo>
                  <a:cubicBezTo>
                    <a:pt x="0" y="5"/>
                    <a:pt x="8" y="0"/>
                    <a:pt x="17" y="0"/>
                  </a:cubicBezTo>
                  <a:cubicBezTo>
                    <a:pt x="27" y="0"/>
                    <a:pt x="34" y="5"/>
                    <a:pt x="34" y="15"/>
                  </a:cubicBezTo>
                  <a:cubicBezTo>
                    <a:pt x="34" y="20"/>
                    <a:pt x="33" y="26"/>
                    <a:pt x="27" y="32"/>
                  </a:cubicBezTo>
                  <a:cubicBezTo>
                    <a:pt x="17" y="44"/>
                    <a:pt x="17" y="44"/>
                    <a:pt x="17" y="44"/>
                  </a:cubicBezTo>
                  <a:cubicBezTo>
                    <a:pt x="5" y="44"/>
                    <a:pt x="5" y="44"/>
                    <a:pt x="5" y="44"/>
                  </a:cubicBezTo>
                  <a:lnTo>
                    <a:pt x="18" y="29"/>
                  </a:lnTo>
                  <a:close/>
                  <a:moveTo>
                    <a:pt x="10" y="15"/>
                  </a:moveTo>
                  <a:cubicBezTo>
                    <a:pt x="10" y="19"/>
                    <a:pt x="13" y="21"/>
                    <a:pt x="17" y="21"/>
                  </a:cubicBezTo>
                  <a:cubicBezTo>
                    <a:pt x="21" y="21"/>
                    <a:pt x="24" y="19"/>
                    <a:pt x="24" y="15"/>
                  </a:cubicBezTo>
                  <a:cubicBezTo>
                    <a:pt x="24" y="11"/>
                    <a:pt x="21" y="9"/>
                    <a:pt x="17" y="9"/>
                  </a:cubicBezTo>
                  <a:cubicBezTo>
                    <a:pt x="13" y="9"/>
                    <a:pt x="10" y="11"/>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56" name="Freeform 23"/>
            <p:cNvSpPr>
              <a:spLocks noEditPoints="1"/>
            </p:cNvSpPr>
            <p:nvPr userDrawn="1"/>
          </p:nvSpPr>
          <p:spPr bwMode="auto">
            <a:xfrm>
              <a:off x="-11795125" y="4140200"/>
              <a:ext cx="107950" cy="142875"/>
            </a:xfrm>
            <a:custGeom>
              <a:avLst/>
              <a:gdLst>
                <a:gd name="T0" fmla="*/ 50800 w 34"/>
                <a:gd name="T1" fmla="*/ 50800 h 45"/>
                <a:gd name="T2" fmla="*/ 50800 w 34"/>
                <a:gd name="T3" fmla="*/ 50800 h 45"/>
                <a:gd name="T4" fmla="*/ 60325 w 34"/>
                <a:gd name="T5" fmla="*/ 47625 h 45"/>
                <a:gd name="T6" fmla="*/ 107950 w 34"/>
                <a:gd name="T7" fmla="*/ 95250 h 45"/>
                <a:gd name="T8" fmla="*/ 53975 w 34"/>
                <a:gd name="T9" fmla="*/ 142875 h 45"/>
                <a:gd name="T10" fmla="*/ 0 w 34"/>
                <a:gd name="T11" fmla="*/ 92075 h 45"/>
                <a:gd name="T12" fmla="*/ 25400 w 34"/>
                <a:gd name="T13" fmla="*/ 38100 h 45"/>
                <a:gd name="T14" fmla="*/ 50800 w 34"/>
                <a:gd name="T15" fmla="*/ 0 h 45"/>
                <a:gd name="T16" fmla="*/ 85725 w 34"/>
                <a:gd name="T17" fmla="*/ 0 h 45"/>
                <a:gd name="T18" fmla="*/ 50800 w 34"/>
                <a:gd name="T19" fmla="*/ 50800 h 45"/>
                <a:gd name="T20" fmla="*/ 76200 w 34"/>
                <a:gd name="T21" fmla="*/ 92075 h 45"/>
                <a:gd name="T22" fmla="*/ 53975 w 34"/>
                <a:gd name="T23" fmla="*/ 73025 h 45"/>
                <a:gd name="T24" fmla="*/ 31750 w 34"/>
                <a:gd name="T25" fmla="*/ 92075 h 45"/>
                <a:gd name="T26" fmla="*/ 53975 w 34"/>
                <a:gd name="T27" fmla="*/ 114300 h 45"/>
                <a:gd name="T28" fmla="*/ 76200 w 34"/>
                <a:gd name="T29" fmla="*/ 9207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6" y="15"/>
                    <a:pt x="17" y="15"/>
                    <a:pt x="19" y="15"/>
                  </a:cubicBezTo>
                  <a:cubicBezTo>
                    <a:pt x="29" y="15"/>
                    <a:pt x="34" y="22"/>
                    <a:pt x="34" y="30"/>
                  </a:cubicBezTo>
                  <a:cubicBezTo>
                    <a:pt x="34" y="39"/>
                    <a:pt x="27" y="45"/>
                    <a:pt x="17" y="45"/>
                  </a:cubicBezTo>
                  <a:cubicBezTo>
                    <a:pt x="7" y="45"/>
                    <a:pt x="0" y="39"/>
                    <a:pt x="0" y="29"/>
                  </a:cubicBezTo>
                  <a:cubicBezTo>
                    <a:pt x="0" y="23"/>
                    <a:pt x="3" y="18"/>
                    <a:pt x="8" y="12"/>
                  </a:cubicBezTo>
                  <a:cubicBezTo>
                    <a:pt x="16" y="0"/>
                    <a:pt x="16" y="0"/>
                    <a:pt x="16" y="0"/>
                  </a:cubicBezTo>
                  <a:cubicBezTo>
                    <a:pt x="27" y="0"/>
                    <a:pt x="27" y="0"/>
                    <a:pt x="27" y="0"/>
                  </a:cubicBezTo>
                  <a:lnTo>
                    <a:pt x="16" y="16"/>
                  </a:lnTo>
                  <a:close/>
                  <a:moveTo>
                    <a:pt x="24" y="29"/>
                  </a:moveTo>
                  <a:cubicBezTo>
                    <a:pt x="24" y="26"/>
                    <a:pt x="21" y="23"/>
                    <a:pt x="17" y="23"/>
                  </a:cubicBezTo>
                  <a:cubicBezTo>
                    <a:pt x="13" y="23"/>
                    <a:pt x="10" y="26"/>
                    <a:pt x="10" y="29"/>
                  </a:cubicBezTo>
                  <a:cubicBezTo>
                    <a:pt x="10" y="33"/>
                    <a:pt x="13" y="36"/>
                    <a:pt x="17" y="36"/>
                  </a:cubicBezTo>
                  <a:cubicBezTo>
                    <a:pt x="21"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0" name="Freeform 24"/>
            <p:cNvSpPr>
              <a:spLocks/>
            </p:cNvSpPr>
            <p:nvPr userDrawn="1"/>
          </p:nvSpPr>
          <p:spPr bwMode="auto">
            <a:xfrm>
              <a:off x="-11687175" y="4251325"/>
              <a:ext cx="34925" cy="53975"/>
            </a:xfrm>
            <a:custGeom>
              <a:avLst/>
              <a:gdLst>
                <a:gd name="T0" fmla="*/ 19050 w 11"/>
                <a:gd name="T1" fmla="*/ 28575 h 17"/>
                <a:gd name="T2" fmla="*/ 15875 w 11"/>
                <a:gd name="T3" fmla="*/ 28575 h 17"/>
                <a:gd name="T4" fmla="*/ 3175 w 11"/>
                <a:gd name="T5" fmla="*/ 15875 h 17"/>
                <a:gd name="T6" fmla="*/ 19050 w 11"/>
                <a:gd name="T7" fmla="*/ 0 h 17"/>
                <a:gd name="T8" fmla="*/ 34925 w 11"/>
                <a:gd name="T9" fmla="*/ 15875 h 17"/>
                <a:gd name="T10" fmla="*/ 12700 w 11"/>
                <a:gd name="T11" fmla="*/ 53975 h 17"/>
                <a:gd name="T12" fmla="*/ 0 w 11"/>
                <a:gd name="T13" fmla="*/ 53975 h 17"/>
                <a:gd name="T14" fmla="*/ 15875 w 11"/>
                <a:gd name="T15" fmla="*/ 31750 h 17"/>
                <a:gd name="T16" fmla="*/ 19050 w 11"/>
                <a:gd name="T17" fmla="*/ 2857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7">
                  <a:moveTo>
                    <a:pt x="6" y="9"/>
                  </a:moveTo>
                  <a:cubicBezTo>
                    <a:pt x="5" y="9"/>
                    <a:pt x="5" y="9"/>
                    <a:pt x="5" y="9"/>
                  </a:cubicBezTo>
                  <a:cubicBezTo>
                    <a:pt x="3" y="9"/>
                    <a:pt x="1" y="7"/>
                    <a:pt x="1" y="5"/>
                  </a:cubicBezTo>
                  <a:cubicBezTo>
                    <a:pt x="1" y="2"/>
                    <a:pt x="3" y="0"/>
                    <a:pt x="6" y="0"/>
                  </a:cubicBezTo>
                  <a:cubicBezTo>
                    <a:pt x="9" y="0"/>
                    <a:pt x="11" y="2"/>
                    <a:pt x="11" y="5"/>
                  </a:cubicBezTo>
                  <a:cubicBezTo>
                    <a:pt x="11" y="9"/>
                    <a:pt x="8" y="14"/>
                    <a:pt x="4" y="17"/>
                  </a:cubicBezTo>
                  <a:cubicBezTo>
                    <a:pt x="0" y="17"/>
                    <a:pt x="0" y="17"/>
                    <a:pt x="0" y="17"/>
                  </a:cubicBezTo>
                  <a:cubicBezTo>
                    <a:pt x="2" y="16"/>
                    <a:pt x="5" y="12"/>
                    <a:pt x="5" y="10"/>
                  </a:cubicBezTo>
                  <a:lnTo>
                    <a:pt x="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1" name="Freeform 25"/>
            <p:cNvSpPr>
              <a:spLocks noEditPoints="1"/>
            </p:cNvSpPr>
            <p:nvPr userDrawn="1"/>
          </p:nvSpPr>
          <p:spPr bwMode="auto">
            <a:xfrm>
              <a:off x="-11645900" y="4140200"/>
              <a:ext cx="127000" cy="142875"/>
            </a:xfrm>
            <a:custGeom>
              <a:avLst/>
              <a:gdLst>
                <a:gd name="T0" fmla="*/ 127000 w 40"/>
                <a:gd name="T1" fmla="*/ 69850 h 45"/>
                <a:gd name="T2" fmla="*/ 63500 w 40"/>
                <a:gd name="T3" fmla="*/ 142875 h 45"/>
                <a:gd name="T4" fmla="*/ 0 w 40"/>
                <a:gd name="T5" fmla="*/ 69850 h 45"/>
                <a:gd name="T6" fmla="*/ 63500 w 40"/>
                <a:gd name="T7" fmla="*/ 0 h 45"/>
                <a:gd name="T8" fmla="*/ 127000 w 40"/>
                <a:gd name="T9" fmla="*/ 69850 h 45"/>
                <a:gd name="T10" fmla="*/ 34925 w 40"/>
                <a:gd name="T11" fmla="*/ 69850 h 45"/>
                <a:gd name="T12" fmla="*/ 63500 w 40"/>
                <a:gd name="T13" fmla="*/ 111125 h 45"/>
                <a:gd name="T14" fmla="*/ 92075 w 40"/>
                <a:gd name="T15" fmla="*/ 69850 h 45"/>
                <a:gd name="T16" fmla="*/ 63500 w 40"/>
                <a:gd name="T17" fmla="*/ 31750 h 45"/>
                <a:gd name="T18" fmla="*/ 34925 w 40"/>
                <a:gd name="T19" fmla="*/ 698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29" y="29"/>
                    <a:pt x="29" y="22"/>
                  </a:cubicBezTo>
                  <a:cubicBezTo>
                    <a:pt x="29"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2" name="Freeform 26"/>
            <p:cNvSpPr>
              <a:spLocks noEditPoints="1"/>
            </p:cNvSpPr>
            <p:nvPr userDrawn="1"/>
          </p:nvSpPr>
          <p:spPr bwMode="auto">
            <a:xfrm>
              <a:off x="-11499850" y="4140200"/>
              <a:ext cx="127000" cy="142875"/>
            </a:xfrm>
            <a:custGeom>
              <a:avLst/>
              <a:gdLst>
                <a:gd name="T0" fmla="*/ 127000 w 40"/>
                <a:gd name="T1" fmla="*/ 69850 h 45"/>
                <a:gd name="T2" fmla="*/ 63500 w 40"/>
                <a:gd name="T3" fmla="*/ 142875 h 45"/>
                <a:gd name="T4" fmla="*/ 0 w 40"/>
                <a:gd name="T5" fmla="*/ 69850 h 45"/>
                <a:gd name="T6" fmla="*/ 63500 w 40"/>
                <a:gd name="T7" fmla="*/ 0 h 45"/>
                <a:gd name="T8" fmla="*/ 127000 w 40"/>
                <a:gd name="T9" fmla="*/ 69850 h 45"/>
                <a:gd name="T10" fmla="*/ 31750 w 40"/>
                <a:gd name="T11" fmla="*/ 69850 h 45"/>
                <a:gd name="T12" fmla="*/ 63500 w 40"/>
                <a:gd name="T13" fmla="*/ 111125 h 45"/>
                <a:gd name="T14" fmla="*/ 92075 w 40"/>
                <a:gd name="T15" fmla="*/ 69850 h 45"/>
                <a:gd name="T16" fmla="*/ 63500 w 40"/>
                <a:gd name="T17" fmla="*/ 31750 h 45"/>
                <a:gd name="T18" fmla="*/ 31750 w 40"/>
                <a:gd name="T19" fmla="*/ 698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0" y="22"/>
                  </a:moveTo>
                  <a:cubicBezTo>
                    <a:pt x="10" y="29"/>
                    <a:pt x="13" y="35"/>
                    <a:pt x="20" y="35"/>
                  </a:cubicBezTo>
                  <a:cubicBezTo>
                    <a:pt x="26" y="35"/>
                    <a:pt x="29" y="29"/>
                    <a:pt x="29" y="22"/>
                  </a:cubicBezTo>
                  <a:cubicBezTo>
                    <a:pt x="29" y="15"/>
                    <a:pt x="26" y="10"/>
                    <a:pt x="20" y="10"/>
                  </a:cubicBezTo>
                  <a:cubicBezTo>
                    <a:pt x="13" y="10"/>
                    <a:pt x="10" y="15"/>
                    <a:pt x="1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3" name="Freeform 27"/>
            <p:cNvSpPr>
              <a:spLocks noEditPoints="1"/>
            </p:cNvSpPr>
            <p:nvPr userDrawn="1"/>
          </p:nvSpPr>
          <p:spPr bwMode="auto">
            <a:xfrm>
              <a:off x="-11356975" y="4140200"/>
              <a:ext cx="127000" cy="142875"/>
            </a:xfrm>
            <a:custGeom>
              <a:avLst/>
              <a:gdLst>
                <a:gd name="T0" fmla="*/ 127000 w 40"/>
                <a:gd name="T1" fmla="*/ 69850 h 45"/>
                <a:gd name="T2" fmla="*/ 63500 w 40"/>
                <a:gd name="T3" fmla="*/ 142875 h 45"/>
                <a:gd name="T4" fmla="*/ 0 w 40"/>
                <a:gd name="T5" fmla="*/ 69850 h 45"/>
                <a:gd name="T6" fmla="*/ 63500 w 40"/>
                <a:gd name="T7" fmla="*/ 0 h 45"/>
                <a:gd name="T8" fmla="*/ 127000 w 40"/>
                <a:gd name="T9" fmla="*/ 69850 h 45"/>
                <a:gd name="T10" fmla="*/ 34925 w 40"/>
                <a:gd name="T11" fmla="*/ 69850 h 45"/>
                <a:gd name="T12" fmla="*/ 63500 w 40"/>
                <a:gd name="T13" fmla="*/ 111125 h 45"/>
                <a:gd name="T14" fmla="*/ 92075 w 40"/>
                <a:gd name="T15" fmla="*/ 69850 h 45"/>
                <a:gd name="T16" fmla="*/ 63500 w 40"/>
                <a:gd name="T17" fmla="*/ 31750 h 45"/>
                <a:gd name="T18" fmla="*/ 34925 w 40"/>
                <a:gd name="T19" fmla="*/ 6985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29" y="29"/>
                    <a:pt x="29" y="22"/>
                  </a:cubicBezTo>
                  <a:cubicBezTo>
                    <a:pt x="29"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4" name="Freeform 28"/>
            <p:cNvSpPr>
              <a:spLocks/>
            </p:cNvSpPr>
            <p:nvPr userDrawn="1"/>
          </p:nvSpPr>
          <p:spPr bwMode="auto">
            <a:xfrm>
              <a:off x="-11153775" y="4140200"/>
              <a:ext cx="92075" cy="139700"/>
            </a:xfrm>
            <a:custGeom>
              <a:avLst/>
              <a:gdLst>
                <a:gd name="T0" fmla="*/ 92075 w 58"/>
                <a:gd name="T1" fmla="*/ 123825 h 88"/>
                <a:gd name="T2" fmla="*/ 92075 w 58"/>
                <a:gd name="T3" fmla="*/ 139700 h 88"/>
                <a:gd name="T4" fmla="*/ 0 w 58"/>
                <a:gd name="T5" fmla="*/ 139700 h 88"/>
                <a:gd name="T6" fmla="*/ 0 w 58"/>
                <a:gd name="T7" fmla="*/ 0 h 88"/>
                <a:gd name="T8" fmla="*/ 92075 w 58"/>
                <a:gd name="T9" fmla="*/ 0 h 88"/>
                <a:gd name="T10" fmla="*/ 92075 w 58"/>
                <a:gd name="T11" fmla="*/ 15875 h 88"/>
                <a:gd name="T12" fmla="*/ 15875 w 58"/>
                <a:gd name="T13" fmla="*/ 15875 h 88"/>
                <a:gd name="T14" fmla="*/ 15875 w 58"/>
                <a:gd name="T15" fmla="*/ 60325 h 88"/>
                <a:gd name="T16" fmla="*/ 76200 w 58"/>
                <a:gd name="T17" fmla="*/ 60325 h 88"/>
                <a:gd name="T18" fmla="*/ 76200 w 58"/>
                <a:gd name="T19" fmla="*/ 73025 h 88"/>
                <a:gd name="T20" fmla="*/ 15875 w 58"/>
                <a:gd name="T21" fmla="*/ 73025 h 88"/>
                <a:gd name="T22" fmla="*/ 15875 w 58"/>
                <a:gd name="T23" fmla="*/ 123825 h 88"/>
                <a:gd name="T24" fmla="*/ 92075 w 58"/>
                <a:gd name="T25" fmla="*/ 123825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5" name="Freeform 29"/>
            <p:cNvSpPr>
              <a:spLocks/>
            </p:cNvSpPr>
            <p:nvPr userDrawn="1"/>
          </p:nvSpPr>
          <p:spPr bwMode="auto">
            <a:xfrm>
              <a:off x="-11029950" y="4140200"/>
              <a:ext cx="127000" cy="139700"/>
            </a:xfrm>
            <a:custGeom>
              <a:avLst/>
              <a:gdLst>
                <a:gd name="T0" fmla="*/ 127000 w 40"/>
                <a:gd name="T1" fmla="*/ 0 h 44"/>
                <a:gd name="T2" fmla="*/ 127000 w 40"/>
                <a:gd name="T3" fmla="*/ 139700 h 44"/>
                <a:gd name="T4" fmla="*/ 111125 w 40"/>
                <a:gd name="T5" fmla="*/ 139700 h 44"/>
                <a:gd name="T6" fmla="*/ 111125 w 40"/>
                <a:gd name="T7" fmla="*/ 76200 h 44"/>
                <a:gd name="T8" fmla="*/ 111125 w 40"/>
                <a:gd name="T9" fmla="*/ 28575 h 44"/>
                <a:gd name="T10" fmla="*/ 111125 w 40"/>
                <a:gd name="T11" fmla="*/ 28575 h 44"/>
                <a:gd name="T12" fmla="*/ 98425 w 40"/>
                <a:gd name="T13" fmla="*/ 50800 h 44"/>
                <a:gd name="T14" fmla="*/ 66675 w 40"/>
                <a:gd name="T15" fmla="*/ 104775 h 44"/>
                <a:gd name="T16" fmla="*/ 60325 w 40"/>
                <a:gd name="T17" fmla="*/ 104775 h 44"/>
                <a:gd name="T18" fmla="*/ 25400 w 40"/>
                <a:gd name="T19" fmla="*/ 50800 h 44"/>
                <a:gd name="T20" fmla="*/ 15875 w 40"/>
                <a:gd name="T21" fmla="*/ 28575 h 44"/>
                <a:gd name="T22" fmla="*/ 15875 w 40"/>
                <a:gd name="T23" fmla="*/ 28575 h 44"/>
                <a:gd name="T24" fmla="*/ 15875 w 40"/>
                <a:gd name="T25" fmla="*/ 76200 h 44"/>
                <a:gd name="T26" fmla="*/ 15875 w 40"/>
                <a:gd name="T27" fmla="*/ 139700 h 44"/>
                <a:gd name="T28" fmla="*/ 0 w 40"/>
                <a:gd name="T29" fmla="*/ 139700 h 44"/>
                <a:gd name="T30" fmla="*/ 0 w 40"/>
                <a:gd name="T31" fmla="*/ 0 h 44"/>
                <a:gd name="T32" fmla="*/ 15875 w 40"/>
                <a:gd name="T33" fmla="*/ 0 h 44"/>
                <a:gd name="T34" fmla="*/ 47625 w 40"/>
                <a:gd name="T35" fmla="*/ 60325 h 44"/>
                <a:gd name="T36" fmla="*/ 63500 w 40"/>
                <a:gd name="T37" fmla="*/ 85725 h 44"/>
                <a:gd name="T38" fmla="*/ 63500 w 40"/>
                <a:gd name="T39" fmla="*/ 85725 h 44"/>
                <a:gd name="T40" fmla="*/ 76200 w 40"/>
                <a:gd name="T41" fmla="*/ 60325 h 44"/>
                <a:gd name="T42" fmla="*/ 111125 w 40"/>
                <a:gd name="T43" fmla="*/ 0 h 44"/>
                <a:gd name="T44" fmla="*/ 127000 w 40"/>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44">
                  <a:moveTo>
                    <a:pt x="40" y="0"/>
                  </a:moveTo>
                  <a:cubicBezTo>
                    <a:pt x="40" y="44"/>
                    <a:pt x="40" y="44"/>
                    <a:pt x="40" y="44"/>
                  </a:cubicBezTo>
                  <a:cubicBezTo>
                    <a:pt x="35" y="44"/>
                    <a:pt x="35" y="44"/>
                    <a:pt x="35" y="44"/>
                  </a:cubicBezTo>
                  <a:cubicBezTo>
                    <a:pt x="35" y="24"/>
                    <a:pt x="35" y="24"/>
                    <a:pt x="35" y="24"/>
                  </a:cubicBezTo>
                  <a:cubicBezTo>
                    <a:pt x="35" y="18"/>
                    <a:pt x="35" y="9"/>
                    <a:pt x="35" y="9"/>
                  </a:cubicBezTo>
                  <a:cubicBezTo>
                    <a:pt x="35" y="9"/>
                    <a:pt x="35" y="9"/>
                    <a:pt x="35" y="9"/>
                  </a:cubicBezTo>
                  <a:cubicBezTo>
                    <a:pt x="35" y="9"/>
                    <a:pt x="33" y="13"/>
                    <a:pt x="31" y="16"/>
                  </a:cubicBezTo>
                  <a:cubicBezTo>
                    <a:pt x="21" y="33"/>
                    <a:pt x="21" y="33"/>
                    <a:pt x="21" y="33"/>
                  </a:cubicBezTo>
                  <a:cubicBezTo>
                    <a:pt x="19" y="33"/>
                    <a:pt x="19" y="33"/>
                    <a:pt x="19" y="33"/>
                  </a:cubicBezTo>
                  <a:cubicBezTo>
                    <a:pt x="8" y="16"/>
                    <a:pt x="8" y="16"/>
                    <a:pt x="8" y="16"/>
                  </a:cubicBezTo>
                  <a:cubicBezTo>
                    <a:pt x="7" y="13"/>
                    <a:pt x="5" y="9"/>
                    <a:pt x="5" y="9"/>
                  </a:cubicBezTo>
                  <a:cubicBezTo>
                    <a:pt x="5" y="9"/>
                    <a:pt x="5" y="9"/>
                    <a:pt x="5" y="9"/>
                  </a:cubicBezTo>
                  <a:cubicBezTo>
                    <a:pt x="5" y="9"/>
                    <a:pt x="5" y="18"/>
                    <a:pt x="5" y="24"/>
                  </a:cubicBezTo>
                  <a:cubicBezTo>
                    <a:pt x="5" y="44"/>
                    <a:pt x="5" y="44"/>
                    <a:pt x="5" y="44"/>
                  </a:cubicBezTo>
                  <a:cubicBezTo>
                    <a:pt x="0" y="44"/>
                    <a:pt x="0" y="44"/>
                    <a:pt x="0" y="44"/>
                  </a:cubicBezTo>
                  <a:cubicBezTo>
                    <a:pt x="0" y="0"/>
                    <a:pt x="0" y="0"/>
                    <a:pt x="0" y="0"/>
                  </a:cubicBezTo>
                  <a:cubicBezTo>
                    <a:pt x="5" y="0"/>
                    <a:pt x="5" y="0"/>
                    <a:pt x="5" y="0"/>
                  </a:cubicBezTo>
                  <a:cubicBezTo>
                    <a:pt x="15" y="19"/>
                    <a:pt x="15" y="19"/>
                    <a:pt x="15" y="19"/>
                  </a:cubicBezTo>
                  <a:cubicBezTo>
                    <a:pt x="19" y="25"/>
                    <a:pt x="20" y="27"/>
                    <a:pt x="20" y="27"/>
                  </a:cubicBezTo>
                  <a:cubicBezTo>
                    <a:pt x="20" y="27"/>
                    <a:pt x="20" y="27"/>
                    <a:pt x="20" y="27"/>
                  </a:cubicBezTo>
                  <a:cubicBezTo>
                    <a:pt x="20" y="27"/>
                    <a:pt x="21" y="25"/>
                    <a:pt x="24" y="19"/>
                  </a:cubicBezTo>
                  <a:cubicBezTo>
                    <a:pt x="35" y="0"/>
                    <a:pt x="35" y="0"/>
                    <a:pt x="35"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6" name="Freeform 30"/>
            <p:cNvSpPr>
              <a:spLocks noEditPoints="1"/>
            </p:cNvSpPr>
            <p:nvPr userDrawn="1"/>
          </p:nvSpPr>
          <p:spPr bwMode="auto">
            <a:xfrm>
              <a:off x="-10864850" y="4140200"/>
              <a:ext cx="92075" cy="139700"/>
            </a:xfrm>
            <a:custGeom>
              <a:avLst/>
              <a:gdLst>
                <a:gd name="T0" fmla="*/ 41275 w 29"/>
                <a:gd name="T1" fmla="*/ 0 h 44"/>
                <a:gd name="T2" fmla="*/ 92075 w 29"/>
                <a:gd name="T3" fmla="*/ 44450 h 44"/>
                <a:gd name="T4" fmla="*/ 41275 w 29"/>
                <a:gd name="T5" fmla="*/ 88900 h 44"/>
                <a:gd name="T6" fmla="*/ 15875 w 29"/>
                <a:gd name="T7" fmla="*/ 88900 h 44"/>
                <a:gd name="T8" fmla="*/ 15875 w 29"/>
                <a:gd name="T9" fmla="*/ 139700 h 44"/>
                <a:gd name="T10" fmla="*/ 0 w 29"/>
                <a:gd name="T11" fmla="*/ 139700 h 44"/>
                <a:gd name="T12" fmla="*/ 0 w 29"/>
                <a:gd name="T13" fmla="*/ 0 h 44"/>
                <a:gd name="T14" fmla="*/ 41275 w 29"/>
                <a:gd name="T15" fmla="*/ 0 h 44"/>
                <a:gd name="T16" fmla="*/ 41275 w 29"/>
                <a:gd name="T17" fmla="*/ 73025 h 44"/>
                <a:gd name="T18" fmla="*/ 76200 w 29"/>
                <a:gd name="T19" fmla="*/ 44450 h 44"/>
                <a:gd name="T20" fmla="*/ 41275 w 29"/>
                <a:gd name="T21" fmla="*/ 15875 h 44"/>
                <a:gd name="T22" fmla="*/ 15875 w 29"/>
                <a:gd name="T23" fmla="*/ 15875 h 44"/>
                <a:gd name="T24" fmla="*/ 15875 w 29"/>
                <a:gd name="T25" fmla="*/ 73025 h 44"/>
                <a:gd name="T26" fmla="*/ 41275 w 29"/>
                <a:gd name="T27" fmla="*/ 73025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44">
                  <a:moveTo>
                    <a:pt x="13" y="0"/>
                  </a:moveTo>
                  <a:cubicBezTo>
                    <a:pt x="23" y="0"/>
                    <a:pt x="29" y="6"/>
                    <a:pt x="29" y="14"/>
                  </a:cubicBezTo>
                  <a:cubicBezTo>
                    <a:pt x="29" y="23"/>
                    <a:pt x="23" y="28"/>
                    <a:pt x="13" y="28"/>
                  </a:cubicBezTo>
                  <a:cubicBezTo>
                    <a:pt x="5" y="28"/>
                    <a:pt x="5" y="28"/>
                    <a:pt x="5" y="28"/>
                  </a:cubicBezTo>
                  <a:cubicBezTo>
                    <a:pt x="5" y="44"/>
                    <a:pt x="5" y="44"/>
                    <a:pt x="5" y="44"/>
                  </a:cubicBezTo>
                  <a:cubicBezTo>
                    <a:pt x="0" y="44"/>
                    <a:pt x="0" y="44"/>
                    <a:pt x="0" y="44"/>
                  </a:cubicBezTo>
                  <a:cubicBezTo>
                    <a:pt x="0" y="0"/>
                    <a:pt x="0" y="0"/>
                    <a:pt x="0" y="0"/>
                  </a:cubicBezTo>
                  <a:lnTo>
                    <a:pt x="13" y="0"/>
                  </a:lnTo>
                  <a:close/>
                  <a:moveTo>
                    <a:pt x="13" y="23"/>
                  </a:moveTo>
                  <a:cubicBezTo>
                    <a:pt x="20" y="23"/>
                    <a:pt x="24" y="20"/>
                    <a:pt x="24" y="14"/>
                  </a:cubicBezTo>
                  <a:cubicBezTo>
                    <a:pt x="24" y="8"/>
                    <a:pt x="20" y="5"/>
                    <a:pt x="13" y="5"/>
                  </a:cubicBezTo>
                  <a:cubicBezTo>
                    <a:pt x="5" y="5"/>
                    <a:pt x="5" y="5"/>
                    <a:pt x="5" y="5"/>
                  </a:cubicBezTo>
                  <a:cubicBezTo>
                    <a:pt x="5" y="23"/>
                    <a:pt x="5" y="23"/>
                    <a:pt x="5" y="23"/>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7" name="Freeform 31"/>
            <p:cNvSpPr>
              <a:spLocks/>
            </p:cNvSpPr>
            <p:nvPr userDrawn="1"/>
          </p:nvSpPr>
          <p:spPr bwMode="auto">
            <a:xfrm>
              <a:off x="-10747375" y="4140200"/>
              <a:ext cx="88900" cy="139700"/>
            </a:xfrm>
            <a:custGeom>
              <a:avLst/>
              <a:gdLst>
                <a:gd name="T0" fmla="*/ 88900 w 56"/>
                <a:gd name="T1" fmla="*/ 123825 h 88"/>
                <a:gd name="T2" fmla="*/ 88900 w 56"/>
                <a:gd name="T3" fmla="*/ 139700 h 88"/>
                <a:gd name="T4" fmla="*/ 0 w 56"/>
                <a:gd name="T5" fmla="*/ 139700 h 88"/>
                <a:gd name="T6" fmla="*/ 0 w 56"/>
                <a:gd name="T7" fmla="*/ 0 h 88"/>
                <a:gd name="T8" fmla="*/ 15875 w 56"/>
                <a:gd name="T9" fmla="*/ 0 h 88"/>
                <a:gd name="T10" fmla="*/ 15875 w 56"/>
                <a:gd name="T11" fmla="*/ 123825 h 88"/>
                <a:gd name="T12" fmla="*/ 88900 w 56"/>
                <a:gd name="T13" fmla="*/ 123825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8" name="Freeform 32"/>
            <p:cNvSpPr>
              <a:spLocks noEditPoints="1"/>
            </p:cNvSpPr>
            <p:nvPr userDrawn="1"/>
          </p:nvSpPr>
          <p:spPr bwMode="auto">
            <a:xfrm>
              <a:off x="-10652125" y="4140200"/>
              <a:ext cx="142875" cy="142875"/>
            </a:xfrm>
            <a:custGeom>
              <a:avLst/>
              <a:gdLst>
                <a:gd name="T0" fmla="*/ 73025 w 45"/>
                <a:gd name="T1" fmla="*/ 0 h 45"/>
                <a:gd name="T2" fmla="*/ 142875 w 45"/>
                <a:gd name="T3" fmla="*/ 69850 h 45"/>
                <a:gd name="T4" fmla="*/ 73025 w 45"/>
                <a:gd name="T5" fmla="*/ 142875 h 45"/>
                <a:gd name="T6" fmla="*/ 0 w 45"/>
                <a:gd name="T7" fmla="*/ 69850 h 45"/>
                <a:gd name="T8" fmla="*/ 73025 w 45"/>
                <a:gd name="T9" fmla="*/ 0 h 45"/>
                <a:gd name="T10" fmla="*/ 73025 w 45"/>
                <a:gd name="T11" fmla="*/ 127000 h 45"/>
                <a:gd name="T12" fmla="*/ 127000 w 45"/>
                <a:gd name="T13" fmla="*/ 69850 h 45"/>
                <a:gd name="T14" fmla="*/ 73025 w 45"/>
                <a:gd name="T15" fmla="*/ 15875 h 45"/>
                <a:gd name="T16" fmla="*/ 15875 w 45"/>
                <a:gd name="T17" fmla="*/ 69850 h 45"/>
                <a:gd name="T18" fmla="*/ 73025 w 45"/>
                <a:gd name="T19" fmla="*/ 127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2" y="40"/>
                    <a:pt x="40" y="33"/>
                    <a:pt x="40" y="22"/>
                  </a:cubicBezTo>
                  <a:cubicBezTo>
                    <a:pt x="40" y="12"/>
                    <a:pt x="32"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69" name="Freeform 33"/>
            <p:cNvSpPr>
              <a:spLocks/>
            </p:cNvSpPr>
            <p:nvPr userDrawn="1"/>
          </p:nvSpPr>
          <p:spPr bwMode="auto">
            <a:xfrm>
              <a:off x="-10509250" y="4140200"/>
              <a:ext cx="123825" cy="139700"/>
            </a:xfrm>
            <a:custGeom>
              <a:avLst/>
              <a:gdLst>
                <a:gd name="T0" fmla="*/ 123825 w 39"/>
                <a:gd name="T1" fmla="*/ 0 h 44"/>
                <a:gd name="T2" fmla="*/ 69850 w 39"/>
                <a:gd name="T3" fmla="*/ 73025 h 44"/>
                <a:gd name="T4" fmla="*/ 69850 w 39"/>
                <a:gd name="T5" fmla="*/ 139700 h 44"/>
                <a:gd name="T6" fmla="*/ 53975 w 39"/>
                <a:gd name="T7" fmla="*/ 139700 h 44"/>
                <a:gd name="T8" fmla="*/ 53975 w 39"/>
                <a:gd name="T9" fmla="*/ 73025 h 44"/>
                <a:gd name="T10" fmla="*/ 0 w 39"/>
                <a:gd name="T11" fmla="*/ 0 h 44"/>
                <a:gd name="T12" fmla="*/ 19050 w 39"/>
                <a:gd name="T13" fmla="*/ 0 h 44"/>
                <a:gd name="T14" fmla="*/ 53975 w 39"/>
                <a:gd name="T15" fmla="*/ 47625 h 44"/>
                <a:gd name="T16" fmla="*/ 60325 w 39"/>
                <a:gd name="T17" fmla="*/ 57150 h 44"/>
                <a:gd name="T18" fmla="*/ 60325 w 39"/>
                <a:gd name="T19" fmla="*/ 57150 h 44"/>
                <a:gd name="T20" fmla="*/ 69850 w 39"/>
                <a:gd name="T21" fmla="*/ 47625 h 44"/>
                <a:gd name="T22" fmla="*/ 104775 w 39"/>
                <a:gd name="T23" fmla="*/ 0 h 44"/>
                <a:gd name="T24" fmla="*/ 123825 w 39"/>
                <a:gd name="T25" fmla="*/ 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44">
                  <a:moveTo>
                    <a:pt x="39" y="0"/>
                  </a:moveTo>
                  <a:cubicBezTo>
                    <a:pt x="22" y="23"/>
                    <a:pt x="22" y="23"/>
                    <a:pt x="22" y="23"/>
                  </a:cubicBezTo>
                  <a:cubicBezTo>
                    <a:pt x="22" y="44"/>
                    <a:pt x="22" y="44"/>
                    <a:pt x="22" y="44"/>
                  </a:cubicBezTo>
                  <a:cubicBezTo>
                    <a:pt x="17" y="44"/>
                    <a:pt x="17" y="44"/>
                    <a:pt x="17" y="44"/>
                  </a:cubicBezTo>
                  <a:cubicBezTo>
                    <a:pt x="17" y="23"/>
                    <a:pt x="17" y="23"/>
                    <a:pt x="17" y="23"/>
                  </a:cubicBezTo>
                  <a:cubicBezTo>
                    <a:pt x="0" y="0"/>
                    <a:pt x="0" y="0"/>
                    <a:pt x="0" y="0"/>
                  </a:cubicBezTo>
                  <a:cubicBezTo>
                    <a:pt x="6" y="0"/>
                    <a:pt x="6" y="0"/>
                    <a:pt x="6" y="0"/>
                  </a:cubicBezTo>
                  <a:cubicBezTo>
                    <a:pt x="17" y="15"/>
                    <a:pt x="17" y="15"/>
                    <a:pt x="17" y="15"/>
                  </a:cubicBezTo>
                  <a:cubicBezTo>
                    <a:pt x="18" y="16"/>
                    <a:pt x="19" y="18"/>
                    <a:pt x="19" y="18"/>
                  </a:cubicBezTo>
                  <a:cubicBezTo>
                    <a:pt x="19" y="18"/>
                    <a:pt x="19" y="18"/>
                    <a:pt x="19" y="18"/>
                  </a:cubicBezTo>
                  <a:cubicBezTo>
                    <a:pt x="20" y="18"/>
                    <a:pt x="21" y="16"/>
                    <a:pt x="22" y="15"/>
                  </a:cubicBezTo>
                  <a:cubicBezTo>
                    <a:pt x="33" y="0"/>
                    <a:pt x="33" y="0"/>
                    <a:pt x="33"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0" name="Freeform 34"/>
            <p:cNvSpPr>
              <a:spLocks/>
            </p:cNvSpPr>
            <p:nvPr userDrawn="1"/>
          </p:nvSpPr>
          <p:spPr bwMode="auto">
            <a:xfrm>
              <a:off x="-10366375" y="4140200"/>
              <a:ext cx="92075" cy="139700"/>
            </a:xfrm>
            <a:custGeom>
              <a:avLst/>
              <a:gdLst>
                <a:gd name="T0" fmla="*/ 92075 w 58"/>
                <a:gd name="T1" fmla="*/ 123825 h 88"/>
                <a:gd name="T2" fmla="*/ 92075 w 58"/>
                <a:gd name="T3" fmla="*/ 139700 h 88"/>
                <a:gd name="T4" fmla="*/ 0 w 58"/>
                <a:gd name="T5" fmla="*/ 139700 h 88"/>
                <a:gd name="T6" fmla="*/ 0 w 58"/>
                <a:gd name="T7" fmla="*/ 0 h 88"/>
                <a:gd name="T8" fmla="*/ 92075 w 58"/>
                <a:gd name="T9" fmla="*/ 0 h 88"/>
                <a:gd name="T10" fmla="*/ 92075 w 58"/>
                <a:gd name="T11" fmla="*/ 15875 h 88"/>
                <a:gd name="T12" fmla="*/ 15875 w 58"/>
                <a:gd name="T13" fmla="*/ 15875 h 88"/>
                <a:gd name="T14" fmla="*/ 15875 w 58"/>
                <a:gd name="T15" fmla="*/ 60325 h 88"/>
                <a:gd name="T16" fmla="*/ 76200 w 58"/>
                <a:gd name="T17" fmla="*/ 60325 h 88"/>
                <a:gd name="T18" fmla="*/ 76200 w 58"/>
                <a:gd name="T19" fmla="*/ 73025 h 88"/>
                <a:gd name="T20" fmla="*/ 15875 w 58"/>
                <a:gd name="T21" fmla="*/ 73025 h 88"/>
                <a:gd name="T22" fmla="*/ 15875 w 58"/>
                <a:gd name="T23" fmla="*/ 123825 h 88"/>
                <a:gd name="T24" fmla="*/ 92075 w 58"/>
                <a:gd name="T25" fmla="*/ 123825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1" name="Freeform 35"/>
            <p:cNvSpPr>
              <a:spLocks/>
            </p:cNvSpPr>
            <p:nvPr userDrawn="1"/>
          </p:nvSpPr>
          <p:spPr bwMode="auto">
            <a:xfrm>
              <a:off x="-10242550" y="4140200"/>
              <a:ext cx="95250" cy="139700"/>
            </a:xfrm>
            <a:custGeom>
              <a:avLst/>
              <a:gdLst>
                <a:gd name="T0" fmla="*/ 95250 w 60"/>
                <a:gd name="T1" fmla="*/ 123825 h 88"/>
                <a:gd name="T2" fmla="*/ 95250 w 60"/>
                <a:gd name="T3" fmla="*/ 139700 h 88"/>
                <a:gd name="T4" fmla="*/ 0 w 60"/>
                <a:gd name="T5" fmla="*/ 139700 h 88"/>
                <a:gd name="T6" fmla="*/ 0 w 60"/>
                <a:gd name="T7" fmla="*/ 0 h 88"/>
                <a:gd name="T8" fmla="*/ 92075 w 60"/>
                <a:gd name="T9" fmla="*/ 0 h 88"/>
                <a:gd name="T10" fmla="*/ 92075 w 60"/>
                <a:gd name="T11" fmla="*/ 15875 h 88"/>
                <a:gd name="T12" fmla="*/ 15875 w 60"/>
                <a:gd name="T13" fmla="*/ 15875 h 88"/>
                <a:gd name="T14" fmla="*/ 15875 w 60"/>
                <a:gd name="T15" fmla="*/ 60325 h 88"/>
                <a:gd name="T16" fmla="*/ 76200 w 60"/>
                <a:gd name="T17" fmla="*/ 60325 h 88"/>
                <a:gd name="T18" fmla="*/ 76200 w 60"/>
                <a:gd name="T19" fmla="*/ 73025 h 88"/>
                <a:gd name="T20" fmla="*/ 15875 w 60"/>
                <a:gd name="T21" fmla="*/ 73025 h 88"/>
                <a:gd name="T22" fmla="*/ 15875 w 60"/>
                <a:gd name="T23" fmla="*/ 123825 h 88"/>
                <a:gd name="T24" fmla="*/ 95250 w 60"/>
                <a:gd name="T25" fmla="*/ 123825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58" y="0"/>
                  </a:lnTo>
                  <a:lnTo>
                    <a:pt x="58" y="10"/>
                  </a:lnTo>
                  <a:lnTo>
                    <a:pt x="10" y="10"/>
                  </a:lnTo>
                  <a:lnTo>
                    <a:pt x="10" y="38"/>
                  </a:lnTo>
                  <a:lnTo>
                    <a:pt x="48" y="38"/>
                  </a:lnTo>
                  <a:lnTo>
                    <a:pt x="48" y="46"/>
                  </a:lnTo>
                  <a:lnTo>
                    <a:pt x="10" y="46"/>
                  </a:lnTo>
                  <a:lnTo>
                    <a:pt x="10"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2" name="Freeform 36"/>
            <p:cNvSpPr>
              <a:spLocks/>
            </p:cNvSpPr>
            <p:nvPr userDrawn="1"/>
          </p:nvSpPr>
          <p:spPr bwMode="auto">
            <a:xfrm>
              <a:off x="-10134600" y="4140200"/>
              <a:ext cx="104775" cy="142875"/>
            </a:xfrm>
            <a:custGeom>
              <a:avLst/>
              <a:gdLst>
                <a:gd name="T0" fmla="*/ 85725 w 33"/>
                <a:gd name="T1" fmla="*/ 41275 h 45"/>
                <a:gd name="T2" fmla="*/ 50800 w 33"/>
                <a:gd name="T3" fmla="*/ 12700 h 45"/>
                <a:gd name="T4" fmla="*/ 19050 w 33"/>
                <a:gd name="T5" fmla="*/ 34925 h 45"/>
                <a:gd name="T6" fmla="*/ 57150 w 33"/>
                <a:gd name="T7" fmla="*/ 60325 h 45"/>
                <a:gd name="T8" fmla="*/ 104775 w 33"/>
                <a:gd name="T9" fmla="*/ 101600 h 45"/>
                <a:gd name="T10" fmla="*/ 53975 w 33"/>
                <a:gd name="T11" fmla="*/ 142875 h 45"/>
                <a:gd name="T12" fmla="*/ 0 w 33"/>
                <a:gd name="T13" fmla="*/ 101600 h 45"/>
                <a:gd name="T14" fmla="*/ 15875 w 33"/>
                <a:gd name="T15" fmla="*/ 98425 h 45"/>
                <a:gd name="T16" fmla="*/ 53975 w 33"/>
                <a:gd name="T17" fmla="*/ 127000 h 45"/>
                <a:gd name="T18" fmla="*/ 85725 w 33"/>
                <a:gd name="T19" fmla="*/ 101600 h 45"/>
                <a:gd name="T20" fmla="*/ 41275 w 33"/>
                <a:gd name="T21" fmla="*/ 73025 h 45"/>
                <a:gd name="T22" fmla="*/ 3175 w 33"/>
                <a:gd name="T23" fmla="*/ 34925 h 45"/>
                <a:gd name="T24" fmla="*/ 50800 w 33"/>
                <a:gd name="T25" fmla="*/ 0 h 45"/>
                <a:gd name="T26" fmla="*/ 101600 w 33"/>
                <a:gd name="T27" fmla="*/ 34925 h 45"/>
                <a:gd name="T28" fmla="*/ 85725 w 33"/>
                <a:gd name="T29" fmla="*/ 4127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 h="45">
                  <a:moveTo>
                    <a:pt x="27" y="13"/>
                  </a:moveTo>
                  <a:cubicBezTo>
                    <a:pt x="26" y="7"/>
                    <a:pt x="21" y="4"/>
                    <a:pt x="16" y="4"/>
                  </a:cubicBezTo>
                  <a:cubicBezTo>
                    <a:pt x="10" y="4"/>
                    <a:pt x="6" y="7"/>
                    <a:pt x="6" y="11"/>
                  </a:cubicBezTo>
                  <a:cubicBezTo>
                    <a:pt x="6" y="16"/>
                    <a:pt x="12" y="17"/>
                    <a:pt x="18" y="19"/>
                  </a:cubicBezTo>
                  <a:cubicBezTo>
                    <a:pt x="24" y="21"/>
                    <a:pt x="33" y="24"/>
                    <a:pt x="33" y="32"/>
                  </a:cubicBezTo>
                  <a:cubicBezTo>
                    <a:pt x="33" y="40"/>
                    <a:pt x="26" y="45"/>
                    <a:pt x="17" y="45"/>
                  </a:cubicBezTo>
                  <a:cubicBezTo>
                    <a:pt x="7" y="45"/>
                    <a:pt x="1" y="39"/>
                    <a:pt x="0" y="32"/>
                  </a:cubicBezTo>
                  <a:cubicBezTo>
                    <a:pt x="5" y="31"/>
                    <a:pt x="5" y="31"/>
                    <a:pt x="5" y="31"/>
                  </a:cubicBezTo>
                  <a:cubicBezTo>
                    <a:pt x="6" y="36"/>
                    <a:pt x="10" y="40"/>
                    <a:pt x="17" y="40"/>
                  </a:cubicBezTo>
                  <a:cubicBezTo>
                    <a:pt x="23" y="40"/>
                    <a:pt x="27" y="37"/>
                    <a:pt x="27" y="32"/>
                  </a:cubicBezTo>
                  <a:cubicBezTo>
                    <a:pt x="27" y="26"/>
                    <a:pt x="20" y="25"/>
                    <a:pt x="13" y="23"/>
                  </a:cubicBezTo>
                  <a:cubicBezTo>
                    <a:pt x="8" y="21"/>
                    <a:pt x="1" y="19"/>
                    <a:pt x="1" y="11"/>
                  </a:cubicBezTo>
                  <a:cubicBezTo>
                    <a:pt x="1" y="5"/>
                    <a:pt x="8" y="0"/>
                    <a:pt x="16" y="0"/>
                  </a:cubicBezTo>
                  <a:cubicBezTo>
                    <a:pt x="24" y="0"/>
                    <a:pt x="30" y="4"/>
                    <a:pt x="32"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3" name="Rectangle 37"/>
            <p:cNvSpPr>
              <a:spLocks noChangeArrowheads="1"/>
            </p:cNvSpPr>
            <p:nvPr userDrawn="1"/>
          </p:nvSpPr>
          <p:spPr bwMode="auto">
            <a:xfrm>
              <a:off x="-9956800" y="4127500"/>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4" name="Freeform 38"/>
            <p:cNvSpPr>
              <a:spLocks/>
            </p:cNvSpPr>
            <p:nvPr userDrawn="1"/>
          </p:nvSpPr>
          <p:spPr bwMode="auto">
            <a:xfrm>
              <a:off x="-9867900" y="4140200"/>
              <a:ext cx="107950" cy="142875"/>
            </a:xfrm>
            <a:custGeom>
              <a:avLst/>
              <a:gdLst>
                <a:gd name="T0" fmla="*/ 3175 w 34"/>
                <a:gd name="T1" fmla="*/ 38100 h 45"/>
                <a:gd name="T2" fmla="*/ 53975 w 34"/>
                <a:gd name="T3" fmla="*/ 0 h 45"/>
                <a:gd name="T4" fmla="*/ 104775 w 34"/>
                <a:gd name="T5" fmla="*/ 38100 h 45"/>
                <a:gd name="T6" fmla="*/ 79375 w 34"/>
                <a:gd name="T7" fmla="*/ 66675 h 45"/>
                <a:gd name="T8" fmla="*/ 79375 w 34"/>
                <a:gd name="T9" fmla="*/ 69850 h 45"/>
                <a:gd name="T10" fmla="*/ 107950 w 34"/>
                <a:gd name="T11" fmla="*/ 98425 h 45"/>
                <a:gd name="T12" fmla="*/ 53975 w 34"/>
                <a:gd name="T13" fmla="*/ 142875 h 45"/>
                <a:gd name="T14" fmla="*/ 0 w 34"/>
                <a:gd name="T15" fmla="*/ 104775 h 45"/>
                <a:gd name="T16" fmla="*/ 28575 w 34"/>
                <a:gd name="T17" fmla="*/ 95250 h 45"/>
                <a:gd name="T18" fmla="*/ 53975 w 34"/>
                <a:gd name="T19" fmla="*/ 114300 h 45"/>
                <a:gd name="T20" fmla="*/ 73025 w 34"/>
                <a:gd name="T21" fmla="*/ 95250 h 45"/>
                <a:gd name="T22" fmla="*/ 53975 w 34"/>
                <a:gd name="T23" fmla="*/ 82550 h 45"/>
                <a:gd name="T24" fmla="*/ 41275 w 34"/>
                <a:gd name="T25" fmla="*/ 82550 h 45"/>
                <a:gd name="T26" fmla="*/ 41275 w 34"/>
                <a:gd name="T27" fmla="*/ 57150 h 45"/>
                <a:gd name="T28" fmla="*/ 53975 w 34"/>
                <a:gd name="T29" fmla="*/ 57150 h 45"/>
                <a:gd name="T30" fmla="*/ 69850 w 34"/>
                <a:gd name="T31" fmla="*/ 41275 h 45"/>
                <a:gd name="T32" fmla="*/ 53975 w 34"/>
                <a:gd name="T33" fmla="*/ 28575 h 45"/>
                <a:gd name="T34" fmla="*/ 31750 w 34"/>
                <a:gd name="T35" fmla="*/ 44450 h 45"/>
                <a:gd name="T36" fmla="*/ 3175 w 34"/>
                <a:gd name="T37" fmla="*/ 3810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45">
                  <a:moveTo>
                    <a:pt x="1" y="12"/>
                  </a:moveTo>
                  <a:cubicBezTo>
                    <a:pt x="3" y="4"/>
                    <a:pt x="9" y="0"/>
                    <a:pt x="17" y="0"/>
                  </a:cubicBezTo>
                  <a:cubicBezTo>
                    <a:pt x="27" y="0"/>
                    <a:pt x="33" y="5"/>
                    <a:pt x="33" y="12"/>
                  </a:cubicBezTo>
                  <a:cubicBezTo>
                    <a:pt x="33" y="18"/>
                    <a:pt x="28" y="21"/>
                    <a:pt x="25" y="21"/>
                  </a:cubicBezTo>
                  <a:cubicBezTo>
                    <a:pt x="25" y="22"/>
                    <a:pt x="25" y="22"/>
                    <a:pt x="25" y="22"/>
                  </a:cubicBezTo>
                  <a:cubicBezTo>
                    <a:pt x="29" y="22"/>
                    <a:pt x="34" y="25"/>
                    <a:pt x="34" y="31"/>
                  </a:cubicBezTo>
                  <a:cubicBezTo>
                    <a:pt x="34" y="39"/>
                    <a:pt x="27" y="45"/>
                    <a:pt x="17" y="45"/>
                  </a:cubicBezTo>
                  <a:cubicBezTo>
                    <a:pt x="9" y="45"/>
                    <a:pt x="2" y="40"/>
                    <a:pt x="0" y="33"/>
                  </a:cubicBezTo>
                  <a:cubicBezTo>
                    <a:pt x="9" y="30"/>
                    <a:pt x="9" y="30"/>
                    <a:pt x="9" y="30"/>
                  </a:cubicBezTo>
                  <a:cubicBezTo>
                    <a:pt x="10" y="33"/>
                    <a:pt x="13" y="36"/>
                    <a:pt x="17" y="36"/>
                  </a:cubicBezTo>
                  <a:cubicBezTo>
                    <a:pt x="20" y="36"/>
                    <a:pt x="23" y="34"/>
                    <a:pt x="23" y="30"/>
                  </a:cubicBezTo>
                  <a:cubicBezTo>
                    <a:pt x="23" y="28"/>
                    <a:pt x="20" y="26"/>
                    <a:pt x="17" y="26"/>
                  </a:cubicBezTo>
                  <a:cubicBezTo>
                    <a:pt x="13" y="26"/>
                    <a:pt x="13" y="26"/>
                    <a:pt x="13" y="26"/>
                  </a:cubicBezTo>
                  <a:cubicBezTo>
                    <a:pt x="13" y="18"/>
                    <a:pt x="13" y="18"/>
                    <a:pt x="13" y="18"/>
                  </a:cubicBezTo>
                  <a:cubicBezTo>
                    <a:pt x="17" y="18"/>
                    <a:pt x="17" y="18"/>
                    <a:pt x="17" y="18"/>
                  </a:cubicBezTo>
                  <a:cubicBezTo>
                    <a:pt x="20" y="18"/>
                    <a:pt x="22" y="16"/>
                    <a:pt x="22" y="13"/>
                  </a:cubicBezTo>
                  <a:cubicBezTo>
                    <a:pt x="22" y="11"/>
                    <a:pt x="20" y="9"/>
                    <a:pt x="17" y="9"/>
                  </a:cubicBezTo>
                  <a:cubicBezTo>
                    <a:pt x="13" y="9"/>
                    <a:pt x="11" y="10"/>
                    <a:pt x="10" y="14"/>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5" name="Freeform 39"/>
            <p:cNvSpPr>
              <a:spLocks/>
            </p:cNvSpPr>
            <p:nvPr userDrawn="1"/>
          </p:nvSpPr>
          <p:spPr bwMode="auto">
            <a:xfrm>
              <a:off x="-9753600" y="4140200"/>
              <a:ext cx="69850" cy="139700"/>
            </a:xfrm>
            <a:custGeom>
              <a:avLst/>
              <a:gdLst>
                <a:gd name="T0" fmla="*/ 69850 w 22"/>
                <a:gd name="T1" fmla="*/ 0 h 44"/>
                <a:gd name="T2" fmla="*/ 69850 w 22"/>
                <a:gd name="T3" fmla="*/ 139700 h 44"/>
                <a:gd name="T4" fmla="*/ 34925 w 22"/>
                <a:gd name="T5" fmla="*/ 139700 h 44"/>
                <a:gd name="T6" fmla="*/ 34925 w 22"/>
                <a:gd name="T7" fmla="*/ 73025 h 44"/>
                <a:gd name="T8" fmla="*/ 38100 w 22"/>
                <a:gd name="T9" fmla="*/ 50800 h 44"/>
                <a:gd name="T10" fmla="*/ 34925 w 22"/>
                <a:gd name="T11" fmla="*/ 50800 h 44"/>
                <a:gd name="T12" fmla="*/ 25400 w 22"/>
                <a:gd name="T13" fmla="*/ 63500 h 44"/>
                <a:gd name="T14" fmla="*/ 19050 w 22"/>
                <a:gd name="T15" fmla="*/ 69850 h 44"/>
                <a:gd name="T16" fmla="*/ 0 w 22"/>
                <a:gd name="T17" fmla="*/ 47625 h 44"/>
                <a:gd name="T18" fmla="*/ 47625 w 22"/>
                <a:gd name="T19" fmla="*/ 0 h 44"/>
                <a:gd name="T20" fmla="*/ 69850 w 2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44">
                  <a:moveTo>
                    <a:pt x="22" y="0"/>
                  </a:moveTo>
                  <a:cubicBezTo>
                    <a:pt x="22" y="44"/>
                    <a:pt x="22" y="44"/>
                    <a:pt x="22" y="44"/>
                  </a:cubicBezTo>
                  <a:cubicBezTo>
                    <a:pt x="11" y="44"/>
                    <a:pt x="11" y="44"/>
                    <a:pt x="11" y="44"/>
                  </a:cubicBezTo>
                  <a:cubicBezTo>
                    <a:pt x="11" y="23"/>
                    <a:pt x="11" y="23"/>
                    <a:pt x="11" y="23"/>
                  </a:cubicBezTo>
                  <a:cubicBezTo>
                    <a:pt x="11" y="20"/>
                    <a:pt x="12" y="16"/>
                    <a:pt x="12" y="16"/>
                  </a:cubicBezTo>
                  <a:cubicBezTo>
                    <a:pt x="11" y="16"/>
                    <a:pt x="11" y="16"/>
                    <a:pt x="11" y="16"/>
                  </a:cubicBezTo>
                  <a:cubicBezTo>
                    <a:pt x="11" y="16"/>
                    <a:pt x="10" y="18"/>
                    <a:pt x="8" y="20"/>
                  </a:cubicBezTo>
                  <a:cubicBezTo>
                    <a:pt x="6" y="22"/>
                    <a:pt x="6" y="22"/>
                    <a:pt x="6" y="22"/>
                  </a:cubicBezTo>
                  <a:cubicBezTo>
                    <a:pt x="0" y="15"/>
                    <a:pt x="0" y="15"/>
                    <a:pt x="0" y="15"/>
                  </a:cubicBezTo>
                  <a:cubicBezTo>
                    <a:pt x="15" y="0"/>
                    <a:pt x="15" y="0"/>
                    <a:pt x="15" y="0"/>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6" name="Freeform 40"/>
            <p:cNvSpPr>
              <a:spLocks/>
            </p:cNvSpPr>
            <p:nvPr userDrawn="1"/>
          </p:nvSpPr>
          <p:spPr bwMode="auto">
            <a:xfrm>
              <a:off x="-9610725" y="4140200"/>
              <a:ext cx="136525" cy="142875"/>
            </a:xfrm>
            <a:custGeom>
              <a:avLst/>
              <a:gdLst>
                <a:gd name="T0" fmla="*/ 117475 w 43"/>
                <a:gd name="T1" fmla="*/ 38100 h 45"/>
                <a:gd name="T2" fmla="*/ 69850 w 43"/>
                <a:gd name="T3" fmla="*/ 15875 h 45"/>
                <a:gd name="T4" fmla="*/ 15875 w 43"/>
                <a:gd name="T5" fmla="*/ 69850 h 45"/>
                <a:gd name="T6" fmla="*/ 69850 w 43"/>
                <a:gd name="T7" fmla="*/ 127000 h 45"/>
                <a:gd name="T8" fmla="*/ 120650 w 43"/>
                <a:gd name="T9" fmla="*/ 98425 h 45"/>
                <a:gd name="T10" fmla="*/ 136525 w 43"/>
                <a:gd name="T11" fmla="*/ 101600 h 45"/>
                <a:gd name="T12" fmla="*/ 69850 w 43"/>
                <a:gd name="T13" fmla="*/ 142875 h 45"/>
                <a:gd name="T14" fmla="*/ 0 w 43"/>
                <a:gd name="T15" fmla="*/ 69850 h 45"/>
                <a:gd name="T16" fmla="*/ 69850 w 43"/>
                <a:gd name="T17" fmla="*/ 0 h 45"/>
                <a:gd name="T18" fmla="*/ 133350 w 43"/>
                <a:gd name="T19" fmla="*/ 34925 h 45"/>
                <a:gd name="T20" fmla="*/ 117475 w 43"/>
                <a:gd name="T21" fmla="*/ 3810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5">
                  <a:moveTo>
                    <a:pt x="37" y="12"/>
                  </a:moveTo>
                  <a:cubicBezTo>
                    <a:pt x="34" y="8"/>
                    <a:pt x="29" y="5"/>
                    <a:pt x="22" y="5"/>
                  </a:cubicBezTo>
                  <a:cubicBezTo>
                    <a:pt x="13" y="5"/>
                    <a:pt x="5" y="12"/>
                    <a:pt x="5" y="22"/>
                  </a:cubicBezTo>
                  <a:cubicBezTo>
                    <a:pt x="5" y="33"/>
                    <a:pt x="13" y="40"/>
                    <a:pt x="22" y="40"/>
                  </a:cubicBezTo>
                  <a:cubicBezTo>
                    <a:pt x="29" y="40"/>
                    <a:pt x="35" y="36"/>
                    <a:pt x="38" y="31"/>
                  </a:cubicBezTo>
                  <a:cubicBezTo>
                    <a:pt x="43" y="32"/>
                    <a:pt x="43" y="32"/>
                    <a:pt x="43" y="32"/>
                  </a:cubicBezTo>
                  <a:cubicBezTo>
                    <a:pt x="39" y="40"/>
                    <a:pt x="32" y="45"/>
                    <a:pt x="22" y="45"/>
                  </a:cubicBezTo>
                  <a:cubicBezTo>
                    <a:pt x="10" y="45"/>
                    <a:pt x="0" y="35"/>
                    <a:pt x="0" y="22"/>
                  </a:cubicBezTo>
                  <a:cubicBezTo>
                    <a:pt x="0" y="9"/>
                    <a:pt x="10" y="0"/>
                    <a:pt x="22" y="0"/>
                  </a:cubicBezTo>
                  <a:cubicBezTo>
                    <a:pt x="31" y="0"/>
                    <a:pt x="38" y="4"/>
                    <a:pt x="42" y="11"/>
                  </a:cubicBezTo>
                  <a:lnTo>
                    <a:pt x="3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7" name="Freeform 41"/>
            <p:cNvSpPr>
              <a:spLocks noEditPoints="1"/>
            </p:cNvSpPr>
            <p:nvPr userDrawn="1"/>
          </p:nvSpPr>
          <p:spPr bwMode="auto">
            <a:xfrm>
              <a:off x="-9461500" y="4140200"/>
              <a:ext cx="146050" cy="142875"/>
            </a:xfrm>
            <a:custGeom>
              <a:avLst/>
              <a:gdLst>
                <a:gd name="T0" fmla="*/ 73025 w 46"/>
                <a:gd name="T1" fmla="*/ 0 h 45"/>
                <a:gd name="T2" fmla="*/ 146050 w 46"/>
                <a:gd name="T3" fmla="*/ 69850 h 45"/>
                <a:gd name="T4" fmla="*/ 73025 w 46"/>
                <a:gd name="T5" fmla="*/ 142875 h 45"/>
                <a:gd name="T6" fmla="*/ 0 w 46"/>
                <a:gd name="T7" fmla="*/ 69850 h 45"/>
                <a:gd name="T8" fmla="*/ 73025 w 46"/>
                <a:gd name="T9" fmla="*/ 0 h 45"/>
                <a:gd name="T10" fmla="*/ 73025 w 46"/>
                <a:gd name="T11" fmla="*/ 127000 h 45"/>
                <a:gd name="T12" fmla="*/ 127000 w 46"/>
                <a:gd name="T13" fmla="*/ 69850 h 45"/>
                <a:gd name="T14" fmla="*/ 73025 w 46"/>
                <a:gd name="T15" fmla="*/ 15875 h 45"/>
                <a:gd name="T16" fmla="*/ 19050 w 46"/>
                <a:gd name="T17" fmla="*/ 69850 h 45"/>
                <a:gd name="T18" fmla="*/ 73025 w 46"/>
                <a:gd name="T19" fmla="*/ 12700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45">
                  <a:moveTo>
                    <a:pt x="23" y="0"/>
                  </a:moveTo>
                  <a:cubicBezTo>
                    <a:pt x="36" y="0"/>
                    <a:pt x="46" y="9"/>
                    <a:pt x="46" y="22"/>
                  </a:cubicBezTo>
                  <a:cubicBezTo>
                    <a:pt x="46" y="35"/>
                    <a:pt x="36" y="45"/>
                    <a:pt x="23" y="45"/>
                  </a:cubicBezTo>
                  <a:cubicBezTo>
                    <a:pt x="11" y="45"/>
                    <a:pt x="0" y="35"/>
                    <a:pt x="0" y="22"/>
                  </a:cubicBezTo>
                  <a:cubicBezTo>
                    <a:pt x="0" y="9"/>
                    <a:pt x="11" y="0"/>
                    <a:pt x="23" y="0"/>
                  </a:cubicBezTo>
                  <a:close/>
                  <a:moveTo>
                    <a:pt x="23" y="40"/>
                  </a:moveTo>
                  <a:cubicBezTo>
                    <a:pt x="33" y="40"/>
                    <a:pt x="40" y="33"/>
                    <a:pt x="40" y="22"/>
                  </a:cubicBezTo>
                  <a:cubicBezTo>
                    <a:pt x="40" y="12"/>
                    <a:pt x="33" y="5"/>
                    <a:pt x="23" y="5"/>
                  </a:cubicBezTo>
                  <a:cubicBezTo>
                    <a:pt x="13" y="5"/>
                    <a:pt x="6" y="12"/>
                    <a:pt x="6" y="22"/>
                  </a:cubicBezTo>
                  <a:cubicBezTo>
                    <a:pt x="6"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8" name="Freeform 42"/>
            <p:cNvSpPr>
              <a:spLocks/>
            </p:cNvSpPr>
            <p:nvPr userDrawn="1"/>
          </p:nvSpPr>
          <p:spPr bwMode="auto">
            <a:xfrm>
              <a:off x="-9293225" y="4140200"/>
              <a:ext cx="114300" cy="142875"/>
            </a:xfrm>
            <a:custGeom>
              <a:avLst/>
              <a:gdLst>
                <a:gd name="T0" fmla="*/ 114300 w 36"/>
                <a:gd name="T1" fmla="*/ 0 h 45"/>
                <a:gd name="T2" fmla="*/ 114300 w 36"/>
                <a:gd name="T3" fmla="*/ 82550 h 45"/>
                <a:gd name="T4" fmla="*/ 57150 w 36"/>
                <a:gd name="T5" fmla="*/ 142875 h 45"/>
                <a:gd name="T6" fmla="*/ 0 w 36"/>
                <a:gd name="T7" fmla="*/ 82550 h 45"/>
                <a:gd name="T8" fmla="*/ 0 w 36"/>
                <a:gd name="T9" fmla="*/ 0 h 45"/>
                <a:gd name="T10" fmla="*/ 15875 w 36"/>
                <a:gd name="T11" fmla="*/ 0 h 45"/>
                <a:gd name="T12" fmla="*/ 15875 w 36"/>
                <a:gd name="T13" fmla="*/ 82550 h 45"/>
                <a:gd name="T14" fmla="*/ 57150 w 36"/>
                <a:gd name="T15" fmla="*/ 127000 h 45"/>
                <a:gd name="T16" fmla="*/ 98425 w 36"/>
                <a:gd name="T17" fmla="*/ 82550 h 45"/>
                <a:gd name="T18" fmla="*/ 98425 w 36"/>
                <a:gd name="T19" fmla="*/ 0 h 45"/>
                <a:gd name="T20" fmla="*/ 114300 w 36"/>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45">
                  <a:moveTo>
                    <a:pt x="36" y="0"/>
                  </a:moveTo>
                  <a:cubicBezTo>
                    <a:pt x="36" y="26"/>
                    <a:pt x="36" y="26"/>
                    <a:pt x="36" y="26"/>
                  </a:cubicBezTo>
                  <a:cubicBezTo>
                    <a:pt x="36" y="38"/>
                    <a:pt x="29" y="45"/>
                    <a:pt x="18" y="45"/>
                  </a:cubicBezTo>
                  <a:cubicBezTo>
                    <a:pt x="6" y="45"/>
                    <a:pt x="0" y="38"/>
                    <a:pt x="0" y="26"/>
                  </a:cubicBezTo>
                  <a:cubicBezTo>
                    <a:pt x="0" y="0"/>
                    <a:pt x="0" y="0"/>
                    <a:pt x="0" y="0"/>
                  </a:cubicBezTo>
                  <a:cubicBezTo>
                    <a:pt x="5" y="0"/>
                    <a:pt x="5" y="0"/>
                    <a:pt x="5" y="0"/>
                  </a:cubicBezTo>
                  <a:cubicBezTo>
                    <a:pt x="5" y="26"/>
                    <a:pt x="5" y="26"/>
                    <a:pt x="5" y="26"/>
                  </a:cubicBezTo>
                  <a:cubicBezTo>
                    <a:pt x="5" y="35"/>
                    <a:pt x="9" y="40"/>
                    <a:pt x="18" y="40"/>
                  </a:cubicBezTo>
                  <a:cubicBezTo>
                    <a:pt x="26" y="40"/>
                    <a:pt x="31" y="35"/>
                    <a:pt x="31" y="26"/>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79" name="Freeform 43"/>
            <p:cNvSpPr>
              <a:spLocks/>
            </p:cNvSpPr>
            <p:nvPr userDrawn="1"/>
          </p:nvSpPr>
          <p:spPr bwMode="auto">
            <a:xfrm>
              <a:off x="-9150350" y="4140200"/>
              <a:ext cx="114300" cy="139700"/>
            </a:xfrm>
            <a:custGeom>
              <a:avLst/>
              <a:gdLst>
                <a:gd name="T0" fmla="*/ 114300 w 36"/>
                <a:gd name="T1" fmla="*/ 0 h 44"/>
                <a:gd name="T2" fmla="*/ 114300 w 36"/>
                <a:gd name="T3" fmla="*/ 139700 h 44"/>
                <a:gd name="T4" fmla="*/ 98425 w 36"/>
                <a:gd name="T5" fmla="*/ 139700 h 44"/>
                <a:gd name="T6" fmla="*/ 38100 w 36"/>
                <a:gd name="T7" fmla="*/ 57150 h 44"/>
                <a:gd name="T8" fmla="*/ 15875 w 36"/>
                <a:gd name="T9" fmla="*/ 28575 h 44"/>
                <a:gd name="T10" fmla="*/ 15875 w 36"/>
                <a:gd name="T11" fmla="*/ 28575 h 44"/>
                <a:gd name="T12" fmla="*/ 15875 w 36"/>
                <a:gd name="T13" fmla="*/ 66675 h 44"/>
                <a:gd name="T14" fmla="*/ 15875 w 36"/>
                <a:gd name="T15" fmla="*/ 139700 h 44"/>
                <a:gd name="T16" fmla="*/ 0 w 36"/>
                <a:gd name="T17" fmla="*/ 139700 h 44"/>
                <a:gd name="T18" fmla="*/ 0 w 36"/>
                <a:gd name="T19" fmla="*/ 0 h 44"/>
                <a:gd name="T20" fmla="*/ 15875 w 36"/>
                <a:gd name="T21" fmla="*/ 0 h 44"/>
                <a:gd name="T22" fmla="*/ 79375 w 36"/>
                <a:gd name="T23" fmla="*/ 82550 h 44"/>
                <a:gd name="T24" fmla="*/ 98425 w 36"/>
                <a:gd name="T25" fmla="*/ 111125 h 44"/>
                <a:gd name="T26" fmla="*/ 98425 w 36"/>
                <a:gd name="T27" fmla="*/ 111125 h 44"/>
                <a:gd name="T28" fmla="*/ 98425 w 36"/>
                <a:gd name="T29" fmla="*/ 73025 h 44"/>
                <a:gd name="T30" fmla="*/ 98425 w 36"/>
                <a:gd name="T31" fmla="*/ 0 h 44"/>
                <a:gd name="T32" fmla="*/ 114300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5" y="26"/>
                    <a:pt x="25" y="26"/>
                    <a:pt x="25" y="26"/>
                  </a:cubicBezTo>
                  <a:cubicBezTo>
                    <a:pt x="28"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0" name="Freeform 44"/>
            <p:cNvSpPr>
              <a:spLocks/>
            </p:cNvSpPr>
            <p:nvPr userDrawn="1"/>
          </p:nvSpPr>
          <p:spPr bwMode="auto">
            <a:xfrm>
              <a:off x="-9013825" y="4140200"/>
              <a:ext cx="107950" cy="139700"/>
            </a:xfrm>
            <a:custGeom>
              <a:avLst/>
              <a:gdLst>
                <a:gd name="T0" fmla="*/ 107950 w 68"/>
                <a:gd name="T1" fmla="*/ 0 h 88"/>
                <a:gd name="T2" fmla="*/ 107950 w 68"/>
                <a:gd name="T3" fmla="*/ 15875 h 88"/>
                <a:gd name="T4" fmla="*/ 63500 w 68"/>
                <a:gd name="T5" fmla="*/ 15875 h 88"/>
                <a:gd name="T6" fmla="*/ 63500 w 68"/>
                <a:gd name="T7" fmla="*/ 139700 h 88"/>
                <a:gd name="T8" fmla="*/ 47625 w 68"/>
                <a:gd name="T9" fmla="*/ 139700 h 88"/>
                <a:gd name="T10" fmla="*/ 47625 w 68"/>
                <a:gd name="T11" fmla="*/ 15875 h 88"/>
                <a:gd name="T12" fmla="*/ 0 w 68"/>
                <a:gd name="T13" fmla="*/ 15875 h 88"/>
                <a:gd name="T14" fmla="*/ 0 w 68"/>
                <a:gd name="T15" fmla="*/ 0 h 88"/>
                <a:gd name="T16" fmla="*/ 107950 w 68"/>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88">
                  <a:moveTo>
                    <a:pt x="68" y="0"/>
                  </a:moveTo>
                  <a:lnTo>
                    <a:pt x="68" y="10"/>
                  </a:lnTo>
                  <a:lnTo>
                    <a:pt x="40" y="10"/>
                  </a:lnTo>
                  <a:lnTo>
                    <a:pt x="40" y="88"/>
                  </a:lnTo>
                  <a:lnTo>
                    <a:pt x="30" y="88"/>
                  </a:lnTo>
                  <a:lnTo>
                    <a:pt x="30" y="10"/>
                  </a:lnTo>
                  <a:lnTo>
                    <a:pt x="0" y="10"/>
                  </a:lnTo>
                  <a:lnTo>
                    <a:pt x="0"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1" name="Freeform 45"/>
            <p:cNvSpPr>
              <a:spLocks noEditPoints="1"/>
            </p:cNvSpPr>
            <p:nvPr userDrawn="1"/>
          </p:nvSpPr>
          <p:spPr bwMode="auto">
            <a:xfrm>
              <a:off x="-8880475" y="4140200"/>
              <a:ext cx="98425" cy="139700"/>
            </a:xfrm>
            <a:custGeom>
              <a:avLst/>
              <a:gdLst>
                <a:gd name="T0" fmla="*/ 79375 w 31"/>
                <a:gd name="T1" fmla="*/ 139700 h 44"/>
                <a:gd name="T2" fmla="*/ 47625 w 31"/>
                <a:gd name="T3" fmla="*/ 88900 h 44"/>
                <a:gd name="T4" fmla="*/ 41275 w 31"/>
                <a:gd name="T5" fmla="*/ 88900 h 44"/>
                <a:gd name="T6" fmla="*/ 15875 w 31"/>
                <a:gd name="T7" fmla="*/ 88900 h 44"/>
                <a:gd name="T8" fmla="*/ 15875 w 31"/>
                <a:gd name="T9" fmla="*/ 139700 h 44"/>
                <a:gd name="T10" fmla="*/ 0 w 31"/>
                <a:gd name="T11" fmla="*/ 139700 h 44"/>
                <a:gd name="T12" fmla="*/ 0 w 31"/>
                <a:gd name="T13" fmla="*/ 0 h 44"/>
                <a:gd name="T14" fmla="*/ 41275 w 31"/>
                <a:gd name="T15" fmla="*/ 0 h 44"/>
                <a:gd name="T16" fmla="*/ 92075 w 31"/>
                <a:gd name="T17" fmla="*/ 44450 h 44"/>
                <a:gd name="T18" fmla="*/ 63500 w 31"/>
                <a:gd name="T19" fmla="*/ 85725 h 44"/>
                <a:gd name="T20" fmla="*/ 98425 w 31"/>
                <a:gd name="T21" fmla="*/ 139700 h 44"/>
                <a:gd name="T22" fmla="*/ 79375 w 31"/>
                <a:gd name="T23" fmla="*/ 139700 h 44"/>
                <a:gd name="T24" fmla="*/ 41275 w 31"/>
                <a:gd name="T25" fmla="*/ 73025 h 44"/>
                <a:gd name="T26" fmla="*/ 76200 w 31"/>
                <a:gd name="T27" fmla="*/ 44450 h 44"/>
                <a:gd name="T28" fmla="*/ 41275 w 31"/>
                <a:gd name="T29" fmla="*/ 15875 h 44"/>
                <a:gd name="T30" fmla="*/ 15875 w 31"/>
                <a:gd name="T31" fmla="*/ 15875 h 44"/>
                <a:gd name="T32" fmla="*/ 15875 w 31"/>
                <a:gd name="T33" fmla="*/ 73025 h 44"/>
                <a:gd name="T34" fmla="*/ 41275 w 31"/>
                <a:gd name="T35" fmla="*/ 73025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4">
                  <a:moveTo>
                    <a:pt x="25" y="44"/>
                  </a:moveTo>
                  <a:cubicBezTo>
                    <a:pt x="15" y="28"/>
                    <a:pt x="15" y="28"/>
                    <a:pt x="15" y="28"/>
                  </a:cubicBezTo>
                  <a:cubicBezTo>
                    <a:pt x="14" y="28"/>
                    <a:pt x="14" y="28"/>
                    <a:pt x="13" y="28"/>
                  </a:cubicBezTo>
                  <a:cubicBezTo>
                    <a:pt x="5" y="28"/>
                    <a:pt x="5" y="28"/>
                    <a:pt x="5" y="28"/>
                  </a:cubicBezTo>
                  <a:cubicBezTo>
                    <a:pt x="5" y="44"/>
                    <a:pt x="5" y="44"/>
                    <a:pt x="5" y="44"/>
                  </a:cubicBezTo>
                  <a:cubicBezTo>
                    <a:pt x="0" y="44"/>
                    <a:pt x="0" y="44"/>
                    <a:pt x="0" y="44"/>
                  </a:cubicBezTo>
                  <a:cubicBezTo>
                    <a:pt x="0" y="0"/>
                    <a:pt x="0" y="0"/>
                    <a:pt x="0" y="0"/>
                  </a:cubicBezTo>
                  <a:cubicBezTo>
                    <a:pt x="13" y="0"/>
                    <a:pt x="13" y="0"/>
                    <a:pt x="13" y="0"/>
                  </a:cubicBezTo>
                  <a:cubicBezTo>
                    <a:pt x="23" y="0"/>
                    <a:pt x="29" y="6"/>
                    <a:pt x="29" y="14"/>
                  </a:cubicBezTo>
                  <a:cubicBezTo>
                    <a:pt x="29" y="20"/>
                    <a:pt x="26" y="25"/>
                    <a:pt x="20" y="27"/>
                  </a:cubicBezTo>
                  <a:cubicBezTo>
                    <a:pt x="31" y="44"/>
                    <a:pt x="31" y="44"/>
                    <a:pt x="31" y="44"/>
                  </a:cubicBezTo>
                  <a:lnTo>
                    <a:pt x="25" y="44"/>
                  </a:lnTo>
                  <a:close/>
                  <a:moveTo>
                    <a:pt x="13" y="23"/>
                  </a:moveTo>
                  <a:cubicBezTo>
                    <a:pt x="20" y="23"/>
                    <a:pt x="24" y="19"/>
                    <a:pt x="24" y="14"/>
                  </a:cubicBezTo>
                  <a:cubicBezTo>
                    <a:pt x="24" y="9"/>
                    <a:pt x="20" y="5"/>
                    <a:pt x="13" y="5"/>
                  </a:cubicBezTo>
                  <a:cubicBezTo>
                    <a:pt x="5" y="5"/>
                    <a:pt x="5" y="5"/>
                    <a:pt x="5" y="5"/>
                  </a:cubicBezTo>
                  <a:cubicBezTo>
                    <a:pt x="5" y="23"/>
                    <a:pt x="5" y="23"/>
                    <a:pt x="5" y="23"/>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2" name="Rectangle 46"/>
            <p:cNvSpPr>
              <a:spLocks noChangeArrowheads="1"/>
            </p:cNvSpPr>
            <p:nvPr userDrawn="1"/>
          </p:nvSpPr>
          <p:spPr bwMode="auto">
            <a:xfrm>
              <a:off x="-8756650" y="4140200"/>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3" name="Freeform 47"/>
            <p:cNvSpPr>
              <a:spLocks/>
            </p:cNvSpPr>
            <p:nvPr userDrawn="1"/>
          </p:nvSpPr>
          <p:spPr bwMode="auto">
            <a:xfrm>
              <a:off x="-8702675" y="4140200"/>
              <a:ext cx="92075" cy="139700"/>
            </a:xfrm>
            <a:custGeom>
              <a:avLst/>
              <a:gdLst>
                <a:gd name="T0" fmla="*/ 92075 w 58"/>
                <a:gd name="T1" fmla="*/ 123825 h 88"/>
                <a:gd name="T2" fmla="*/ 92075 w 58"/>
                <a:gd name="T3" fmla="*/ 139700 h 88"/>
                <a:gd name="T4" fmla="*/ 0 w 58"/>
                <a:gd name="T5" fmla="*/ 139700 h 88"/>
                <a:gd name="T6" fmla="*/ 0 w 58"/>
                <a:gd name="T7" fmla="*/ 0 h 88"/>
                <a:gd name="T8" fmla="*/ 92075 w 58"/>
                <a:gd name="T9" fmla="*/ 0 h 88"/>
                <a:gd name="T10" fmla="*/ 92075 w 58"/>
                <a:gd name="T11" fmla="*/ 15875 h 88"/>
                <a:gd name="T12" fmla="*/ 15875 w 58"/>
                <a:gd name="T13" fmla="*/ 15875 h 88"/>
                <a:gd name="T14" fmla="*/ 15875 w 58"/>
                <a:gd name="T15" fmla="*/ 60325 h 88"/>
                <a:gd name="T16" fmla="*/ 76200 w 58"/>
                <a:gd name="T17" fmla="*/ 60325 h 88"/>
                <a:gd name="T18" fmla="*/ 76200 w 58"/>
                <a:gd name="T19" fmla="*/ 73025 h 88"/>
                <a:gd name="T20" fmla="*/ 15875 w 58"/>
                <a:gd name="T21" fmla="*/ 73025 h 88"/>
                <a:gd name="T22" fmla="*/ 15875 w 58"/>
                <a:gd name="T23" fmla="*/ 123825 h 88"/>
                <a:gd name="T24" fmla="*/ 92075 w 58"/>
                <a:gd name="T25" fmla="*/ 123825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4" name="Freeform 48"/>
            <p:cNvSpPr>
              <a:spLocks/>
            </p:cNvSpPr>
            <p:nvPr userDrawn="1"/>
          </p:nvSpPr>
          <p:spPr bwMode="auto">
            <a:xfrm>
              <a:off x="-8594725" y="4140200"/>
              <a:ext cx="101600" cy="142875"/>
            </a:xfrm>
            <a:custGeom>
              <a:avLst/>
              <a:gdLst>
                <a:gd name="T0" fmla="*/ 85725 w 32"/>
                <a:gd name="T1" fmla="*/ 41275 h 45"/>
                <a:gd name="T2" fmla="*/ 50800 w 32"/>
                <a:gd name="T3" fmla="*/ 12700 h 45"/>
                <a:gd name="T4" fmla="*/ 19050 w 32"/>
                <a:gd name="T5" fmla="*/ 34925 h 45"/>
                <a:gd name="T6" fmla="*/ 57150 w 32"/>
                <a:gd name="T7" fmla="*/ 60325 h 45"/>
                <a:gd name="T8" fmla="*/ 101600 w 32"/>
                <a:gd name="T9" fmla="*/ 101600 h 45"/>
                <a:gd name="T10" fmla="*/ 50800 w 32"/>
                <a:gd name="T11" fmla="*/ 142875 h 45"/>
                <a:gd name="T12" fmla="*/ 0 w 32"/>
                <a:gd name="T13" fmla="*/ 101600 h 45"/>
                <a:gd name="T14" fmla="*/ 15875 w 32"/>
                <a:gd name="T15" fmla="*/ 98425 h 45"/>
                <a:gd name="T16" fmla="*/ 50800 w 32"/>
                <a:gd name="T17" fmla="*/ 127000 h 45"/>
                <a:gd name="T18" fmla="*/ 85725 w 32"/>
                <a:gd name="T19" fmla="*/ 101600 h 45"/>
                <a:gd name="T20" fmla="*/ 41275 w 32"/>
                <a:gd name="T21" fmla="*/ 73025 h 45"/>
                <a:gd name="T22" fmla="*/ 3175 w 32"/>
                <a:gd name="T23" fmla="*/ 34925 h 45"/>
                <a:gd name="T24" fmla="*/ 50800 w 32"/>
                <a:gd name="T25" fmla="*/ 0 h 45"/>
                <a:gd name="T26" fmla="*/ 98425 w 32"/>
                <a:gd name="T27" fmla="*/ 34925 h 45"/>
                <a:gd name="T28" fmla="*/ 85725 w 32"/>
                <a:gd name="T29" fmla="*/ 41275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45">
                  <a:moveTo>
                    <a:pt x="27" y="13"/>
                  </a:moveTo>
                  <a:cubicBezTo>
                    <a:pt x="26" y="7"/>
                    <a:pt x="21" y="4"/>
                    <a:pt x="16" y="4"/>
                  </a:cubicBezTo>
                  <a:cubicBezTo>
                    <a:pt x="10" y="4"/>
                    <a:pt x="6" y="7"/>
                    <a:pt x="6" y="11"/>
                  </a:cubicBezTo>
                  <a:cubicBezTo>
                    <a:pt x="6" y="16"/>
                    <a:pt x="12" y="17"/>
                    <a:pt x="18" y="19"/>
                  </a:cubicBezTo>
                  <a:cubicBezTo>
                    <a:pt x="24" y="21"/>
                    <a:pt x="32" y="24"/>
                    <a:pt x="32" y="32"/>
                  </a:cubicBezTo>
                  <a:cubicBezTo>
                    <a:pt x="32" y="40"/>
                    <a:pt x="26" y="45"/>
                    <a:pt x="16" y="45"/>
                  </a:cubicBezTo>
                  <a:cubicBezTo>
                    <a:pt x="7" y="45"/>
                    <a:pt x="1" y="39"/>
                    <a:pt x="0" y="32"/>
                  </a:cubicBezTo>
                  <a:cubicBezTo>
                    <a:pt x="5" y="31"/>
                    <a:pt x="5" y="31"/>
                    <a:pt x="5" y="31"/>
                  </a:cubicBezTo>
                  <a:cubicBezTo>
                    <a:pt x="5" y="36"/>
                    <a:pt x="9" y="40"/>
                    <a:pt x="16" y="40"/>
                  </a:cubicBezTo>
                  <a:cubicBezTo>
                    <a:pt x="23" y="40"/>
                    <a:pt x="27" y="37"/>
                    <a:pt x="27" y="32"/>
                  </a:cubicBezTo>
                  <a:cubicBezTo>
                    <a:pt x="27" y="26"/>
                    <a:pt x="19" y="25"/>
                    <a:pt x="13" y="23"/>
                  </a:cubicBezTo>
                  <a:cubicBezTo>
                    <a:pt x="8" y="21"/>
                    <a:pt x="1" y="19"/>
                    <a:pt x="1" y="11"/>
                  </a:cubicBezTo>
                  <a:cubicBezTo>
                    <a:pt x="1" y="5"/>
                    <a:pt x="7" y="0"/>
                    <a:pt x="16" y="0"/>
                  </a:cubicBezTo>
                  <a:cubicBezTo>
                    <a:pt x="24" y="0"/>
                    <a:pt x="30" y="4"/>
                    <a:pt x="31"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5" name="Line 49"/>
            <p:cNvSpPr>
              <a:spLocks noChangeShapeType="1"/>
            </p:cNvSpPr>
            <p:nvPr userDrawn="1"/>
          </p:nvSpPr>
          <p:spPr bwMode="auto">
            <a:xfrm>
              <a:off x="-13328650" y="4016375"/>
              <a:ext cx="4864100" cy="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14218" fontAlgn="base">
                <a:spcBef>
                  <a:spcPct val="0"/>
                </a:spcBef>
                <a:spcAft>
                  <a:spcPct val="0"/>
                </a:spcAft>
              </a:pPr>
              <a:endParaRPr lang="en-US" sz="3600" dirty="0">
                <a:solidFill>
                  <a:srgbClr val="000000"/>
                </a:solidFill>
              </a:endParaRPr>
            </a:p>
          </p:txBody>
        </p:sp>
        <p:sp>
          <p:nvSpPr>
            <p:cNvPr id="186" name="Freeform 50"/>
            <p:cNvSpPr>
              <a:spLocks noEditPoints="1"/>
            </p:cNvSpPr>
            <p:nvPr userDrawn="1"/>
          </p:nvSpPr>
          <p:spPr bwMode="auto">
            <a:xfrm>
              <a:off x="-12442825" y="3448050"/>
              <a:ext cx="111125" cy="149225"/>
            </a:xfrm>
            <a:custGeom>
              <a:avLst/>
              <a:gdLst>
                <a:gd name="T0" fmla="*/ 60325 w 35"/>
                <a:gd name="T1" fmla="*/ 0 h 47"/>
                <a:gd name="T2" fmla="*/ 101600 w 35"/>
                <a:gd name="T3" fmla="*/ 38100 h 47"/>
                <a:gd name="T4" fmla="*/ 79375 w 35"/>
                <a:gd name="T5" fmla="*/ 66675 h 47"/>
                <a:gd name="T6" fmla="*/ 79375 w 35"/>
                <a:gd name="T7" fmla="*/ 66675 h 47"/>
                <a:gd name="T8" fmla="*/ 111125 w 35"/>
                <a:gd name="T9" fmla="*/ 104775 h 47"/>
                <a:gd name="T10" fmla="*/ 60325 w 35"/>
                <a:gd name="T11" fmla="*/ 149225 h 47"/>
                <a:gd name="T12" fmla="*/ 0 w 35"/>
                <a:gd name="T13" fmla="*/ 149225 h 47"/>
                <a:gd name="T14" fmla="*/ 0 w 35"/>
                <a:gd name="T15" fmla="*/ 0 h 47"/>
                <a:gd name="T16" fmla="*/ 60325 w 35"/>
                <a:gd name="T17" fmla="*/ 0 h 47"/>
                <a:gd name="T18" fmla="*/ 53975 w 35"/>
                <a:gd name="T19" fmla="*/ 60325 h 47"/>
                <a:gd name="T20" fmla="*/ 79375 w 35"/>
                <a:gd name="T21" fmla="*/ 41275 h 47"/>
                <a:gd name="T22" fmla="*/ 53975 w 35"/>
                <a:gd name="T23" fmla="*/ 19050 h 47"/>
                <a:gd name="T24" fmla="*/ 25400 w 35"/>
                <a:gd name="T25" fmla="*/ 19050 h 47"/>
                <a:gd name="T26" fmla="*/ 25400 w 35"/>
                <a:gd name="T27" fmla="*/ 60325 h 47"/>
                <a:gd name="T28" fmla="*/ 53975 w 35"/>
                <a:gd name="T29" fmla="*/ 60325 h 47"/>
                <a:gd name="T30" fmla="*/ 60325 w 35"/>
                <a:gd name="T31" fmla="*/ 130175 h 47"/>
                <a:gd name="T32" fmla="*/ 88900 w 35"/>
                <a:gd name="T33" fmla="*/ 104775 h 47"/>
                <a:gd name="T34" fmla="*/ 60325 w 35"/>
                <a:gd name="T35" fmla="*/ 79375 h 47"/>
                <a:gd name="T36" fmla="*/ 25400 w 35"/>
                <a:gd name="T37" fmla="*/ 79375 h 47"/>
                <a:gd name="T38" fmla="*/ 25400 w 35"/>
                <a:gd name="T39" fmla="*/ 130175 h 47"/>
                <a:gd name="T40" fmla="*/ 60325 w 35"/>
                <a:gd name="T41" fmla="*/ 130175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7" name="Freeform 51"/>
            <p:cNvSpPr>
              <a:spLocks/>
            </p:cNvSpPr>
            <p:nvPr userDrawn="1"/>
          </p:nvSpPr>
          <p:spPr bwMode="auto">
            <a:xfrm>
              <a:off x="-12296775" y="3448050"/>
              <a:ext cx="104775" cy="149225"/>
            </a:xfrm>
            <a:custGeom>
              <a:avLst/>
              <a:gdLst>
                <a:gd name="T0" fmla="*/ 104775 w 66"/>
                <a:gd name="T1" fmla="*/ 127000 h 94"/>
                <a:gd name="T2" fmla="*/ 104775 w 66"/>
                <a:gd name="T3" fmla="*/ 149225 h 94"/>
                <a:gd name="T4" fmla="*/ 0 w 66"/>
                <a:gd name="T5" fmla="*/ 149225 h 94"/>
                <a:gd name="T6" fmla="*/ 0 w 66"/>
                <a:gd name="T7" fmla="*/ 0 h 94"/>
                <a:gd name="T8" fmla="*/ 101600 w 66"/>
                <a:gd name="T9" fmla="*/ 0 h 94"/>
                <a:gd name="T10" fmla="*/ 101600 w 66"/>
                <a:gd name="T11" fmla="*/ 22225 h 94"/>
                <a:gd name="T12" fmla="*/ 25400 w 66"/>
                <a:gd name="T13" fmla="*/ 22225 h 94"/>
                <a:gd name="T14" fmla="*/ 25400 w 66"/>
                <a:gd name="T15" fmla="*/ 60325 h 94"/>
                <a:gd name="T16" fmla="*/ 85725 w 66"/>
                <a:gd name="T17" fmla="*/ 60325 h 94"/>
                <a:gd name="T18" fmla="*/ 85725 w 66"/>
                <a:gd name="T19" fmla="*/ 82550 h 94"/>
                <a:gd name="T20" fmla="*/ 25400 w 66"/>
                <a:gd name="T21" fmla="*/ 82550 h 94"/>
                <a:gd name="T22" fmla="*/ 25400 w 66"/>
                <a:gd name="T23" fmla="*/ 127000 h 94"/>
                <a:gd name="T24" fmla="*/ 104775 w 66"/>
                <a:gd name="T25" fmla="*/ 12700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8" name="Freeform 52"/>
            <p:cNvSpPr>
              <a:spLocks/>
            </p:cNvSpPr>
            <p:nvPr userDrawn="1"/>
          </p:nvSpPr>
          <p:spPr bwMode="auto">
            <a:xfrm>
              <a:off x="-12166600" y="3448050"/>
              <a:ext cx="136525" cy="149225"/>
            </a:xfrm>
            <a:custGeom>
              <a:avLst/>
              <a:gdLst>
                <a:gd name="T0" fmla="*/ 136525 w 43"/>
                <a:gd name="T1" fmla="*/ 0 h 47"/>
                <a:gd name="T2" fmla="*/ 79375 w 43"/>
                <a:gd name="T3" fmla="*/ 79375 h 47"/>
                <a:gd name="T4" fmla="*/ 79375 w 43"/>
                <a:gd name="T5" fmla="*/ 149225 h 47"/>
                <a:gd name="T6" fmla="*/ 57150 w 43"/>
                <a:gd name="T7" fmla="*/ 149225 h 47"/>
                <a:gd name="T8" fmla="*/ 57150 w 43"/>
                <a:gd name="T9" fmla="*/ 79375 h 47"/>
                <a:gd name="T10" fmla="*/ 0 w 43"/>
                <a:gd name="T11" fmla="*/ 0 h 47"/>
                <a:gd name="T12" fmla="*/ 25400 w 43"/>
                <a:gd name="T13" fmla="*/ 0 h 47"/>
                <a:gd name="T14" fmla="*/ 60325 w 43"/>
                <a:gd name="T15" fmla="*/ 44450 h 47"/>
                <a:gd name="T16" fmla="*/ 66675 w 43"/>
                <a:gd name="T17" fmla="*/ 57150 h 47"/>
                <a:gd name="T18" fmla="*/ 69850 w 43"/>
                <a:gd name="T19" fmla="*/ 57150 h 47"/>
                <a:gd name="T20" fmla="*/ 76200 w 43"/>
                <a:gd name="T21" fmla="*/ 44450 h 47"/>
                <a:gd name="T22" fmla="*/ 111125 w 43"/>
                <a:gd name="T23" fmla="*/ 0 h 47"/>
                <a:gd name="T24" fmla="*/ 136525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89" name="Freeform 53"/>
            <p:cNvSpPr>
              <a:spLocks noEditPoints="1"/>
            </p:cNvSpPr>
            <p:nvPr userDrawn="1"/>
          </p:nvSpPr>
          <p:spPr bwMode="auto">
            <a:xfrm>
              <a:off x="-12023725" y="3444875"/>
              <a:ext cx="152400" cy="155575"/>
            </a:xfrm>
            <a:custGeom>
              <a:avLst/>
              <a:gdLst>
                <a:gd name="T0" fmla="*/ 76200 w 48"/>
                <a:gd name="T1" fmla="*/ 0 h 49"/>
                <a:gd name="T2" fmla="*/ 152400 w 48"/>
                <a:gd name="T3" fmla="*/ 76200 h 49"/>
                <a:gd name="T4" fmla="*/ 76200 w 48"/>
                <a:gd name="T5" fmla="*/ 155575 h 49"/>
                <a:gd name="T6" fmla="*/ 0 w 48"/>
                <a:gd name="T7" fmla="*/ 76200 h 49"/>
                <a:gd name="T8" fmla="*/ 76200 w 48"/>
                <a:gd name="T9" fmla="*/ 0 h 49"/>
                <a:gd name="T10" fmla="*/ 76200 w 48"/>
                <a:gd name="T11" fmla="*/ 130175 h 49"/>
                <a:gd name="T12" fmla="*/ 130175 w 48"/>
                <a:gd name="T13" fmla="*/ 76200 h 49"/>
                <a:gd name="T14" fmla="*/ 76200 w 48"/>
                <a:gd name="T15" fmla="*/ 22225 h 49"/>
                <a:gd name="T16" fmla="*/ 22225 w 48"/>
                <a:gd name="T17" fmla="*/ 76200 h 49"/>
                <a:gd name="T18" fmla="*/ 76200 w 48"/>
                <a:gd name="T19" fmla="*/ 130175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0" name="Freeform 54"/>
            <p:cNvSpPr>
              <a:spLocks/>
            </p:cNvSpPr>
            <p:nvPr userDrawn="1"/>
          </p:nvSpPr>
          <p:spPr bwMode="auto">
            <a:xfrm>
              <a:off x="-11836400" y="3448050"/>
              <a:ext cx="123825" cy="149225"/>
            </a:xfrm>
            <a:custGeom>
              <a:avLst/>
              <a:gdLst>
                <a:gd name="T0" fmla="*/ 123825 w 39"/>
                <a:gd name="T1" fmla="*/ 0 h 47"/>
                <a:gd name="T2" fmla="*/ 123825 w 39"/>
                <a:gd name="T3" fmla="*/ 149225 h 47"/>
                <a:gd name="T4" fmla="*/ 101600 w 39"/>
                <a:gd name="T5" fmla="*/ 149225 h 47"/>
                <a:gd name="T6" fmla="*/ 47625 w 39"/>
                <a:gd name="T7" fmla="*/ 76200 h 47"/>
                <a:gd name="T8" fmla="*/ 22225 w 39"/>
                <a:gd name="T9" fmla="*/ 38100 h 47"/>
                <a:gd name="T10" fmla="*/ 22225 w 39"/>
                <a:gd name="T11" fmla="*/ 38100 h 47"/>
                <a:gd name="T12" fmla="*/ 22225 w 39"/>
                <a:gd name="T13" fmla="*/ 85725 h 47"/>
                <a:gd name="T14" fmla="*/ 22225 w 39"/>
                <a:gd name="T15" fmla="*/ 149225 h 47"/>
                <a:gd name="T16" fmla="*/ 0 w 39"/>
                <a:gd name="T17" fmla="*/ 149225 h 47"/>
                <a:gd name="T18" fmla="*/ 0 w 39"/>
                <a:gd name="T19" fmla="*/ 0 h 47"/>
                <a:gd name="T20" fmla="*/ 22225 w 39"/>
                <a:gd name="T21" fmla="*/ 0 h 47"/>
                <a:gd name="T22" fmla="*/ 76200 w 39"/>
                <a:gd name="T23" fmla="*/ 73025 h 47"/>
                <a:gd name="T24" fmla="*/ 101600 w 39"/>
                <a:gd name="T25" fmla="*/ 107950 h 47"/>
                <a:gd name="T26" fmla="*/ 101600 w 39"/>
                <a:gd name="T27" fmla="*/ 107950 h 47"/>
                <a:gd name="T28" fmla="*/ 101600 w 39"/>
                <a:gd name="T29" fmla="*/ 63500 h 47"/>
                <a:gd name="T30" fmla="*/ 101600 w 39"/>
                <a:gd name="T31" fmla="*/ 0 h 47"/>
                <a:gd name="T32" fmla="*/ 123825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1" name="Freeform 55"/>
            <p:cNvSpPr>
              <a:spLocks noEditPoints="1"/>
            </p:cNvSpPr>
            <p:nvPr userDrawn="1"/>
          </p:nvSpPr>
          <p:spPr bwMode="auto">
            <a:xfrm>
              <a:off x="-11664950" y="3448050"/>
              <a:ext cx="139700" cy="149225"/>
            </a:xfrm>
            <a:custGeom>
              <a:avLst/>
              <a:gdLst>
                <a:gd name="T0" fmla="*/ 63500 w 44"/>
                <a:gd name="T1" fmla="*/ 0 h 47"/>
                <a:gd name="T2" fmla="*/ 139700 w 44"/>
                <a:gd name="T3" fmla="*/ 76200 h 47"/>
                <a:gd name="T4" fmla="*/ 63500 w 44"/>
                <a:gd name="T5" fmla="*/ 149225 h 47"/>
                <a:gd name="T6" fmla="*/ 0 w 44"/>
                <a:gd name="T7" fmla="*/ 149225 h 47"/>
                <a:gd name="T8" fmla="*/ 0 w 44"/>
                <a:gd name="T9" fmla="*/ 0 h 47"/>
                <a:gd name="T10" fmla="*/ 63500 w 44"/>
                <a:gd name="T11" fmla="*/ 0 h 47"/>
                <a:gd name="T12" fmla="*/ 63500 w 44"/>
                <a:gd name="T13" fmla="*/ 127000 h 47"/>
                <a:gd name="T14" fmla="*/ 114300 w 44"/>
                <a:gd name="T15" fmla="*/ 76200 h 47"/>
                <a:gd name="T16" fmla="*/ 63500 w 44"/>
                <a:gd name="T17" fmla="*/ 22225 h 47"/>
                <a:gd name="T18" fmla="*/ 22225 w 44"/>
                <a:gd name="T19" fmla="*/ 22225 h 47"/>
                <a:gd name="T20" fmla="*/ 22225 w 44"/>
                <a:gd name="T21" fmla="*/ 127000 h 47"/>
                <a:gd name="T22" fmla="*/ 63500 w 44"/>
                <a:gd name="T23" fmla="*/ 127000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2" name="Freeform 56"/>
            <p:cNvSpPr>
              <a:spLocks/>
            </p:cNvSpPr>
            <p:nvPr userDrawn="1"/>
          </p:nvSpPr>
          <p:spPr bwMode="auto">
            <a:xfrm>
              <a:off x="-11442700" y="3448050"/>
              <a:ext cx="117475" cy="149225"/>
            </a:xfrm>
            <a:custGeom>
              <a:avLst/>
              <a:gdLst>
                <a:gd name="T0" fmla="*/ 117475 w 74"/>
                <a:gd name="T1" fmla="*/ 0 h 94"/>
                <a:gd name="T2" fmla="*/ 117475 w 74"/>
                <a:gd name="T3" fmla="*/ 22225 h 94"/>
                <a:gd name="T4" fmla="*/ 69850 w 74"/>
                <a:gd name="T5" fmla="*/ 22225 h 94"/>
                <a:gd name="T6" fmla="*/ 69850 w 74"/>
                <a:gd name="T7" fmla="*/ 149225 h 94"/>
                <a:gd name="T8" fmla="*/ 47625 w 74"/>
                <a:gd name="T9" fmla="*/ 149225 h 94"/>
                <a:gd name="T10" fmla="*/ 47625 w 74"/>
                <a:gd name="T11" fmla="*/ 22225 h 94"/>
                <a:gd name="T12" fmla="*/ 0 w 74"/>
                <a:gd name="T13" fmla="*/ 22225 h 94"/>
                <a:gd name="T14" fmla="*/ 0 w 74"/>
                <a:gd name="T15" fmla="*/ 0 h 94"/>
                <a:gd name="T16" fmla="*/ 117475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3" name="Freeform 57"/>
            <p:cNvSpPr>
              <a:spLocks/>
            </p:cNvSpPr>
            <p:nvPr userDrawn="1"/>
          </p:nvSpPr>
          <p:spPr bwMode="auto">
            <a:xfrm>
              <a:off x="-11293475" y="3448050"/>
              <a:ext cx="120650" cy="149225"/>
            </a:xfrm>
            <a:custGeom>
              <a:avLst/>
              <a:gdLst>
                <a:gd name="T0" fmla="*/ 120650 w 76"/>
                <a:gd name="T1" fmla="*/ 0 h 94"/>
                <a:gd name="T2" fmla="*/ 120650 w 76"/>
                <a:gd name="T3" fmla="*/ 149225 h 94"/>
                <a:gd name="T4" fmla="*/ 95250 w 76"/>
                <a:gd name="T5" fmla="*/ 149225 h 94"/>
                <a:gd name="T6" fmla="*/ 95250 w 76"/>
                <a:gd name="T7" fmla="*/ 82550 h 94"/>
                <a:gd name="T8" fmla="*/ 25400 w 76"/>
                <a:gd name="T9" fmla="*/ 82550 h 94"/>
                <a:gd name="T10" fmla="*/ 25400 w 76"/>
                <a:gd name="T11" fmla="*/ 149225 h 94"/>
                <a:gd name="T12" fmla="*/ 0 w 76"/>
                <a:gd name="T13" fmla="*/ 149225 h 94"/>
                <a:gd name="T14" fmla="*/ 0 w 76"/>
                <a:gd name="T15" fmla="*/ 0 h 94"/>
                <a:gd name="T16" fmla="*/ 25400 w 76"/>
                <a:gd name="T17" fmla="*/ 0 h 94"/>
                <a:gd name="T18" fmla="*/ 25400 w 76"/>
                <a:gd name="T19" fmla="*/ 60325 h 94"/>
                <a:gd name="T20" fmla="*/ 95250 w 76"/>
                <a:gd name="T21" fmla="*/ 60325 h 94"/>
                <a:gd name="T22" fmla="*/ 95250 w 76"/>
                <a:gd name="T23" fmla="*/ 0 h 94"/>
                <a:gd name="T24" fmla="*/ 120650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4" name="Freeform 58"/>
            <p:cNvSpPr>
              <a:spLocks/>
            </p:cNvSpPr>
            <p:nvPr userDrawn="1"/>
          </p:nvSpPr>
          <p:spPr bwMode="auto">
            <a:xfrm>
              <a:off x="-11128375" y="3448050"/>
              <a:ext cx="104775" cy="149225"/>
            </a:xfrm>
            <a:custGeom>
              <a:avLst/>
              <a:gdLst>
                <a:gd name="T0" fmla="*/ 104775 w 66"/>
                <a:gd name="T1" fmla="*/ 127000 h 94"/>
                <a:gd name="T2" fmla="*/ 104775 w 66"/>
                <a:gd name="T3" fmla="*/ 149225 h 94"/>
                <a:gd name="T4" fmla="*/ 0 w 66"/>
                <a:gd name="T5" fmla="*/ 149225 h 94"/>
                <a:gd name="T6" fmla="*/ 0 w 66"/>
                <a:gd name="T7" fmla="*/ 0 h 94"/>
                <a:gd name="T8" fmla="*/ 101600 w 66"/>
                <a:gd name="T9" fmla="*/ 0 h 94"/>
                <a:gd name="T10" fmla="*/ 101600 w 66"/>
                <a:gd name="T11" fmla="*/ 22225 h 94"/>
                <a:gd name="T12" fmla="*/ 25400 w 66"/>
                <a:gd name="T13" fmla="*/ 22225 h 94"/>
                <a:gd name="T14" fmla="*/ 25400 w 66"/>
                <a:gd name="T15" fmla="*/ 60325 h 94"/>
                <a:gd name="T16" fmla="*/ 85725 w 66"/>
                <a:gd name="T17" fmla="*/ 60325 h 94"/>
                <a:gd name="T18" fmla="*/ 85725 w 66"/>
                <a:gd name="T19" fmla="*/ 82550 h 94"/>
                <a:gd name="T20" fmla="*/ 25400 w 66"/>
                <a:gd name="T21" fmla="*/ 82550 h 94"/>
                <a:gd name="T22" fmla="*/ 25400 w 66"/>
                <a:gd name="T23" fmla="*/ 127000 h 94"/>
                <a:gd name="T24" fmla="*/ 104775 w 66"/>
                <a:gd name="T25" fmla="*/ 12700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5" name="Freeform 59"/>
            <p:cNvSpPr>
              <a:spLocks/>
            </p:cNvSpPr>
            <p:nvPr userDrawn="1"/>
          </p:nvSpPr>
          <p:spPr bwMode="auto">
            <a:xfrm>
              <a:off x="-10931525" y="3444875"/>
              <a:ext cx="146050" cy="155575"/>
            </a:xfrm>
            <a:custGeom>
              <a:avLst/>
              <a:gdLst>
                <a:gd name="T0" fmla="*/ 120650 w 46"/>
                <a:gd name="T1" fmla="*/ 44450 h 49"/>
                <a:gd name="T2" fmla="*/ 76200 w 46"/>
                <a:gd name="T3" fmla="*/ 22225 h 49"/>
                <a:gd name="T4" fmla="*/ 22225 w 46"/>
                <a:gd name="T5" fmla="*/ 76200 h 49"/>
                <a:gd name="T6" fmla="*/ 76200 w 46"/>
                <a:gd name="T7" fmla="*/ 130175 h 49"/>
                <a:gd name="T8" fmla="*/ 123825 w 46"/>
                <a:gd name="T9" fmla="*/ 104775 h 49"/>
                <a:gd name="T10" fmla="*/ 146050 w 46"/>
                <a:gd name="T11" fmla="*/ 111125 h 49"/>
                <a:gd name="T12" fmla="*/ 76200 w 46"/>
                <a:gd name="T13" fmla="*/ 155575 h 49"/>
                <a:gd name="T14" fmla="*/ 0 w 46"/>
                <a:gd name="T15" fmla="*/ 76200 h 49"/>
                <a:gd name="T16" fmla="*/ 76200 w 46"/>
                <a:gd name="T17" fmla="*/ 0 h 49"/>
                <a:gd name="T18" fmla="*/ 142875 w 46"/>
                <a:gd name="T19" fmla="*/ 38100 h 49"/>
                <a:gd name="T20" fmla="*/ 120650 w 46"/>
                <a:gd name="T21" fmla="*/ 4445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6" name="Freeform 60"/>
            <p:cNvSpPr>
              <a:spLocks noEditPoints="1"/>
            </p:cNvSpPr>
            <p:nvPr userDrawn="1"/>
          </p:nvSpPr>
          <p:spPr bwMode="auto">
            <a:xfrm>
              <a:off x="-10763250" y="3444875"/>
              <a:ext cx="155575" cy="155575"/>
            </a:xfrm>
            <a:custGeom>
              <a:avLst/>
              <a:gdLst>
                <a:gd name="T0" fmla="*/ 76200 w 49"/>
                <a:gd name="T1" fmla="*/ 0 h 49"/>
                <a:gd name="T2" fmla="*/ 155575 w 49"/>
                <a:gd name="T3" fmla="*/ 76200 h 49"/>
                <a:gd name="T4" fmla="*/ 76200 w 49"/>
                <a:gd name="T5" fmla="*/ 155575 h 49"/>
                <a:gd name="T6" fmla="*/ 0 w 49"/>
                <a:gd name="T7" fmla="*/ 76200 h 49"/>
                <a:gd name="T8" fmla="*/ 76200 w 49"/>
                <a:gd name="T9" fmla="*/ 0 h 49"/>
                <a:gd name="T10" fmla="*/ 76200 w 49"/>
                <a:gd name="T11" fmla="*/ 130175 h 49"/>
                <a:gd name="T12" fmla="*/ 130175 w 49"/>
                <a:gd name="T13" fmla="*/ 76200 h 49"/>
                <a:gd name="T14" fmla="*/ 76200 w 49"/>
                <a:gd name="T15" fmla="*/ 22225 h 49"/>
                <a:gd name="T16" fmla="*/ 25400 w 49"/>
                <a:gd name="T17" fmla="*/ 76200 h 49"/>
                <a:gd name="T18" fmla="*/ 76200 w 49"/>
                <a:gd name="T19" fmla="*/ 130175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7" name="Freeform 61"/>
            <p:cNvSpPr>
              <a:spLocks/>
            </p:cNvSpPr>
            <p:nvPr userDrawn="1"/>
          </p:nvSpPr>
          <p:spPr bwMode="auto">
            <a:xfrm>
              <a:off x="-10575925" y="3448050"/>
              <a:ext cx="127000" cy="149225"/>
            </a:xfrm>
            <a:custGeom>
              <a:avLst/>
              <a:gdLst>
                <a:gd name="T0" fmla="*/ 127000 w 40"/>
                <a:gd name="T1" fmla="*/ 0 h 47"/>
                <a:gd name="T2" fmla="*/ 127000 w 40"/>
                <a:gd name="T3" fmla="*/ 149225 h 47"/>
                <a:gd name="T4" fmla="*/ 104775 w 40"/>
                <a:gd name="T5" fmla="*/ 149225 h 47"/>
                <a:gd name="T6" fmla="*/ 50800 w 40"/>
                <a:gd name="T7" fmla="*/ 76200 h 47"/>
                <a:gd name="T8" fmla="*/ 25400 w 40"/>
                <a:gd name="T9" fmla="*/ 38100 h 47"/>
                <a:gd name="T10" fmla="*/ 22225 w 40"/>
                <a:gd name="T11" fmla="*/ 38100 h 47"/>
                <a:gd name="T12" fmla="*/ 25400 w 40"/>
                <a:gd name="T13" fmla="*/ 85725 h 47"/>
                <a:gd name="T14" fmla="*/ 25400 w 40"/>
                <a:gd name="T15" fmla="*/ 149225 h 47"/>
                <a:gd name="T16" fmla="*/ 0 w 40"/>
                <a:gd name="T17" fmla="*/ 149225 h 47"/>
                <a:gd name="T18" fmla="*/ 0 w 40"/>
                <a:gd name="T19" fmla="*/ 0 h 47"/>
                <a:gd name="T20" fmla="*/ 22225 w 40"/>
                <a:gd name="T21" fmla="*/ 0 h 47"/>
                <a:gd name="T22" fmla="*/ 76200 w 40"/>
                <a:gd name="T23" fmla="*/ 73025 h 47"/>
                <a:gd name="T24" fmla="*/ 101600 w 40"/>
                <a:gd name="T25" fmla="*/ 107950 h 47"/>
                <a:gd name="T26" fmla="*/ 101600 w 40"/>
                <a:gd name="T27" fmla="*/ 107950 h 47"/>
                <a:gd name="T28" fmla="*/ 101600 w 40"/>
                <a:gd name="T29" fmla="*/ 63500 h 47"/>
                <a:gd name="T30" fmla="*/ 101600 w 40"/>
                <a:gd name="T31" fmla="*/ 0 h 47"/>
                <a:gd name="T32" fmla="*/ 127000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8" name="Freeform 62"/>
            <p:cNvSpPr>
              <a:spLocks/>
            </p:cNvSpPr>
            <p:nvPr userDrawn="1"/>
          </p:nvSpPr>
          <p:spPr bwMode="auto">
            <a:xfrm>
              <a:off x="-10420350" y="3448050"/>
              <a:ext cx="120650" cy="149225"/>
            </a:xfrm>
            <a:custGeom>
              <a:avLst/>
              <a:gdLst>
                <a:gd name="T0" fmla="*/ 120650 w 76"/>
                <a:gd name="T1" fmla="*/ 0 h 94"/>
                <a:gd name="T2" fmla="*/ 120650 w 76"/>
                <a:gd name="T3" fmla="*/ 22225 h 94"/>
                <a:gd name="T4" fmla="*/ 73025 w 76"/>
                <a:gd name="T5" fmla="*/ 22225 h 94"/>
                <a:gd name="T6" fmla="*/ 73025 w 76"/>
                <a:gd name="T7" fmla="*/ 149225 h 94"/>
                <a:gd name="T8" fmla="*/ 50800 w 76"/>
                <a:gd name="T9" fmla="*/ 149225 h 94"/>
                <a:gd name="T10" fmla="*/ 50800 w 76"/>
                <a:gd name="T11" fmla="*/ 22225 h 94"/>
                <a:gd name="T12" fmla="*/ 0 w 76"/>
                <a:gd name="T13" fmla="*/ 22225 h 94"/>
                <a:gd name="T14" fmla="*/ 0 w 76"/>
                <a:gd name="T15" fmla="*/ 0 h 94"/>
                <a:gd name="T16" fmla="*/ 120650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199" name="Freeform 63"/>
            <p:cNvSpPr>
              <a:spLocks noEditPoints="1"/>
            </p:cNvSpPr>
            <p:nvPr userDrawn="1"/>
          </p:nvSpPr>
          <p:spPr bwMode="auto">
            <a:xfrm>
              <a:off x="-10267950" y="3448050"/>
              <a:ext cx="111125" cy="149225"/>
            </a:xfrm>
            <a:custGeom>
              <a:avLst/>
              <a:gdLst>
                <a:gd name="T0" fmla="*/ 82550 w 35"/>
                <a:gd name="T1" fmla="*/ 149225 h 47"/>
                <a:gd name="T2" fmla="*/ 53975 w 35"/>
                <a:gd name="T3" fmla="*/ 95250 h 47"/>
                <a:gd name="T4" fmla="*/ 47625 w 35"/>
                <a:gd name="T5" fmla="*/ 95250 h 47"/>
                <a:gd name="T6" fmla="*/ 22225 w 35"/>
                <a:gd name="T7" fmla="*/ 95250 h 47"/>
                <a:gd name="T8" fmla="*/ 22225 w 35"/>
                <a:gd name="T9" fmla="*/ 149225 h 47"/>
                <a:gd name="T10" fmla="*/ 0 w 35"/>
                <a:gd name="T11" fmla="*/ 149225 h 47"/>
                <a:gd name="T12" fmla="*/ 0 w 35"/>
                <a:gd name="T13" fmla="*/ 0 h 47"/>
                <a:gd name="T14" fmla="*/ 47625 w 35"/>
                <a:gd name="T15" fmla="*/ 0 h 47"/>
                <a:gd name="T16" fmla="*/ 104775 w 35"/>
                <a:gd name="T17" fmla="*/ 47625 h 47"/>
                <a:gd name="T18" fmla="*/ 76200 w 35"/>
                <a:gd name="T19" fmla="*/ 92075 h 47"/>
                <a:gd name="T20" fmla="*/ 111125 w 35"/>
                <a:gd name="T21" fmla="*/ 149225 h 47"/>
                <a:gd name="T22" fmla="*/ 82550 w 35"/>
                <a:gd name="T23" fmla="*/ 149225 h 47"/>
                <a:gd name="T24" fmla="*/ 50800 w 35"/>
                <a:gd name="T25" fmla="*/ 76200 h 47"/>
                <a:gd name="T26" fmla="*/ 79375 w 35"/>
                <a:gd name="T27" fmla="*/ 47625 h 47"/>
                <a:gd name="T28" fmla="*/ 50800 w 35"/>
                <a:gd name="T29" fmla="*/ 22225 h 47"/>
                <a:gd name="T30" fmla="*/ 22225 w 35"/>
                <a:gd name="T31" fmla="*/ 22225 h 47"/>
                <a:gd name="T32" fmla="*/ 22225 w 35"/>
                <a:gd name="T33" fmla="*/ 76200 h 47"/>
                <a:gd name="T34" fmla="*/ 50800 w 35"/>
                <a:gd name="T35" fmla="*/ 76200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0" name="Freeform 64"/>
            <p:cNvSpPr>
              <a:spLocks noEditPoints="1"/>
            </p:cNvSpPr>
            <p:nvPr userDrawn="1"/>
          </p:nvSpPr>
          <p:spPr bwMode="auto">
            <a:xfrm>
              <a:off x="-10137775" y="3448050"/>
              <a:ext cx="146050" cy="149225"/>
            </a:xfrm>
            <a:custGeom>
              <a:avLst/>
              <a:gdLst>
                <a:gd name="T0" fmla="*/ 107950 w 46"/>
                <a:gd name="T1" fmla="*/ 114300 h 47"/>
                <a:gd name="T2" fmla="*/ 38100 w 46"/>
                <a:gd name="T3" fmla="*/ 114300 h 47"/>
                <a:gd name="T4" fmla="*/ 25400 w 46"/>
                <a:gd name="T5" fmla="*/ 149225 h 47"/>
                <a:gd name="T6" fmla="*/ 0 w 46"/>
                <a:gd name="T7" fmla="*/ 149225 h 47"/>
                <a:gd name="T8" fmla="*/ 63500 w 46"/>
                <a:gd name="T9" fmla="*/ 0 h 47"/>
                <a:gd name="T10" fmla="*/ 82550 w 46"/>
                <a:gd name="T11" fmla="*/ 0 h 47"/>
                <a:gd name="T12" fmla="*/ 146050 w 46"/>
                <a:gd name="T13" fmla="*/ 149225 h 47"/>
                <a:gd name="T14" fmla="*/ 120650 w 46"/>
                <a:gd name="T15" fmla="*/ 149225 h 47"/>
                <a:gd name="T16" fmla="*/ 107950 w 46"/>
                <a:gd name="T17" fmla="*/ 114300 h 47"/>
                <a:gd name="T18" fmla="*/ 98425 w 46"/>
                <a:gd name="T19" fmla="*/ 95250 h 47"/>
                <a:gd name="T20" fmla="*/ 79375 w 46"/>
                <a:gd name="T21" fmla="*/ 47625 h 47"/>
                <a:gd name="T22" fmla="*/ 73025 w 46"/>
                <a:gd name="T23" fmla="*/ 28575 h 47"/>
                <a:gd name="T24" fmla="*/ 73025 w 46"/>
                <a:gd name="T25" fmla="*/ 28575 h 47"/>
                <a:gd name="T26" fmla="*/ 66675 w 46"/>
                <a:gd name="T27" fmla="*/ 47625 h 47"/>
                <a:gd name="T28" fmla="*/ 47625 w 46"/>
                <a:gd name="T29" fmla="*/ 95250 h 47"/>
                <a:gd name="T30" fmla="*/ 98425 w 46"/>
                <a:gd name="T31" fmla="*/ 95250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1" name="Freeform 65"/>
            <p:cNvSpPr>
              <a:spLocks/>
            </p:cNvSpPr>
            <p:nvPr userDrawn="1"/>
          </p:nvSpPr>
          <p:spPr bwMode="auto">
            <a:xfrm>
              <a:off x="-9979025" y="3444875"/>
              <a:ext cx="146050" cy="155575"/>
            </a:xfrm>
            <a:custGeom>
              <a:avLst/>
              <a:gdLst>
                <a:gd name="T0" fmla="*/ 117475 w 46"/>
                <a:gd name="T1" fmla="*/ 44450 h 49"/>
                <a:gd name="T2" fmla="*/ 76200 w 46"/>
                <a:gd name="T3" fmla="*/ 22225 h 49"/>
                <a:gd name="T4" fmla="*/ 22225 w 46"/>
                <a:gd name="T5" fmla="*/ 76200 h 49"/>
                <a:gd name="T6" fmla="*/ 76200 w 46"/>
                <a:gd name="T7" fmla="*/ 130175 h 49"/>
                <a:gd name="T8" fmla="*/ 120650 w 46"/>
                <a:gd name="T9" fmla="*/ 104775 h 49"/>
                <a:gd name="T10" fmla="*/ 146050 w 46"/>
                <a:gd name="T11" fmla="*/ 111125 h 49"/>
                <a:gd name="T12" fmla="*/ 76200 w 46"/>
                <a:gd name="T13" fmla="*/ 155575 h 49"/>
                <a:gd name="T14" fmla="*/ 0 w 46"/>
                <a:gd name="T15" fmla="*/ 76200 h 49"/>
                <a:gd name="T16" fmla="*/ 76200 w 46"/>
                <a:gd name="T17" fmla="*/ 0 h 49"/>
                <a:gd name="T18" fmla="*/ 142875 w 46"/>
                <a:gd name="T19" fmla="*/ 38100 h 49"/>
                <a:gd name="T20" fmla="*/ 117475 w 46"/>
                <a:gd name="T21" fmla="*/ 4445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2" name="Freeform 66"/>
            <p:cNvSpPr>
              <a:spLocks/>
            </p:cNvSpPr>
            <p:nvPr userDrawn="1"/>
          </p:nvSpPr>
          <p:spPr bwMode="auto">
            <a:xfrm>
              <a:off x="-9817100" y="3448050"/>
              <a:ext cx="120650" cy="149225"/>
            </a:xfrm>
            <a:custGeom>
              <a:avLst/>
              <a:gdLst>
                <a:gd name="T0" fmla="*/ 120650 w 76"/>
                <a:gd name="T1" fmla="*/ 0 h 94"/>
                <a:gd name="T2" fmla="*/ 120650 w 76"/>
                <a:gd name="T3" fmla="*/ 22225 h 94"/>
                <a:gd name="T4" fmla="*/ 73025 w 76"/>
                <a:gd name="T5" fmla="*/ 22225 h 94"/>
                <a:gd name="T6" fmla="*/ 73025 w 76"/>
                <a:gd name="T7" fmla="*/ 149225 h 94"/>
                <a:gd name="T8" fmla="*/ 47625 w 76"/>
                <a:gd name="T9" fmla="*/ 149225 h 94"/>
                <a:gd name="T10" fmla="*/ 47625 w 76"/>
                <a:gd name="T11" fmla="*/ 22225 h 94"/>
                <a:gd name="T12" fmla="*/ 0 w 76"/>
                <a:gd name="T13" fmla="*/ 22225 h 94"/>
                <a:gd name="T14" fmla="*/ 0 w 76"/>
                <a:gd name="T15" fmla="*/ 0 h 94"/>
                <a:gd name="T16" fmla="*/ 120650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3" name="Freeform 67"/>
            <p:cNvSpPr>
              <a:spLocks/>
            </p:cNvSpPr>
            <p:nvPr userDrawn="1"/>
          </p:nvSpPr>
          <p:spPr bwMode="auto">
            <a:xfrm>
              <a:off x="-11068050" y="2797175"/>
              <a:ext cx="60325" cy="88900"/>
            </a:xfrm>
            <a:custGeom>
              <a:avLst/>
              <a:gdLst>
                <a:gd name="T0" fmla="*/ 53975 w 19"/>
                <a:gd name="T1" fmla="*/ 41275 h 28"/>
                <a:gd name="T2" fmla="*/ 15875 w 19"/>
                <a:gd name="T3" fmla="*/ 28575 h 28"/>
                <a:gd name="T4" fmla="*/ 25400 w 19"/>
                <a:gd name="T5" fmla="*/ 79375 h 28"/>
                <a:gd name="T6" fmla="*/ 41275 w 19"/>
                <a:gd name="T7" fmla="*/ 82550 h 28"/>
                <a:gd name="T8" fmla="*/ 44450 w 19"/>
                <a:gd name="T9" fmla="*/ 66675 h 28"/>
                <a:gd name="T10" fmla="*/ 53975 w 19"/>
                <a:gd name="T11" fmla="*/ 41275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4" name="Freeform 68"/>
            <p:cNvSpPr>
              <a:spLocks/>
            </p:cNvSpPr>
            <p:nvPr userDrawn="1"/>
          </p:nvSpPr>
          <p:spPr bwMode="auto">
            <a:xfrm>
              <a:off x="-9150350" y="2781300"/>
              <a:ext cx="60325" cy="85725"/>
            </a:xfrm>
            <a:custGeom>
              <a:avLst/>
              <a:gdLst>
                <a:gd name="T0" fmla="*/ 50800 w 19"/>
                <a:gd name="T1" fmla="*/ 38100 h 27"/>
                <a:gd name="T2" fmla="*/ 12700 w 19"/>
                <a:gd name="T3" fmla="*/ 25400 h 27"/>
                <a:gd name="T4" fmla="*/ 25400 w 19"/>
                <a:gd name="T5" fmla="*/ 76200 h 27"/>
                <a:gd name="T6" fmla="*/ 38100 w 19"/>
                <a:gd name="T7" fmla="*/ 82550 h 27"/>
                <a:gd name="T8" fmla="*/ 44450 w 19"/>
                <a:gd name="T9" fmla="*/ 66675 h 27"/>
                <a:gd name="T10" fmla="*/ 50800 w 19"/>
                <a:gd name="T11" fmla="*/ 3810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5" name="Freeform 69"/>
            <p:cNvSpPr>
              <a:spLocks noEditPoints="1"/>
            </p:cNvSpPr>
            <p:nvPr userDrawn="1"/>
          </p:nvSpPr>
          <p:spPr bwMode="auto">
            <a:xfrm>
              <a:off x="-13395325" y="2765425"/>
              <a:ext cx="1362075" cy="650875"/>
            </a:xfrm>
            <a:custGeom>
              <a:avLst/>
              <a:gdLst>
                <a:gd name="T0" fmla="*/ 1289050 w 429"/>
                <a:gd name="T1" fmla="*/ 457200 h 205"/>
                <a:gd name="T2" fmla="*/ 1196975 w 429"/>
                <a:gd name="T3" fmla="*/ 301625 h 205"/>
                <a:gd name="T4" fmla="*/ 1362075 w 429"/>
                <a:gd name="T5" fmla="*/ 63500 h 205"/>
                <a:gd name="T6" fmla="*/ 1260475 w 429"/>
                <a:gd name="T7" fmla="*/ 98425 h 205"/>
                <a:gd name="T8" fmla="*/ 1168400 w 429"/>
                <a:gd name="T9" fmla="*/ 295275 h 205"/>
                <a:gd name="T10" fmla="*/ 873125 w 429"/>
                <a:gd name="T11" fmla="*/ 476250 h 205"/>
                <a:gd name="T12" fmla="*/ 746125 w 429"/>
                <a:gd name="T13" fmla="*/ 425450 h 205"/>
                <a:gd name="T14" fmla="*/ 803275 w 429"/>
                <a:gd name="T15" fmla="*/ 387350 h 205"/>
                <a:gd name="T16" fmla="*/ 822325 w 429"/>
                <a:gd name="T17" fmla="*/ 333375 h 205"/>
                <a:gd name="T18" fmla="*/ 723900 w 429"/>
                <a:gd name="T19" fmla="*/ 390525 h 205"/>
                <a:gd name="T20" fmla="*/ 723900 w 429"/>
                <a:gd name="T21" fmla="*/ 412750 h 205"/>
                <a:gd name="T22" fmla="*/ 581025 w 429"/>
                <a:gd name="T23" fmla="*/ 454025 h 205"/>
                <a:gd name="T24" fmla="*/ 250825 w 429"/>
                <a:gd name="T25" fmla="*/ 323850 h 205"/>
                <a:gd name="T26" fmla="*/ 419100 w 429"/>
                <a:gd name="T27" fmla="*/ 149225 h 205"/>
                <a:gd name="T28" fmla="*/ 384175 w 429"/>
                <a:gd name="T29" fmla="*/ 92075 h 205"/>
                <a:gd name="T30" fmla="*/ 53975 w 429"/>
                <a:gd name="T31" fmla="*/ 454025 h 205"/>
                <a:gd name="T32" fmla="*/ 73025 w 429"/>
                <a:gd name="T33" fmla="*/ 628650 h 205"/>
                <a:gd name="T34" fmla="*/ 203200 w 429"/>
                <a:gd name="T35" fmla="*/ 371475 h 205"/>
                <a:gd name="T36" fmla="*/ 219075 w 429"/>
                <a:gd name="T37" fmla="*/ 342900 h 205"/>
                <a:gd name="T38" fmla="*/ 314325 w 429"/>
                <a:gd name="T39" fmla="*/ 412750 h 205"/>
                <a:gd name="T40" fmla="*/ 720725 w 429"/>
                <a:gd name="T41" fmla="*/ 438150 h 205"/>
                <a:gd name="T42" fmla="*/ 974725 w 429"/>
                <a:gd name="T43" fmla="*/ 460375 h 205"/>
                <a:gd name="T44" fmla="*/ 1168400 w 429"/>
                <a:gd name="T45" fmla="*/ 323850 h 205"/>
                <a:gd name="T46" fmla="*/ 1203325 w 429"/>
                <a:gd name="T47" fmla="*/ 431800 h 205"/>
                <a:gd name="T48" fmla="*/ 1282700 w 429"/>
                <a:gd name="T49" fmla="*/ 476250 h 205"/>
                <a:gd name="T50" fmla="*/ 1289050 w 429"/>
                <a:gd name="T51" fmla="*/ 457200 h 205"/>
                <a:gd name="T52" fmla="*/ 1206500 w 429"/>
                <a:gd name="T53" fmla="*/ 241300 h 205"/>
                <a:gd name="T54" fmla="*/ 1323975 w 429"/>
                <a:gd name="T55" fmla="*/ 73025 h 205"/>
                <a:gd name="T56" fmla="*/ 1301750 w 429"/>
                <a:gd name="T57" fmla="*/ 149225 h 205"/>
                <a:gd name="T58" fmla="*/ 1200150 w 429"/>
                <a:gd name="T59" fmla="*/ 266700 h 205"/>
                <a:gd name="T60" fmla="*/ 1206500 w 429"/>
                <a:gd name="T61" fmla="*/ 241300 h 205"/>
                <a:gd name="T62" fmla="*/ 752475 w 429"/>
                <a:gd name="T63" fmla="*/ 390525 h 205"/>
                <a:gd name="T64" fmla="*/ 803275 w 429"/>
                <a:gd name="T65" fmla="*/ 352425 h 205"/>
                <a:gd name="T66" fmla="*/ 749300 w 429"/>
                <a:gd name="T67" fmla="*/ 396875 h 205"/>
                <a:gd name="T68" fmla="*/ 752475 w 429"/>
                <a:gd name="T69" fmla="*/ 390525 h 205"/>
                <a:gd name="T70" fmla="*/ 219075 w 429"/>
                <a:gd name="T71" fmla="*/ 301625 h 205"/>
                <a:gd name="T72" fmla="*/ 190500 w 429"/>
                <a:gd name="T73" fmla="*/ 279400 h 205"/>
                <a:gd name="T74" fmla="*/ 184150 w 429"/>
                <a:gd name="T75" fmla="*/ 307975 h 205"/>
                <a:gd name="T76" fmla="*/ 180975 w 429"/>
                <a:gd name="T77" fmla="*/ 355600 h 205"/>
                <a:gd name="T78" fmla="*/ 180975 w 429"/>
                <a:gd name="T79" fmla="*/ 355600 h 205"/>
                <a:gd name="T80" fmla="*/ 98425 w 429"/>
                <a:gd name="T81" fmla="*/ 574675 h 205"/>
                <a:gd name="T82" fmla="*/ 69850 w 429"/>
                <a:gd name="T83" fmla="*/ 593725 h 205"/>
                <a:gd name="T84" fmla="*/ 79375 w 429"/>
                <a:gd name="T85" fmla="*/ 473075 h 205"/>
                <a:gd name="T86" fmla="*/ 349250 w 429"/>
                <a:gd name="T87" fmla="*/ 127000 h 205"/>
                <a:gd name="T88" fmla="*/ 387350 w 429"/>
                <a:gd name="T89" fmla="*/ 155575 h 205"/>
                <a:gd name="T90" fmla="*/ 219075 w 429"/>
                <a:gd name="T91" fmla="*/ 301625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6" name="Freeform 70"/>
            <p:cNvSpPr>
              <a:spLocks noEditPoints="1"/>
            </p:cNvSpPr>
            <p:nvPr userDrawn="1"/>
          </p:nvSpPr>
          <p:spPr bwMode="auto">
            <a:xfrm>
              <a:off x="-12077700" y="2813050"/>
              <a:ext cx="1863725" cy="542925"/>
            </a:xfrm>
            <a:custGeom>
              <a:avLst/>
              <a:gdLst>
                <a:gd name="T0" fmla="*/ 1644650 w 587"/>
                <a:gd name="T1" fmla="*/ 219075 h 171"/>
                <a:gd name="T2" fmla="*/ 1622425 w 587"/>
                <a:gd name="T3" fmla="*/ 196850 h 171"/>
                <a:gd name="T4" fmla="*/ 1371600 w 587"/>
                <a:gd name="T5" fmla="*/ 149225 h 171"/>
                <a:gd name="T6" fmla="*/ 1292225 w 587"/>
                <a:gd name="T7" fmla="*/ 142875 h 171"/>
                <a:gd name="T8" fmla="*/ 1254125 w 587"/>
                <a:gd name="T9" fmla="*/ 165100 h 171"/>
                <a:gd name="T10" fmla="*/ 1292225 w 587"/>
                <a:gd name="T11" fmla="*/ 180975 h 171"/>
                <a:gd name="T12" fmla="*/ 1400175 w 587"/>
                <a:gd name="T13" fmla="*/ 225425 h 171"/>
                <a:gd name="T14" fmla="*/ 1292225 w 587"/>
                <a:gd name="T15" fmla="*/ 282575 h 171"/>
                <a:gd name="T16" fmla="*/ 1206500 w 587"/>
                <a:gd name="T17" fmla="*/ 250825 h 171"/>
                <a:gd name="T18" fmla="*/ 1209675 w 587"/>
                <a:gd name="T19" fmla="*/ 219075 h 171"/>
                <a:gd name="T20" fmla="*/ 1196975 w 587"/>
                <a:gd name="T21" fmla="*/ 200025 h 171"/>
                <a:gd name="T22" fmla="*/ 1174750 w 587"/>
                <a:gd name="T23" fmla="*/ 212725 h 171"/>
                <a:gd name="T24" fmla="*/ 942975 w 587"/>
                <a:gd name="T25" fmla="*/ 282575 h 171"/>
                <a:gd name="T26" fmla="*/ 917575 w 587"/>
                <a:gd name="T27" fmla="*/ 193675 h 171"/>
                <a:gd name="T28" fmla="*/ 920750 w 587"/>
                <a:gd name="T29" fmla="*/ 146050 h 171"/>
                <a:gd name="T30" fmla="*/ 904875 w 587"/>
                <a:gd name="T31" fmla="*/ 168275 h 171"/>
                <a:gd name="T32" fmla="*/ 638175 w 587"/>
                <a:gd name="T33" fmla="*/ 339725 h 171"/>
                <a:gd name="T34" fmla="*/ 631825 w 587"/>
                <a:gd name="T35" fmla="*/ 209550 h 171"/>
                <a:gd name="T36" fmla="*/ 736600 w 587"/>
                <a:gd name="T37" fmla="*/ 98425 h 171"/>
                <a:gd name="T38" fmla="*/ 885825 w 587"/>
                <a:gd name="T39" fmla="*/ 19050 h 171"/>
                <a:gd name="T40" fmla="*/ 892175 w 587"/>
                <a:gd name="T41" fmla="*/ 6350 h 171"/>
                <a:gd name="T42" fmla="*/ 892175 w 587"/>
                <a:gd name="T43" fmla="*/ 6350 h 171"/>
                <a:gd name="T44" fmla="*/ 863600 w 587"/>
                <a:gd name="T45" fmla="*/ 6350 h 171"/>
                <a:gd name="T46" fmla="*/ 739775 w 587"/>
                <a:gd name="T47" fmla="*/ 66675 h 171"/>
                <a:gd name="T48" fmla="*/ 720725 w 587"/>
                <a:gd name="T49" fmla="*/ 28575 h 171"/>
                <a:gd name="T50" fmla="*/ 619125 w 587"/>
                <a:gd name="T51" fmla="*/ 174625 h 171"/>
                <a:gd name="T52" fmla="*/ 317500 w 587"/>
                <a:gd name="T53" fmla="*/ 368300 h 171"/>
                <a:gd name="T54" fmla="*/ 279400 w 587"/>
                <a:gd name="T55" fmla="*/ 263525 h 171"/>
                <a:gd name="T56" fmla="*/ 263525 w 587"/>
                <a:gd name="T57" fmla="*/ 250825 h 171"/>
                <a:gd name="T58" fmla="*/ 231775 w 587"/>
                <a:gd name="T59" fmla="*/ 273050 h 171"/>
                <a:gd name="T60" fmla="*/ 184150 w 587"/>
                <a:gd name="T61" fmla="*/ 320675 h 171"/>
                <a:gd name="T62" fmla="*/ 196850 w 587"/>
                <a:gd name="T63" fmla="*/ 206375 h 171"/>
                <a:gd name="T64" fmla="*/ 53975 w 587"/>
                <a:gd name="T65" fmla="*/ 276225 h 171"/>
                <a:gd name="T66" fmla="*/ 44450 w 587"/>
                <a:gd name="T67" fmla="*/ 390525 h 171"/>
                <a:gd name="T68" fmla="*/ 250825 w 587"/>
                <a:gd name="T69" fmla="*/ 288925 h 171"/>
                <a:gd name="T70" fmla="*/ 257175 w 587"/>
                <a:gd name="T71" fmla="*/ 285750 h 171"/>
                <a:gd name="T72" fmla="*/ 377825 w 587"/>
                <a:gd name="T73" fmla="*/ 387350 h 171"/>
                <a:gd name="T74" fmla="*/ 584200 w 587"/>
                <a:gd name="T75" fmla="*/ 244475 h 171"/>
                <a:gd name="T76" fmla="*/ 879475 w 587"/>
                <a:gd name="T77" fmla="*/ 228600 h 171"/>
                <a:gd name="T78" fmla="*/ 1054100 w 587"/>
                <a:gd name="T79" fmla="*/ 307975 h 171"/>
                <a:gd name="T80" fmla="*/ 1177925 w 587"/>
                <a:gd name="T81" fmla="*/ 247650 h 171"/>
                <a:gd name="T82" fmla="*/ 1308100 w 587"/>
                <a:gd name="T83" fmla="*/ 314325 h 171"/>
                <a:gd name="T84" fmla="*/ 1416050 w 587"/>
                <a:gd name="T85" fmla="*/ 254000 h 171"/>
                <a:gd name="T86" fmla="*/ 1387475 w 587"/>
                <a:gd name="T87" fmla="*/ 177800 h 171"/>
                <a:gd name="T88" fmla="*/ 1606550 w 587"/>
                <a:gd name="T89" fmla="*/ 244475 h 171"/>
                <a:gd name="T90" fmla="*/ 1593850 w 587"/>
                <a:gd name="T91" fmla="*/ 311150 h 171"/>
                <a:gd name="T92" fmla="*/ 1647825 w 587"/>
                <a:gd name="T93" fmla="*/ 244475 h 171"/>
                <a:gd name="T94" fmla="*/ 1790700 w 587"/>
                <a:gd name="T95" fmla="*/ 187325 h 171"/>
                <a:gd name="T96" fmla="*/ 1778000 w 587"/>
                <a:gd name="T97" fmla="*/ 266700 h 171"/>
                <a:gd name="T98" fmla="*/ 1765300 w 587"/>
                <a:gd name="T99" fmla="*/ 311150 h 171"/>
                <a:gd name="T100" fmla="*/ 1819275 w 587"/>
                <a:gd name="T101" fmla="*/ 161925 h 171"/>
                <a:gd name="T102" fmla="*/ 1644650 w 587"/>
                <a:gd name="T103" fmla="*/ 219075 h 171"/>
                <a:gd name="T104" fmla="*/ 63500 w 587"/>
                <a:gd name="T105" fmla="*/ 333375 h 171"/>
                <a:gd name="T106" fmla="*/ 142875 w 587"/>
                <a:gd name="T107" fmla="*/ 231775 h 171"/>
                <a:gd name="T108" fmla="*/ 155575 w 587"/>
                <a:gd name="T109" fmla="*/ 333375 h 171"/>
                <a:gd name="T110" fmla="*/ 63500 w 587"/>
                <a:gd name="T111" fmla="*/ 333375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7" name="Freeform 71"/>
            <p:cNvSpPr>
              <a:spLocks noEditPoints="1"/>
            </p:cNvSpPr>
            <p:nvPr userDrawn="1"/>
          </p:nvSpPr>
          <p:spPr bwMode="auto">
            <a:xfrm>
              <a:off x="-10220325" y="2641600"/>
              <a:ext cx="1736725" cy="1060450"/>
            </a:xfrm>
            <a:custGeom>
              <a:avLst/>
              <a:gdLst>
                <a:gd name="T0" fmla="*/ 1682750 w 547"/>
                <a:gd name="T1" fmla="*/ 304800 h 334"/>
                <a:gd name="T2" fmla="*/ 1381125 w 547"/>
                <a:gd name="T3" fmla="*/ 269875 h 334"/>
                <a:gd name="T4" fmla="*/ 1349375 w 547"/>
                <a:gd name="T5" fmla="*/ 279400 h 334"/>
                <a:gd name="T6" fmla="*/ 1139825 w 547"/>
                <a:gd name="T7" fmla="*/ 384175 h 334"/>
                <a:gd name="T8" fmla="*/ 1057275 w 547"/>
                <a:gd name="T9" fmla="*/ 323850 h 334"/>
                <a:gd name="T10" fmla="*/ 1028700 w 547"/>
                <a:gd name="T11" fmla="*/ 314325 h 334"/>
                <a:gd name="T12" fmla="*/ 946150 w 547"/>
                <a:gd name="T13" fmla="*/ 374650 h 334"/>
                <a:gd name="T14" fmla="*/ 777875 w 547"/>
                <a:gd name="T15" fmla="*/ 358775 h 334"/>
                <a:gd name="T16" fmla="*/ 752475 w 547"/>
                <a:gd name="T17" fmla="*/ 298450 h 334"/>
                <a:gd name="T18" fmla="*/ 619125 w 547"/>
                <a:gd name="T19" fmla="*/ 381000 h 334"/>
                <a:gd name="T20" fmla="*/ 581025 w 547"/>
                <a:gd name="T21" fmla="*/ 428625 h 334"/>
                <a:gd name="T22" fmla="*/ 692150 w 547"/>
                <a:gd name="T23" fmla="*/ 215900 h 334"/>
                <a:gd name="T24" fmla="*/ 739775 w 547"/>
                <a:gd name="T25" fmla="*/ 38100 h 334"/>
                <a:gd name="T26" fmla="*/ 708025 w 547"/>
                <a:gd name="T27" fmla="*/ 50800 h 334"/>
                <a:gd name="T28" fmla="*/ 679450 w 547"/>
                <a:gd name="T29" fmla="*/ 146050 h 334"/>
                <a:gd name="T30" fmla="*/ 615950 w 547"/>
                <a:gd name="T31" fmla="*/ 273050 h 334"/>
                <a:gd name="T32" fmla="*/ 307975 w 547"/>
                <a:gd name="T33" fmla="*/ 393700 h 334"/>
                <a:gd name="T34" fmla="*/ 314325 w 547"/>
                <a:gd name="T35" fmla="*/ 304800 h 334"/>
                <a:gd name="T36" fmla="*/ 231775 w 547"/>
                <a:gd name="T37" fmla="*/ 228600 h 334"/>
                <a:gd name="T38" fmla="*/ 31750 w 547"/>
                <a:gd name="T39" fmla="*/ 409575 h 334"/>
                <a:gd name="T40" fmla="*/ 47625 w 547"/>
                <a:gd name="T41" fmla="*/ 482600 h 334"/>
                <a:gd name="T42" fmla="*/ 53975 w 547"/>
                <a:gd name="T43" fmla="*/ 457200 h 334"/>
                <a:gd name="T44" fmla="*/ 107950 w 547"/>
                <a:gd name="T45" fmla="*/ 349250 h 334"/>
                <a:gd name="T46" fmla="*/ 257175 w 547"/>
                <a:gd name="T47" fmla="*/ 263525 h 334"/>
                <a:gd name="T48" fmla="*/ 279400 w 547"/>
                <a:gd name="T49" fmla="*/ 361950 h 334"/>
                <a:gd name="T50" fmla="*/ 276225 w 547"/>
                <a:gd name="T51" fmla="*/ 393700 h 334"/>
                <a:gd name="T52" fmla="*/ 238125 w 547"/>
                <a:gd name="T53" fmla="*/ 384175 h 334"/>
                <a:gd name="T54" fmla="*/ 212725 w 547"/>
                <a:gd name="T55" fmla="*/ 371475 h 334"/>
                <a:gd name="T56" fmla="*/ 206375 w 547"/>
                <a:gd name="T57" fmla="*/ 476250 h 334"/>
                <a:gd name="T58" fmla="*/ 282575 w 547"/>
                <a:gd name="T59" fmla="*/ 463550 h 334"/>
                <a:gd name="T60" fmla="*/ 298450 w 547"/>
                <a:gd name="T61" fmla="*/ 428625 h 334"/>
                <a:gd name="T62" fmla="*/ 590550 w 547"/>
                <a:gd name="T63" fmla="*/ 327025 h 334"/>
                <a:gd name="T64" fmla="*/ 561975 w 547"/>
                <a:gd name="T65" fmla="*/ 400050 h 334"/>
                <a:gd name="T66" fmla="*/ 527050 w 547"/>
                <a:gd name="T67" fmla="*/ 488950 h 334"/>
                <a:gd name="T68" fmla="*/ 571500 w 547"/>
                <a:gd name="T69" fmla="*/ 473075 h 334"/>
                <a:gd name="T70" fmla="*/ 730250 w 547"/>
                <a:gd name="T71" fmla="*/ 317500 h 334"/>
                <a:gd name="T72" fmla="*/ 739775 w 547"/>
                <a:gd name="T73" fmla="*/ 346075 h 334"/>
                <a:gd name="T74" fmla="*/ 1019175 w 547"/>
                <a:gd name="T75" fmla="*/ 352425 h 334"/>
                <a:gd name="T76" fmla="*/ 1247775 w 547"/>
                <a:gd name="T77" fmla="*/ 371475 h 334"/>
                <a:gd name="T78" fmla="*/ 1025525 w 547"/>
                <a:gd name="T79" fmla="*/ 904875 h 334"/>
                <a:gd name="T80" fmla="*/ 1057275 w 547"/>
                <a:gd name="T81" fmla="*/ 1019175 h 334"/>
                <a:gd name="T82" fmla="*/ 1241425 w 547"/>
                <a:gd name="T83" fmla="*/ 746125 h 334"/>
                <a:gd name="T84" fmla="*/ 1346200 w 547"/>
                <a:gd name="T85" fmla="*/ 384175 h 334"/>
                <a:gd name="T86" fmla="*/ 1371600 w 547"/>
                <a:gd name="T87" fmla="*/ 317500 h 334"/>
                <a:gd name="T88" fmla="*/ 1381125 w 547"/>
                <a:gd name="T89" fmla="*/ 304800 h 334"/>
                <a:gd name="T90" fmla="*/ 1390650 w 547"/>
                <a:gd name="T91" fmla="*/ 298450 h 334"/>
                <a:gd name="T92" fmla="*/ 1619250 w 547"/>
                <a:gd name="T93" fmla="*/ 292100 h 334"/>
                <a:gd name="T94" fmla="*/ 1663700 w 547"/>
                <a:gd name="T95" fmla="*/ 425450 h 334"/>
                <a:gd name="T96" fmla="*/ 1463675 w 547"/>
                <a:gd name="T97" fmla="*/ 473075 h 334"/>
                <a:gd name="T98" fmla="*/ 1422400 w 547"/>
                <a:gd name="T99" fmla="*/ 463550 h 334"/>
                <a:gd name="T100" fmla="*/ 1568450 w 547"/>
                <a:gd name="T101" fmla="*/ 508000 h 334"/>
                <a:gd name="T102" fmla="*/ 1695450 w 547"/>
                <a:gd name="T103" fmla="*/ 434975 h 334"/>
                <a:gd name="T104" fmla="*/ 1682750 w 547"/>
                <a:gd name="T105" fmla="*/ 304800 h 334"/>
                <a:gd name="T106" fmla="*/ 234950 w 547"/>
                <a:gd name="T107" fmla="*/ 460375 h 334"/>
                <a:gd name="T108" fmla="*/ 215900 w 547"/>
                <a:gd name="T109" fmla="*/ 412750 h 334"/>
                <a:gd name="T110" fmla="*/ 269875 w 547"/>
                <a:gd name="T111" fmla="*/ 428625 h 334"/>
                <a:gd name="T112" fmla="*/ 234950 w 547"/>
                <a:gd name="T113" fmla="*/ 460375 h 334"/>
                <a:gd name="T114" fmla="*/ 1184275 w 547"/>
                <a:gd name="T115" fmla="*/ 822325 h 334"/>
                <a:gd name="T116" fmla="*/ 1095375 w 547"/>
                <a:gd name="T117" fmla="*/ 984250 h 334"/>
                <a:gd name="T118" fmla="*/ 1089025 w 547"/>
                <a:gd name="T119" fmla="*/ 742950 h 334"/>
                <a:gd name="T120" fmla="*/ 1323975 w 547"/>
                <a:gd name="T121" fmla="*/ 346075 h 334"/>
                <a:gd name="T122" fmla="*/ 1184275 w 547"/>
                <a:gd name="T123" fmla="*/ 822325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8" name="Freeform 72"/>
            <p:cNvSpPr>
              <a:spLocks/>
            </p:cNvSpPr>
            <p:nvPr userDrawn="1"/>
          </p:nvSpPr>
          <p:spPr bwMode="auto">
            <a:xfrm>
              <a:off x="-12884150" y="3209925"/>
              <a:ext cx="3708400" cy="165100"/>
            </a:xfrm>
            <a:custGeom>
              <a:avLst/>
              <a:gdLst>
                <a:gd name="T0" fmla="*/ 0 w 1168"/>
                <a:gd name="T1" fmla="*/ 146050 h 52"/>
                <a:gd name="T2" fmla="*/ 1927225 w 1168"/>
                <a:gd name="T3" fmla="*/ 44450 h 52"/>
                <a:gd name="T4" fmla="*/ 3708400 w 1168"/>
                <a:gd name="T5" fmla="*/ 101600 h 52"/>
                <a:gd name="T6" fmla="*/ 3695700 w 1168"/>
                <a:gd name="T7" fmla="*/ 127000 h 52"/>
                <a:gd name="T8" fmla="*/ 2400300 w 1168"/>
                <a:gd name="T9" fmla="*/ 57150 h 52"/>
                <a:gd name="T10" fmla="*/ 38100 w 1168"/>
                <a:gd name="T11" fmla="*/ 165100 h 52"/>
                <a:gd name="T12" fmla="*/ 0 w 1168"/>
                <a:gd name="T13" fmla="*/ 146050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09" name="Freeform 73"/>
            <p:cNvSpPr>
              <a:spLocks/>
            </p:cNvSpPr>
            <p:nvPr userDrawn="1"/>
          </p:nvSpPr>
          <p:spPr bwMode="auto">
            <a:xfrm>
              <a:off x="-8616950" y="2724150"/>
              <a:ext cx="76200" cy="92075"/>
            </a:xfrm>
            <a:custGeom>
              <a:avLst/>
              <a:gdLst>
                <a:gd name="T0" fmla="*/ 76200 w 48"/>
                <a:gd name="T1" fmla="*/ 0 h 58"/>
                <a:gd name="T2" fmla="*/ 76200 w 48"/>
                <a:gd name="T3" fmla="*/ 12700 h 58"/>
                <a:gd name="T4" fmla="*/ 44450 w 48"/>
                <a:gd name="T5" fmla="*/ 12700 h 58"/>
                <a:gd name="T6" fmla="*/ 44450 w 48"/>
                <a:gd name="T7" fmla="*/ 92075 h 58"/>
                <a:gd name="T8" fmla="*/ 31750 w 48"/>
                <a:gd name="T9" fmla="*/ 92075 h 58"/>
                <a:gd name="T10" fmla="*/ 31750 w 48"/>
                <a:gd name="T11" fmla="*/ 12700 h 58"/>
                <a:gd name="T12" fmla="*/ 0 w 48"/>
                <a:gd name="T13" fmla="*/ 12700 h 58"/>
                <a:gd name="T14" fmla="*/ 0 w 48"/>
                <a:gd name="T15" fmla="*/ 0 h 58"/>
                <a:gd name="T16" fmla="*/ 76200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sp>
          <p:nvSpPr>
            <p:cNvPr id="210" name="Freeform 74"/>
            <p:cNvSpPr>
              <a:spLocks/>
            </p:cNvSpPr>
            <p:nvPr userDrawn="1"/>
          </p:nvSpPr>
          <p:spPr bwMode="auto">
            <a:xfrm>
              <a:off x="-8531225" y="2724150"/>
              <a:ext cx="88900" cy="92075"/>
            </a:xfrm>
            <a:custGeom>
              <a:avLst/>
              <a:gdLst>
                <a:gd name="T0" fmla="*/ 88900 w 28"/>
                <a:gd name="T1" fmla="*/ 0 h 29"/>
                <a:gd name="T2" fmla="*/ 88900 w 28"/>
                <a:gd name="T3" fmla="*/ 92075 h 29"/>
                <a:gd name="T4" fmla="*/ 76200 w 28"/>
                <a:gd name="T5" fmla="*/ 92075 h 29"/>
                <a:gd name="T6" fmla="*/ 76200 w 28"/>
                <a:gd name="T7" fmla="*/ 57150 h 29"/>
                <a:gd name="T8" fmla="*/ 76200 w 28"/>
                <a:gd name="T9" fmla="*/ 22225 h 29"/>
                <a:gd name="T10" fmla="*/ 76200 w 28"/>
                <a:gd name="T11" fmla="*/ 22225 h 29"/>
                <a:gd name="T12" fmla="*/ 66675 w 28"/>
                <a:gd name="T13" fmla="*/ 38100 h 29"/>
                <a:gd name="T14" fmla="*/ 50800 w 28"/>
                <a:gd name="T15" fmla="*/ 69850 h 29"/>
                <a:gd name="T16" fmla="*/ 41275 w 28"/>
                <a:gd name="T17" fmla="*/ 69850 h 29"/>
                <a:gd name="T18" fmla="*/ 22225 w 28"/>
                <a:gd name="T19" fmla="*/ 38100 h 29"/>
                <a:gd name="T20" fmla="*/ 15875 w 28"/>
                <a:gd name="T21" fmla="*/ 22225 h 29"/>
                <a:gd name="T22" fmla="*/ 15875 w 28"/>
                <a:gd name="T23" fmla="*/ 22225 h 29"/>
                <a:gd name="T24" fmla="*/ 15875 w 28"/>
                <a:gd name="T25" fmla="*/ 57150 h 29"/>
                <a:gd name="T26" fmla="*/ 15875 w 28"/>
                <a:gd name="T27" fmla="*/ 92075 h 29"/>
                <a:gd name="T28" fmla="*/ 0 w 28"/>
                <a:gd name="T29" fmla="*/ 92075 h 29"/>
                <a:gd name="T30" fmla="*/ 0 w 28"/>
                <a:gd name="T31" fmla="*/ 0 h 29"/>
                <a:gd name="T32" fmla="*/ 15875 w 28"/>
                <a:gd name="T33" fmla="*/ 0 h 29"/>
                <a:gd name="T34" fmla="*/ 34925 w 28"/>
                <a:gd name="T35" fmla="*/ 34925 h 29"/>
                <a:gd name="T36" fmla="*/ 44450 w 28"/>
                <a:gd name="T37" fmla="*/ 50800 h 29"/>
                <a:gd name="T38" fmla="*/ 44450 w 28"/>
                <a:gd name="T39" fmla="*/ 50800 h 29"/>
                <a:gd name="T40" fmla="*/ 53975 w 28"/>
                <a:gd name="T41" fmla="*/ 34925 h 29"/>
                <a:gd name="T42" fmla="*/ 76200 w 28"/>
                <a:gd name="T43" fmla="*/ 0 h 29"/>
                <a:gd name="T44" fmla="*/ 88900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18" fontAlgn="base">
                <a:spcBef>
                  <a:spcPct val="0"/>
                </a:spcBef>
                <a:spcAft>
                  <a:spcPct val="0"/>
                </a:spcAft>
              </a:pPr>
              <a:endParaRPr lang="en-US" sz="3600" dirty="0">
                <a:solidFill>
                  <a:srgbClr val="000000"/>
                </a:solidFill>
              </a:endParaRPr>
            </a:p>
          </p:txBody>
        </p:sp>
      </p:grpSp>
    </p:spTree>
    <p:extLst>
      <p:ext uri="{BB962C8B-B14F-4D97-AF65-F5344CB8AC3E}">
        <p14:creationId xmlns:p14="http://schemas.microsoft.com/office/powerpoint/2010/main" val="108910425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04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407" indent="0">
              <a:buNone/>
              <a:defRPr sz="2400">
                <a:solidFill>
                  <a:schemeClr val="tx1">
                    <a:tint val="75000"/>
                  </a:schemeClr>
                </a:solidFill>
              </a:defRPr>
            </a:lvl2pPr>
            <a:lvl3pPr marL="1218815" indent="0">
              <a:buNone/>
              <a:defRPr sz="2133">
                <a:solidFill>
                  <a:schemeClr val="tx1">
                    <a:tint val="75000"/>
                  </a:schemeClr>
                </a:solidFill>
              </a:defRPr>
            </a:lvl3pPr>
            <a:lvl4pPr marL="1828222" indent="0">
              <a:buNone/>
              <a:defRPr sz="1867">
                <a:solidFill>
                  <a:schemeClr val="tx1">
                    <a:tint val="75000"/>
                  </a:schemeClr>
                </a:solidFill>
              </a:defRPr>
            </a:lvl4pPr>
            <a:lvl5pPr marL="2437628" indent="0">
              <a:buNone/>
              <a:defRPr sz="1867">
                <a:solidFill>
                  <a:schemeClr val="tx1">
                    <a:tint val="75000"/>
                  </a:schemeClr>
                </a:solidFill>
              </a:defRPr>
            </a:lvl5pPr>
            <a:lvl6pPr marL="3047030" indent="0">
              <a:buNone/>
              <a:defRPr sz="1867">
                <a:solidFill>
                  <a:schemeClr val="tx1">
                    <a:tint val="75000"/>
                  </a:schemeClr>
                </a:solidFill>
              </a:defRPr>
            </a:lvl6pPr>
            <a:lvl7pPr marL="3656445" indent="0">
              <a:buNone/>
              <a:defRPr sz="1867">
                <a:solidFill>
                  <a:schemeClr val="tx1">
                    <a:tint val="75000"/>
                  </a:schemeClr>
                </a:solidFill>
              </a:defRPr>
            </a:lvl7pPr>
            <a:lvl8pPr marL="4265847" indent="0">
              <a:buNone/>
              <a:defRPr sz="1867">
                <a:solidFill>
                  <a:schemeClr val="tx1">
                    <a:tint val="75000"/>
                  </a:schemeClr>
                </a:solidFill>
              </a:defRPr>
            </a:lvl8pPr>
            <a:lvl9pPr marL="4875253"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314F2-F47C-47E3-8121-AAA4A9829A04}" type="datetime1">
              <a:rPr lang="en-US" smtClean="0">
                <a:solidFill>
                  <a:prstClr val="black">
                    <a:tint val="75000"/>
                  </a:prstClr>
                </a:solidFill>
              </a:rPr>
              <a:t>1/12/2016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6" name="Slide Number Placeholder 5"/>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2253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1421E7-11C3-426A-8C24-499571F84E07}" type="datetime1">
              <a:rPr lang="en-US" smtClean="0">
                <a:solidFill>
                  <a:prstClr val="black">
                    <a:tint val="75000"/>
                  </a:prstClr>
                </a:solidFill>
              </a:rPr>
              <a:t>1/12/2016</a:t>
            </a:fld>
            <a:endParaRPr lang="en-US" dirty="0">
              <a:solidFill>
                <a:prstClr val="black">
                  <a:tint val="75000"/>
                </a:prstClr>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7" name="Slide Number Placeholder 6"/>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473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407" indent="0">
              <a:buNone/>
              <a:defRPr sz="2667" b="1"/>
            </a:lvl2pPr>
            <a:lvl3pPr marL="1218815" indent="0">
              <a:buNone/>
              <a:defRPr sz="2400" b="1"/>
            </a:lvl3pPr>
            <a:lvl4pPr marL="1828222" indent="0">
              <a:buNone/>
              <a:defRPr sz="2133" b="1"/>
            </a:lvl4pPr>
            <a:lvl5pPr marL="2437628" indent="0">
              <a:buNone/>
              <a:defRPr sz="2133" b="1"/>
            </a:lvl5pPr>
            <a:lvl6pPr marL="3047030" indent="0">
              <a:buNone/>
              <a:defRPr sz="2133" b="1"/>
            </a:lvl6pPr>
            <a:lvl7pPr marL="3656445" indent="0">
              <a:buNone/>
              <a:defRPr sz="2133" b="1"/>
            </a:lvl7pPr>
            <a:lvl8pPr marL="4265847" indent="0">
              <a:buNone/>
              <a:defRPr sz="2133" b="1"/>
            </a:lvl8pPr>
            <a:lvl9pPr marL="4875253"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3200" b="1"/>
            </a:lvl1pPr>
            <a:lvl2pPr marL="609407" indent="0">
              <a:buNone/>
              <a:defRPr sz="2667" b="1"/>
            </a:lvl2pPr>
            <a:lvl3pPr marL="1218815" indent="0">
              <a:buNone/>
              <a:defRPr sz="2400" b="1"/>
            </a:lvl3pPr>
            <a:lvl4pPr marL="1828222" indent="0">
              <a:buNone/>
              <a:defRPr sz="2133" b="1"/>
            </a:lvl4pPr>
            <a:lvl5pPr marL="2437628" indent="0">
              <a:buNone/>
              <a:defRPr sz="2133" b="1"/>
            </a:lvl5pPr>
            <a:lvl6pPr marL="3047030" indent="0">
              <a:buNone/>
              <a:defRPr sz="2133" b="1"/>
            </a:lvl6pPr>
            <a:lvl7pPr marL="3656445" indent="0">
              <a:buNone/>
              <a:defRPr sz="2133" b="1"/>
            </a:lvl7pPr>
            <a:lvl8pPr marL="4265847" indent="0">
              <a:buNone/>
              <a:defRPr sz="2133" b="1"/>
            </a:lvl8pPr>
            <a:lvl9pPr marL="4875253"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3515E-7379-44F0-837E-854772CBA605}" type="datetime1">
              <a:rPr lang="en-US" smtClean="0">
                <a:solidFill>
                  <a:prstClr val="black">
                    <a:tint val="75000"/>
                  </a:prstClr>
                </a:solidFill>
              </a:rPr>
              <a:t>1/12/2016</a:t>
            </a:fld>
            <a:endParaRPr lang="en-US" dirty="0">
              <a:solidFill>
                <a:prstClr val="black">
                  <a:tint val="75000"/>
                </a:prstClr>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lIns="91412" tIns="45706" rIns="91412" bIns="45706"/>
          <a:lstStyle/>
          <a:p>
            <a:pPr defTabSz="1218815"/>
            <a:endParaRPr lang="en-US" dirty="0">
              <a:solidFill>
                <a:prstClr val="black"/>
              </a:solidFill>
            </a:endParaRPr>
          </a:p>
        </p:txBody>
      </p:sp>
      <p:sp>
        <p:nvSpPr>
          <p:cNvPr id="9" name="Slide Number Placeholder 8"/>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800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592497" y="6365230"/>
            <a:ext cx="2844800" cy="365125"/>
          </a:xfrm>
        </p:spPr>
        <p:txBody>
          <a:bodyPr/>
          <a:lstStyle/>
          <a:p>
            <a:fld id="{4BFD6121-7DC0-441C-A19C-D0D736E56913}" type="datetime1">
              <a:rPr lang="en-US" smtClean="0">
                <a:solidFill>
                  <a:prstClr val="black">
                    <a:tint val="75000"/>
                  </a:prstClr>
                </a:solidFill>
              </a:rPr>
              <a:t>1/12/2016</a:t>
            </a:fld>
            <a:endParaRPr lang="en-US" dirty="0">
              <a:solidFill>
                <a:prstClr val="black">
                  <a:tint val="75000"/>
                </a:prstClr>
              </a:solidFill>
            </a:endParaRPr>
          </a:p>
        </p:txBody>
      </p:sp>
    </p:spTree>
    <p:extLst>
      <p:ext uri="{BB962C8B-B14F-4D97-AF65-F5344CB8AC3E}">
        <p14:creationId xmlns:p14="http://schemas.microsoft.com/office/powerpoint/2010/main" val="412156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D34A0-AA34-412C-98A9-8A53EC09CE08}" type="datetime1">
              <a:rPr lang="en-US" smtClean="0">
                <a:solidFill>
                  <a:prstClr val="black">
                    <a:tint val="75000"/>
                  </a:prstClr>
                </a:solidFill>
              </a:rPr>
              <a:t>1/12/2016</a:t>
            </a:fld>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882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61"/>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vl1pPr>
            <a:lvl2pPr marL="609407" indent="0">
              <a:buNone/>
              <a:defRPr sz="1600"/>
            </a:lvl2pPr>
            <a:lvl3pPr marL="1218815" indent="0">
              <a:buNone/>
              <a:defRPr sz="1333"/>
            </a:lvl3pPr>
            <a:lvl4pPr marL="1828222" indent="0">
              <a:buNone/>
              <a:defRPr sz="1200"/>
            </a:lvl4pPr>
            <a:lvl5pPr marL="2437628" indent="0">
              <a:buNone/>
              <a:defRPr sz="1200"/>
            </a:lvl5pPr>
            <a:lvl6pPr marL="3047030" indent="0">
              <a:buNone/>
              <a:defRPr sz="1200"/>
            </a:lvl6pPr>
            <a:lvl7pPr marL="3656445" indent="0">
              <a:buNone/>
              <a:defRPr sz="1200"/>
            </a:lvl7pPr>
            <a:lvl8pPr marL="4265847" indent="0">
              <a:buNone/>
              <a:defRPr sz="1200"/>
            </a:lvl8pPr>
            <a:lvl9pPr marL="487525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2CB18-9A3A-4F60-A8F4-89D02491E4B0}" type="datetime1">
              <a:rPr lang="en-US" smtClean="0">
                <a:solidFill>
                  <a:prstClr val="black">
                    <a:tint val="75000"/>
                  </a:prstClr>
                </a:solidFill>
              </a:rPr>
              <a:t>1/12/2016</a:t>
            </a:fld>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86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407" indent="0">
              <a:buNone/>
              <a:defRPr sz="3733"/>
            </a:lvl2pPr>
            <a:lvl3pPr marL="1218815" indent="0">
              <a:buNone/>
              <a:defRPr sz="3200"/>
            </a:lvl3pPr>
            <a:lvl4pPr marL="1828222" indent="0">
              <a:buNone/>
              <a:defRPr sz="2667"/>
            </a:lvl4pPr>
            <a:lvl5pPr marL="2437628" indent="0">
              <a:buNone/>
              <a:defRPr sz="2667"/>
            </a:lvl5pPr>
            <a:lvl6pPr marL="3047030" indent="0">
              <a:buNone/>
              <a:defRPr sz="2667"/>
            </a:lvl6pPr>
            <a:lvl7pPr marL="3656445" indent="0">
              <a:buNone/>
              <a:defRPr sz="2667"/>
            </a:lvl7pPr>
            <a:lvl8pPr marL="4265847" indent="0">
              <a:buNone/>
              <a:defRPr sz="2667"/>
            </a:lvl8pPr>
            <a:lvl9pPr marL="4875253" indent="0">
              <a:buNone/>
              <a:defRPr sz="2667"/>
            </a:lvl9pPr>
          </a:lstStyle>
          <a:p>
            <a:endParaRPr lang="en-US" dirty="0"/>
          </a:p>
        </p:txBody>
      </p:sp>
      <p:sp>
        <p:nvSpPr>
          <p:cNvPr id="4" name="Text Placeholder 3"/>
          <p:cNvSpPr>
            <a:spLocks noGrp="1"/>
          </p:cNvSpPr>
          <p:nvPr>
            <p:ph type="body" sz="half" idx="2"/>
          </p:nvPr>
        </p:nvSpPr>
        <p:spPr>
          <a:xfrm>
            <a:off x="2389717" y="5367347"/>
            <a:ext cx="7315200" cy="804863"/>
          </a:xfrm>
        </p:spPr>
        <p:txBody>
          <a:bodyPr/>
          <a:lstStyle>
            <a:lvl1pPr marL="0" indent="0">
              <a:buNone/>
              <a:defRPr sz="1867"/>
            </a:lvl1pPr>
            <a:lvl2pPr marL="609407" indent="0">
              <a:buNone/>
              <a:defRPr sz="1600"/>
            </a:lvl2pPr>
            <a:lvl3pPr marL="1218815" indent="0">
              <a:buNone/>
              <a:defRPr sz="1333"/>
            </a:lvl3pPr>
            <a:lvl4pPr marL="1828222" indent="0">
              <a:buNone/>
              <a:defRPr sz="1200"/>
            </a:lvl4pPr>
            <a:lvl5pPr marL="2437628" indent="0">
              <a:buNone/>
              <a:defRPr sz="1200"/>
            </a:lvl5pPr>
            <a:lvl6pPr marL="3047030" indent="0">
              <a:buNone/>
              <a:defRPr sz="1200"/>
            </a:lvl6pPr>
            <a:lvl7pPr marL="3656445" indent="0">
              <a:buNone/>
              <a:defRPr sz="1200"/>
            </a:lvl7pPr>
            <a:lvl8pPr marL="4265847" indent="0">
              <a:buNone/>
              <a:defRPr sz="1200"/>
            </a:lvl8pPr>
            <a:lvl9pPr marL="487525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8493F-E370-40DC-8FF4-67CAAA92763F}" type="datetime1">
              <a:rPr lang="en-US" smtClean="0">
                <a:solidFill>
                  <a:prstClr val="black">
                    <a:tint val="75000"/>
                  </a:prstClr>
                </a:solidFill>
              </a:rPr>
              <a:t>1/12/2016</a:t>
            </a:fld>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688446D-BEC4-42B6-9037-5EACF6EDBB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7028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12" tIns="45706" rIns="91412" bIns="457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12" tIns="45706" rIns="91412" bIns="457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12" tIns="45706" rIns="91412" bIns="45706" rtlCol="0" anchor="ctr"/>
          <a:lstStyle>
            <a:lvl1pPr algn="l">
              <a:defRPr sz="1600">
                <a:solidFill>
                  <a:schemeClr val="tx1">
                    <a:tint val="75000"/>
                  </a:schemeClr>
                </a:solidFill>
              </a:defRPr>
            </a:lvl1pPr>
          </a:lstStyle>
          <a:p>
            <a:pPr defTabSz="1218815"/>
            <a:fld id="{E924D711-DAAB-4045-BF56-109AC1531FA7}" type="datetime1">
              <a:rPr lang="en-US" smtClean="0">
                <a:solidFill>
                  <a:prstClr val="black">
                    <a:tint val="75000"/>
                  </a:prstClr>
                </a:solidFill>
              </a:rPr>
              <a:t>1/12/2016</a:t>
            </a:fld>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12" tIns="45706" rIns="91412" bIns="45706" rtlCol="0" anchor="ctr"/>
          <a:lstStyle>
            <a:lvl1pPr algn="r">
              <a:defRPr sz="1600">
                <a:solidFill>
                  <a:schemeClr val="tx1">
                    <a:tint val="75000"/>
                  </a:schemeClr>
                </a:solidFill>
              </a:defRPr>
            </a:lvl1pPr>
          </a:lstStyle>
          <a:p>
            <a:pPr defTabSz="1218815"/>
            <a:fld id="{6688446D-BEC4-42B6-9037-5EACF6EDBB20}" type="slidenum">
              <a:rPr lang="en-US" smtClean="0">
                <a:solidFill>
                  <a:prstClr val="black">
                    <a:tint val="75000"/>
                  </a:prstClr>
                </a:solidFill>
              </a:rPr>
              <a:pPr defTabSz="1218815"/>
              <a:t>‹#›</a:t>
            </a:fld>
            <a:endParaRPr lang="en-US" dirty="0">
              <a:solidFill>
                <a:prstClr val="black">
                  <a:tint val="75000"/>
                </a:prstClr>
              </a:solidFill>
            </a:endParaRPr>
          </a:p>
        </p:txBody>
      </p:sp>
      <p:sp>
        <p:nvSpPr>
          <p:cNvPr id="9" name="Slide Number Placeholder 5"/>
          <p:cNvSpPr txBox="1">
            <a:spLocks/>
          </p:cNvSpPr>
          <p:nvPr userDrawn="1"/>
        </p:nvSpPr>
        <p:spPr>
          <a:xfrm>
            <a:off x="4979392" y="6466036"/>
            <a:ext cx="2844800" cy="365125"/>
          </a:xfrm>
          <a:prstGeom prst="rect">
            <a:avLst/>
          </a:prstGeom>
        </p:spPr>
        <p:txBody>
          <a:bodyPr lIns="121883" tIns="60941" rIns="121883" bIns="60941" anchor="b"/>
          <a:lstStyle>
            <a:lvl1pPr algn="ctr">
              <a:defRPr sz="1200"/>
            </a:lvl1pPr>
          </a:lstStyle>
          <a:p>
            <a:pPr defTabSz="609407">
              <a:defRPr/>
            </a:pPr>
            <a:fld id="{6A56E2CF-438F-0E47-8762-0DCAC6D0072E}" type="slidenum">
              <a:rPr lang="en-US" sz="1600" smtClean="0">
                <a:solidFill>
                  <a:sysClr val="windowText" lastClr="000000"/>
                </a:solidFill>
              </a:rPr>
              <a:pPr defTabSz="609407">
                <a:defRPr/>
              </a:pPr>
              <a:t>‹#›</a:t>
            </a:fld>
            <a:endParaRPr lang="en-US" sz="1600" dirty="0">
              <a:solidFill>
                <a:sysClr val="windowText" lastClr="000000"/>
              </a:solidFill>
            </a:endParaRPr>
          </a:p>
        </p:txBody>
      </p:sp>
      <p:pic>
        <p:nvPicPr>
          <p:cNvPr id="1027"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5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1218815" rtl="0" eaLnBrk="1" latinLnBrk="0" hangingPunct="1">
        <a:spcBef>
          <a:spcPct val="0"/>
        </a:spcBef>
        <a:buNone/>
        <a:defRPr sz="5867" kern="1200">
          <a:solidFill>
            <a:schemeClr val="tx1"/>
          </a:solidFill>
          <a:latin typeface="+mj-lt"/>
          <a:ea typeface="+mj-ea"/>
          <a:cs typeface="+mj-cs"/>
        </a:defRPr>
      </a:lvl1pPr>
    </p:titleStyle>
    <p:bodyStyle>
      <a:lvl1pPr marL="457050" indent="-457050" algn="l" defTabSz="121881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286" indent="-380878" algn="l" defTabSz="1218815"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514" indent="-304708" algn="l" defTabSz="121881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2931"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2329"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1736"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144"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551"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9958" indent="-304708" algn="l" defTabSz="121881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815" rtl="0" eaLnBrk="1" latinLnBrk="0" hangingPunct="1">
        <a:defRPr sz="2400" kern="1200">
          <a:solidFill>
            <a:schemeClr val="tx1"/>
          </a:solidFill>
          <a:latin typeface="+mn-lt"/>
          <a:ea typeface="+mn-ea"/>
          <a:cs typeface="+mn-cs"/>
        </a:defRPr>
      </a:lvl1pPr>
      <a:lvl2pPr marL="609407" algn="l" defTabSz="1218815" rtl="0" eaLnBrk="1" latinLnBrk="0" hangingPunct="1">
        <a:defRPr sz="2400" kern="1200">
          <a:solidFill>
            <a:schemeClr val="tx1"/>
          </a:solidFill>
          <a:latin typeface="+mn-lt"/>
          <a:ea typeface="+mn-ea"/>
          <a:cs typeface="+mn-cs"/>
        </a:defRPr>
      </a:lvl2pPr>
      <a:lvl3pPr marL="1218815" algn="l" defTabSz="1218815" rtl="0" eaLnBrk="1" latinLnBrk="0" hangingPunct="1">
        <a:defRPr sz="2400" kern="1200">
          <a:solidFill>
            <a:schemeClr val="tx1"/>
          </a:solidFill>
          <a:latin typeface="+mn-lt"/>
          <a:ea typeface="+mn-ea"/>
          <a:cs typeface="+mn-cs"/>
        </a:defRPr>
      </a:lvl3pPr>
      <a:lvl4pPr marL="1828222" algn="l" defTabSz="1218815" rtl="0" eaLnBrk="1" latinLnBrk="0" hangingPunct="1">
        <a:defRPr sz="2400" kern="1200">
          <a:solidFill>
            <a:schemeClr val="tx1"/>
          </a:solidFill>
          <a:latin typeface="+mn-lt"/>
          <a:ea typeface="+mn-ea"/>
          <a:cs typeface="+mn-cs"/>
        </a:defRPr>
      </a:lvl4pPr>
      <a:lvl5pPr marL="2437628" algn="l" defTabSz="1218815" rtl="0" eaLnBrk="1" latinLnBrk="0" hangingPunct="1">
        <a:defRPr sz="2400" kern="1200">
          <a:solidFill>
            <a:schemeClr val="tx1"/>
          </a:solidFill>
          <a:latin typeface="+mn-lt"/>
          <a:ea typeface="+mn-ea"/>
          <a:cs typeface="+mn-cs"/>
        </a:defRPr>
      </a:lvl5pPr>
      <a:lvl6pPr marL="3047030" algn="l" defTabSz="1218815" rtl="0" eaLnBrk="1" latinLnBrk="0" hangingPunct="1">
        <a:defRPr sz="2400" kern="1200">
          <a:solidFill>
            <a:schemeClr val="tx1"/>
          </a:solidFill>
          <a:latin typeface="+mn-lt"/>
          <a:ea typeface="+mn-ea"/>
          <a:cs typeface="+mn-cs"/>
        </a:defRPr>
      </a:lvl6pPr>
      <a:lvl7pPr marL="3656445" algn="l" defTabSz="1218815" rtl="0" eaLnBrk="1" latinLnBrk="0" hangingPunct="1">
        <a:defRPr sz="2400" kern="1200">
          <a:solidFill>
            <a:schemeClr val="tx1"/>
          </a:solidFill>
          <a:latin typeface="+mn-lt"/>
          <a:ea typeface="+mn-ea"/>
          <a:cs typeface="+mn-cs"/>
        </a:defRPr>
      </a:lvl7pPr>
      <a:lvl8pPr marL="4265847" algn="l" defTabSz="1218815" rtl="0" eaLnBrk="1" latinLnBrk="0" hangingPunct="1">
        <a:defRPr sz="2400" kern="1200">
          <a:solidFill>
            <a:schemeClr val="tx1"/>
          </a:solidFill>
          <a:latin typeface="+mn-lt"/>
          <a:ea typeface="+mn-ea"/>
          <a:cs typeface="+mn-cs"/>
        </a:defRPr>
      </a:lvl8pPr>
      <a:lvl9pPr marL="4875253" algn="l" defTabSz="121881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6400" y="1219201"/>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6"/>
          <p:cNvSpPr>
            <a:spLocks/>
          </p:cNvSpPr>
          <p:nvPr userDrawn="1"/>
        </p:nvSpPr>
        <p:spPr bwMode="auto">
          <a:xfrm>
            <a:off x="670985" y="6569076"/>
            <a:ext cx="30771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Ins="0">
            <a:spAutoFit/>
          </a:bodyPr>
          <a:lstStyle/>
          <a:p>
            <a:pPr fontAlgn="base">
              <a:spcBef>
                <a:spcPct val="0"/>
              </a:spcBef>
              <a:spcAft>
                <a:spcPct val="0"/>
              </a:spcAft>
            </a:pPr>
            <a:r>
              <a:rPr lang="en-US" sz="800" dirty="0">
                <a:solidFill>
                  <a:srgbClr val="000000"/>
                </a:solidFill>
                <a:ea typeface="Verdana" pitchFamily="34" charset="0"/>
                <a:cs typeface="Verdana" pitchFamily="34" charset="0"/>
              </a:rPr>
              <a:t>Copyright © 2014 HCL Technologies Limited  |  www.hcltech.com</a:t>
            </a:r>
          </a:p>
        </p:txBody>
      </p:sp>
      <p:cxnSp>
        <p:nvCxnSpPr>
          <p:cNvPr id="8" name="Straight Connector 7"/>
          <p:cNvCxnSpPr/>
          <p:nvPr userDrawn="1"/>
        </p:nvCxnSpPr>
        <p:spPr bwMode="auto">
          <a:xfrm>
            <a:off x="626533" y="6577014"/>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grpSp>
        <p:nvGrpSpPr>
          <p:cNvPr id="1029" name="Group 5"/>
          <p:cNvGrpSpPr>
            <a:grpSpLocks noChangeAspect="1"/>
          </p:cNvGrpSpPr>
          <p:nvPr userDrawn="1"/>
        </p:nvGrpSpPr>
        <p:grpSpPr bwMode="auto">
          <a:xfrm>
            <a:off x="10519834" y="6596064"/>
            <a:ext cx="1257300" cy="160337"/>
            <a:chOff x="5094" y="3939"/>
            <a:chExt cx="1488" cy="255"/>
          </a:xfrm>
        </p:grpSpPr>
        <p:sp>
          <p:nvSpPr>
            <p:cNvPr id="1031"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032"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033" name="Freeform 7"/>
            <p:cNvSpPr>
              <a:spLocks/>
            </p:cNvSpPr>
            <p:nvPr userDrawn="1"/>
          </p:nvSpPr>
          <p:spPr bwMode="auto">
            <a:xfrm>
              <a:off x="5649" y="3949"/>
              <a:ext cx="524" cy="222"/>
            </a:xfrm>
            <a:custGeom>
              <a:avLst/>
              <a:gdLst>
                <a:gd name="T0" fmla="*/ 11639 w 222"/>
                <a:gd name="T1" fmla="*/ 2581 h 94"/>
                <a:gd name="T2" fmla="*/ 16268 w 222"/>
                <a:gd name="T3" fmla="*/ 2581 h 94"/>
                <a:gd name="T4" fmla="*/ 13348 w 222"/>
                <a:gd name="T5" fmla="*/ 590 h 94"/>
                <a:gd name="T6" fmla="*/ 2485 w 222"/>
                <a:gd name="T7" fmla="*/ 1830 h 94"/>
                <a:gd name="T8" fmla="*/ 2261 w 222"/>
                <a:gd name="T9" fmla="*/ 6034 h 94"/>
                <a:gd name="T10" fmla="*/ 11205 w 222"/>
                <a:gd name="T11" fmla="*/ 6374 h 94"/>
                <a:gd name="T12" fmla="*/ 15305 w 222"/>
                <a:gd name="T13" fmla="*/ 4546 h 94"/>
                <a:gd name="T14" fmla="*/ 10612 w 222"/>
                <a:gd name="T15" fmla="*/ 4546 h 94"/>
                <a:gd name="T16" fmla="*/ 8285 w 222"/>
                <a:gd name="T17" fmla="*/ 5283 h 94"/>
                <a:gd name="T18" fmla="*/ 5771 w 222"/>
                <a:gd name="T19" fmla="*/ 3519 h 94"/>
                <a:gd name="T20" fmla="*/ 9220 w 222"/>
                <a:gd name="T21" fmla="*/ 1830 h 94"/>
                <a:gd name="T22" fmla="*/ 11639 w 222"/>
                <a:gd name="T23" fmla="*/ 258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sp>
          <p:nvSpPr>
            <p:cNvPr id="1034"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IN" sz="3600" dirty="0">
                <a:solidFill>
                  <a:srgbClr val="000000"/>
                </a:solidFill>
                <a:cs typeface="Arial" charset="0"/>
              </a:endParaRPr>
            </a:p>
          </p:txBody>
        </p:sp>
      </p:grpSp>
      <p:sp>
        <p:nvSpPr>
          <p:cNvPr id="2" name="TextBox 1"/>
          <p:cNvSpPr txBox="1">
            <a:spLocks/>
          </p:cNvSpPr>
          <p:nvPr userDrawn="1"/>
        </p:nvSpPr>
        <p:spPr>
          <a:xfrm>
            <a:off x="65618" y="6569076"/>
            <a:ext cx="438149" cy="214313"/>
          </a:xfrm>
          <a:prstGeom prst="rect">
            <a:avLst/>
          </a:prstGeom>
        </p:spPr>
        <p:txBody>
          <a:bodyPr rIns="0">
            <a:spAutoFit/>
          </a:bodyPr>
          <a:lstStyle>
            <a:defPPr>
              <a:defRPr lang="en-US"/>
            </a:defPPr>
            <a:lvl1pPr algn="r">
              <a:defRPr sz="800">
                <a:latin typeface="+mj-lt"/>
                <a:ea typeface="Verdana" pitchFamily="34" charset="0"/>
                <a:cs typeface="Verdana" pitchFamily="34" charset="0"/>
              </a:defRPr>
            </a:lvl1pPr>
          </a:lstStyle>
          <a:p>
            <a:pPr fontAlgn="base">
              <a:spcBef>
                <a:spcPct val="0"/>
              </a:spcBef>
              <a:spcAft>
                <a:spcPct val="0"/>
              </a:spcAft>
              <a:defRPr/>
            </a:pPr>
            <a:fld id="{F21AB1C2-C997-4B9C-87F5-CB40AC5C07BE}" type="slidenum">
              <a:rPr lang="en-US" sz="800" smtClean="0">
                <a:solidFill>
                  <a:srgbClr val="000000"/>
                </a:solidFill>
              </a:rPr>
              <a:pPr fontAlgn="base">
                <a:spcBef>
                  <a:spcPct val="0"/>
                </a:spcBef>
                <a:spcAft>
                  <a:spcPct val="0"/>
                </a:spcAft>
                <a:defRPr/>
              </a:pPr>
              <a:t>‹#›</a:t>
            </a:fld>
            <a:endParaRPr lang="en-US" sz="800" dirty="0">
              <a:solidFill>
                <a:srgbClr val="000000"/>
              </a:solidFill>
            </a:endParaRPr>
          </a:p>
        </p:txBody>
      </p:sp>
    </p:spTree>
    <p:extLst>
      <p:ext uri="{BB962C8B-B14F-4D97-AF65-F5344CB8AC3E}">
        <p14:creationId xmlns:p14="http://schemas.microsoft.com/office/powerpoint/2010/main" val="378430457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ransition/>
  <p:timing>
    <p:tnLst>
      <p:par>
        <p:cTn id="1" dur="indefinite" restart="never" nodeType="tmRoot"/>
      </p:par>
    </p:tnLst>
  </p:timing>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8125" indent="-238125" algn="l" rtl="0" eaLnBrk="0" fontAlgn="base" hangingPunct="0">
        <a:spcBef>
          <a:spcPct val="100000"/>
        </a:spcBef>
        <a:spcAft>
          <a:spcPct val="0"/>
        </a:spcAft>
        <a:buClr>
          <a:schemeClr val="tx1"/>
        </a:buClr>
        <a:buFont typeface="Wingdings 2" pitchFamily="18" charset="2"/>
        <a:buChar char="¡"/>
        <a:defRPr sz="1600">
          <a:solidFill>
            <a:schemeClr val="tx1"/>
          </a:solidFill>
          <a:latin typeface="+mn-lt"/>
          <a:ea typeface="+mn-ea"/>
          <a:cs typeface="+mn-cs"/>
        </a:defRPr>
      </a:lvl1pPr>
      <a:lvl2pPr marL="457200" indent="-217488"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2pPr>
      <a:lvl3pPr marL="676275" indent="-209550"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3pPr>
      <a:lvl4pPr marL="9048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4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7103984" y="6494386"/>
            <a:ext cx="4580016" cy="215421"/>
          </a:xfrm>
          <a:prstGeom prst="rect">
            <a:avLst/>
          </a:prstGeom>
        </p:spPr>
        <p:txBody>
          <a:bodyPr lIns="91417" tIns="45709" rIns="91417" bIns="45709">
            <a:spAutoFit/>
          </a:bodyPr>
          <a:lstStyle/>
          <a:p>
            <a:pPr algn="r" defTabSz="914172"/>
            <a:r>
              <a:rPr lang="en-US" sz="800" dirty="0">
                <a:solidFill>
                  <a:srgbClr val="000000"/>
                </a:solidFill>
                <a:latin typeface="Segoe UI" pitchFamily="34" charset="0"/>
                <a:ea typeface="Segoe UI" pitchFamily="34" charset="0"/>
                <a:cs typeface="Segoe UI" pitchFamily="34" charset="0"/>
              </a:rPr>
              <a:t>Copyright © 2014 HCL Technologies Limited  |  www.hcltech.com</a:t>
            </a:r>
          </a:p>
        </p:txBody>
      </p:sp>
      <p:cxnSp>
        <p:nvCxnSpPr>
          <p:cNvPr id="9" name="Straight Connector 8"/>
          <p:cNvCxnSpPr/>
          <p:nvPr/>
        </p:nvCxnSpPr>
        <p:spPr bwMode="auto">
          <a:xfrm>
            <a:off x="609600" y="829623"/>
            <a:ext cx="10972800" cy="0"/>
          </a:xfrm>
          <a:prstGeom prst="line">
            <a:avLst/>
          </a:prstGeom>
          <a:ln w="9525">
            <a:solidFill>
              <a:schemeClr val="tx1"/>
            </a:solidFill>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0" name="Rectangle 13"/>
          <p:cNvSpPr>
            <a:spLocks noChangeArrowheads="1"/>
          </p:cNvSpPr>
          <p:nvPr/>
        </p:nvSpPr>
        <p:spPr bwMode="auto">
          <a:xfrm>
            <a:off x="364771" y="6593254"/>
            <a:ext cx="125034" cy="123111"/>
          </a:xfrm>
          <a:prstGeom prst="rect">
            <a:avLst/>
          </a:prstGeom>
          <a:noFill/>
          <a:ln w="9525">
            <a:noFill/>
            <a:miter lim="800000"/>
            <a:headEnd/>
            <a:tailEnd/>
          </a:ln>
        </p:spPr>
        <p:txBody>
          <a:bodyPr wrap="none" lIns="0" tIns="0" rIns="0" bIns="0" anchor="ctr" anchorCtr="1">
            <a:spAutoFit/>
          </a:bodyPr>
          <a:lstStyle/>
          <a:p>
            <a:pPr algn="r" defTabSz="839578" eaLnBrk="0" hangingPunct="0">
              <a:defRPr/>
            </a:pPr>
            <a:fld id="{70DF7A75-D80B-459D-B033-E7BFAB0290B5}" type="slidenum">
              <a:rPr lang="it-IT" sz="800">
                <a:solidFill>
                  <a:srgbClr val="000000"/>
                </a:solidFill>
                <a:latin typeface="Segoe UI" pitchFamily="34" charset="0"/>
                <a:cs typeface="Segoe UI" pitchFamily="34" charset="0"/>
              </a:rPr>
              <a:pPr algn="r" defTabSz="839578" eaLnBrk="0" hangingPunct="0">
                <a:defRPr/>
              </a:pPr>
              <a:t>‹#›</a:t>
            </a:fld>
            <a:endParaRPr lang="it-IT" sz="800" dirty="0">
              <a:solidFill>
                <a:srgbClr val="000000"/>
              </a:solidFill>
              <a:latin typeface="Segoe UI" pitchFamily="34" charset="0"/>
              <a:cs typeface="Segoe UI" pitchFamily="34" charset="0"/>
            </a:endParaRPr>
          </a:p>
        </p:txBody>
      </p:sp>
      <p:cxnSp>
        <p:nvCxnSpPr>
          <p:cNvPr id="12" name="Straight Connector 11"/>
          <p:cNvCxnSpPr/>
          <p:nvPr/>
        </p:nvCxnSpPr>
        <p:spPr bwMode="auto">
          <a:xfrm>
            <a:off x="622800" y="6577806"/>
            <a:ext cx="0" cy="280923"/>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pic>
        <p:nvPicPr>
          <p:cNvPr id="7" name="Picture 6" descr="HCL logo-09.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1038" y="6170590"/>
            <a:ext cx="2048324" cy="496841"/>
          </a:xfrm>
          <a:prstGeom prst="rect">
            <a:avLst/>
          </a:prstGeom>
        </p:spPr>
      </p:pic>
    </p:spTree>
    <p:extLst>
      <p:ext uri="{BB962C8B-B14F-4D97-AF65-F5344CB8AC3E}">
        <p14:creationId xmlns:p14="http://schemas.microsoft.com/office/powerpoint/2010/main" val="13865054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2400" b="1">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Arial" charset="0"/>
        </a:defRPr>
      </a:lvl2pPr>
      <a:lvl3pPr algn="l" rtl="0" eaLnBrk="1" fontAlgn="base" hangingPunct="1">
        <a:spcBef>
          <a:spcPct val="0"/>
        </a:spcBef>
        <a:spcAft>
          <a:spcPct val="0"/>
        </a:spcAft>
        <a:defRPr sz="2400" b="1">
          <a:solidFill>
            <a:srgbClr val="00529B"/>
          </a:solidFill>
          <a:latin typeface="Arial" charset="0"/>
        </a:defRPr>
      </a:lvl3pPr>
      <a:lvl4pPr algn="l" rtl="0" eaLnBrk="1" fontAlgn="base" hangingPunct="1">
        <a:spcBef>
          <a:spcPct val="0"/>
        </a:spcBef>
        <a:spcAft>
          <a:spcPct val="0"/>
        </a:spcAft>
        <a:defRPr sz="2400" b="1">
          <a:solidFill>
            <a:srgbClr val="00529B"/>
          </a:solidFill>
          <a:latin typeface="Arial" charset="0"/>
        </a:defRPr>
      </a:lvl4pPr>
      <a:lvl5pPr algn="l" rtl="0" eaLnBrk="1" fontAlgn="base" hangingPunct="1">
        <a:spcBef>
          <a:spcPct val="0"/>
        </a:spcBef>
        <a:spcAft>
          <a:spcPct val="0"/>
        </a:spcAft>
        <a:defRPr sz="2400" b="1">
          <a:solidFill>
            <a:srgbClr val="00529B"/>
          </a:solidFill>
          <a:latin typeface="Arial" charset="0"/>
        </a:defRPr>
      </a:lvl5pPr>
      <a:lvl6pPr marL="457085" algn="l" rtl="0" eaLnBrk="1" fontAlgn="base" hangingPunct="1">
        <a:spcBef>
          <a:spcPct val="0"/>
        </a:spcBef>
        <a:spcAft>
          <a:spcPct val="0"/>
        </a:spcAft>
        <a:defRPr sz="2400" b="1">
          <a:solidFill>
            <a:srgbClr val="00529B"/>
          </a:solidFill>
          <a:latin typeface="Arial" charset="0"/>
        </a:defRPr>
      </a:lvl6pPr>
      <a:lvl7pPr marL="914172" algn="l" rtl="0" eaLnBrk="1" fontAlgn="base" hangingPunct="1">
        <a:spcBef>
          <a:spcPct val="0"/>
        </a:spcBef>
        <a:spcAft>
          <a:spcPct val="0"/>
        </a:spcAft>
        <a:defRPr sz="2400" b="1">
          <a:solidFill>
            <a:srgbClr val="00529B"/>
          </a:solidFill>
          <a:latin typeface="Arial" charset="0"/>
        </a:defRPr>
      </a:lvl7pPr>
      <a:lvl8pPr marL="1371259" algn="l" rtl="0" eaLnBrk="1" fontAlgn="base" hangingPunct="1">
        <a:spcBef>
          <a:spcPct val="0"/>
        </a:spcBef>
        <a:spcAft>
          <a:spcPct val="0"/>
        </a:spcAft>
        <a:defRPr sz="2400" b="1">
          <a:solidFill>
            <a:srgbClr val="00529B"/>
          </a:solidFill>
          <a:latin typeface="Arial" charset="0"/>
        </a:defRPr>
      </a:lvl8pPr>
      <a:lvl9pPr marL="1828345" algn="l" rtl="0" eaLnBrk="1" fontAlgn="base" hangingPunct="1">
        <a:spcBef>
          <a:spcPct val="0"/>
        </a:spcBef>
        <a:spcAft>
          <a:spcPct val="0"/>
        </a:spcAft>
        <a:defRPr sz="2400" b="1">
          <a:solidFill>
            <a:srgbClr val="00529B"/>
          </a:solidFill>
          <a:latin typeface="Arial" charset="0"/>
        </a:defRPr>
      </a:lvl9pPr>
    </p:titleStyle>
    <p:bodyStyle>
      <a:lvl1pPr marL="228542" indent="-228542" algn="l" rtl="0" eaLnBrk="1" fontAlgn="base" hangingPunct="1">
        <a:spcBef>
          <a:spcPct val="50000"/>
        </a:spcBef>
        <a:spcAft>
          <a:spcPct val="0"/>
        </a:spcAft>
        <a:buClr>
          <a:schemeClr val="tx1"/>
        </a:buClr>
        <a:buFont typeface="Wingdings 2" pitchFamily="18" charset="2"/>
        <a:buChar char="¡"/>
        <a:defRPr sz="1600">
          <a:solidFill>
            <a:schemeClr val="tx1"/>
          </a:solidFill>
          <a:latin typeface="+mn-lt"/>
          <a:ea typeface="+mn-ea"/>
          <a:cs typeface="+mn-cs"/>
        </a:defRPr>
      </a:lvl1pPr>
      <a:lvl2pPr marL="457085" indent="-226957"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2pPr>
      <a:lvl3pPr marL="685630" indent="-226957"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3pPr>
      <a:lvl4pPr marL="912585" indent="-225369"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4pPr>
      <a:lvl5pPr marL="1142715" indent="-228542"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5pPr>
      <a:lvl6pPr marL="1599800" indent="-228542"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6pPr>
      <a:lvl7pPr marL="2056885" indent="-228542"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7pPr>
      <a:lvl8pPr marL="2513970" indent="-228542"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8pPr>
      <a:lvl9pPr marL="2971056" indent="-228542" algn="l" rtl="0" eaLnBrk="1" fontAlgn="base" hangingPunct="1">
        <a:spcBef>
          <a:spcPct val="25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5"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9" algn="l" defTabSz="914172" rtl="0" eaLnBrk="1" latinLnBrk="0" hangingPunct="1">
        <a:defRPr sz="1800" kern="1200">
          <a:solidFill>
            <a:schemeClr val="tx1"/>
          </a:solidFill>
          <a:latin typeface="+mn-lt"/>
          <a:ea typeface="+mn-ea"/>
          <a:cs typeface="+mn-cs"/>
        </a:defRPr>
      </a:lvl4pPr>
      <a:lvl5pPr marL="1828345"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5"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5"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diagramColors" Target="../diagrams/colors3.xml"/><Relationship Id="rId18" Type="http://schemas.openxmlformats.org/officeDocument/2006/relationships/diagramColors" Target="../diagrams/colors4.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QuickStyle" Target="../diagrams/quickStyle3.xml"/><Relationship Id="rId17" Type="http://schemas.openxmlformats.org/officeDocument/2006/relationships/diagramQuickStyle" Target="../diagrams/quickStyle4.xml"/><Relationship Id="rId2" Type="http://schemas.openxmlformats.org/officeDocument/2006/relationships/notesSlide" Target="../notesSlides/notesSlide11.xml"/><Relationship Id="rId16" Type="http://schemas.openxmlformats.org/officeDocument/2006/relationships/diagramLayout" Target="../diagrams/layout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Layout" Target="../diagrams/layout3.xml"/><Relationship Id="rId5" Type="http://schemas.openxmlformats.org/officeDocument/2006/relationships/diagramQuickStyle" Target="../diagrams/quickStyle2.xml"/><Relationship Id="rId15" Type="http://schemas.openxmlformats.org/officeDocument/2006/relationships/diagramData" Target="../diagrams/data4.xml"/><Relationship Id="rId10" Type="http://schemas.openxmlformats.org/officeDocument/2006/relationships/diagramData" Target="../diagrams/data3.xml"/><Relationship Id="rId19" Type="http://schemas.microsoft.com/office/2007/relationships/diagramDrawing" Target="../diagrams/drawing4.xml"/><Relationship Id="rId4" Type="http://schemas.openxmlformats.org/officeDocument/2006/relationships/diagramLayout" Target="../diagrams/layout2.xml"/><Relationship Id="rId9" Type="http://schemas.openxmlformats.org/officeDocument/2006/relationships/image" Target="../media/image13.emf"/><Relationship Id="rId14" Type="http://schemas.microsoft.com/office/2007/relationships/diagramDrawing" Target="../diagrams/drawing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infoq.com/articles/orch-pipelines-jenkins" TargetMode="External"/><Relationship Id="rId2" Type="http://schemas.openxmlformats.org/officeDocument/2006/relationships/hyperlink" Target="https://docs.chef.io/" TargetMode="External"/><Relationship Id="rId1" Type="http://schemas.openxmlformats.org/officeDocument/2006/relationships/slideLayout" Target="../slideLayouts/slideLayout6.xml"/><Relationship Id="rId4" Type="http://schemas.openxmlformats.org/officeDocument/2006/relationships/hyperlink" Target="https://en.wikipedia.org/wiki/Comparison_of_open-source_configuration_management_softwa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9994" y="864094"/>
            <a:ext cx="7466945" cy="3026690"/>
          </a:xfrm>
          <a:prstGeom prst="rect">
            <a:avLst/>
          </a:prstGeom>
        </p:spPr>
      </p:pic>
      <p:sp>
        <p:nvSpPr>
          <p:cNvPr id="8" name="TextBox 7"/>
          <p:cNvSpPr txBox="1"/>
          <p:nvPr/>
        </p:nvSpPr>
        <p:spPr>
          <a:xfrm>
            <a:off x="1257300" y="4601107"/>
            <a:ext cx="9459834" cy="830997"/>
          </a:xfrm>
          <a:prstGeom prst="rect">
            <a:avLst/>
          </a:prstGeom>
          <a:noFill/>
        </p:spPr>
        <p:txBody>
          <a:bodyPr wrap="none" rtlCol="0">
            <a:spAutoFit/>
          </a:bodyPr>
          <a:lstStyle/>
          <a:p>
            <a:r>
              <a:rPr lang="en-US" sz="2400" dirty="0" smtClean="0"/>
              <a:t>An Introduction to </a:t>
            </a:r>
            <a:r>
              <a:rPr lang="en-US" sz="2400" dirty="0"/>
              <a:t>Chef along with a brief Introduction to CI/CD and </a:t>
            </a:r>
            <a:r>
              <a:rPr lang="en-US" sz="2400" dirty="0" smtClean="0"/>
              <a:t>Demo</a:t>
            </a:r>
          </a:p>
          <a:p>
            <a:endParaRPr lang="en-US" sz="2400" dirty="0" smtClean="0"/>
          </a:p>
        </p:txBody>
      </p:sp>
    </p:spTree>
    <p:extLst>
      <p:ext uri="{BB962C8B-B14F-4D97-AF65-F5344CB8AC3E}">
        <p14:creationId xmlns:p14="http://schemas.microsoft.com/office/powerpoint/2010/main" val="1358286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HOW CHEF WORKS ?</a:t>
            </a:r>
            <a:endParaRPr lang="en-US" sz="3200" b="1" dirty="0">
              <a:latin typeface="Segoe UI" panose="020B0502040204020203" pitchFamily="34" charset="0"/>
              <a:cs typeface="Segoe UI" panose="020B0502040204020203" pitchFamily="34" charset="0"/>
            </a:endParaRPr>
          </a:p>
        </p:txBody>
      </p:sp>
      <p:sp>
        <p:nvSpPr>
          <p:cNvPr id="6" name="Rectangle 5"/>
          <p:cNvSpPr/>
          <p:nvPr/>
        </p:nvSpPr>
        <p:spPr>
          <a:xfrm>
            <a:off x="0" y="1223920"/>
            <a:ext cx="12192000" cy="369332"/>
          </a:xfrm>
          <a:prstGeom prst="rect">
            <a:avLst/>
          </a:prstGeom>
          <a:solidFill>
            <a:schemeClr val="bg1">
              <a:lumMod val="95000"/>
            </a:schemeClr>
          </a:solidFill>
        </p:spPr>
        <p:txBody>
          <a:bodyPr wrap="square">
            <a:spAutoFit/>
          </a:bodyPr>
          <a:lstStyle/>
          <a:p>
            <a:pPr algn="ctr"/>
            <a:r>
              <a:rPr lang="en-US" i="1" dirty="0" smtClean="0">
                <a:latin typeface="Segoe UI" panose="020B0502040204020203" pitchFamily="34" charset="0"/>
                <a:ea typeface="Segoe UI Black" panose="020B0A02040204020203" pitchFamily="34" charset="0"/>
                <a:cs typeface="Segoe UI" panose="020B0502040204020203" pitchFamily="34" charset="0"/>
              </a:rPr>
              <a:t>Chef Infrastructure</a:t>
            </a:r>
            <a:endParaRPr lang="en-US" i="1"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4" y="1618239"/>
            <a:ext cx="7202896" cy="4317341"/>
          </a:xfrm>
          <a:prstGeom prst="rect">
            <a:avLst/>
          </a:prstGeom>
        </p:spPr>
      </p:pic>
      <p:sp>
        <p:nvSpPr>
          <p:cNvPr id="7" name="Rectangle 6"/>
          <p:cNvSpPr/>
          <p:nvPr/>
        </p:nvSpPr>
        <p:spPr>
          <a:xfrm>
            <a:off x="7218941" y="1618239"/>
            <a:ext cx="4973060" cy="4555093"/>
          </a:xfrm>
          <a:prstGeom prst="rect">
            <a:avLst/>
          </a:prstGeom>
        </p:spPr>
        <p:txBody>
          <a:bodyPr wrap="square">
            <a:spAutoFit/>
          </a:bodyPr>
          <a:lstStyle/>
          <a:p>
            <a:pPr>
              <a:lnSpc>
                <a:spcPts val="1800"/>
              </a:lnSpc>
              <a:spcAft>
                <a:spcPts val="600"/>
              </a:spcAft>
              <a:defRPr/>
            </a:pPr>
            <a:r>
              <a:rPr lang="en-IN" b="1" dirty="0">
                <a:latin typeface="Segoe UI" panose="020B0502040204020203" pitchFamily="34" charset="0"/>
                <a:cs typeface="Segoe UI" panose="020B0502040204020203" pitchFamily="34" charset="0"/>
              </a:rPr>
              <a:t>Chef Workstation - </a:t>
            </a:r>
            <a:r>
              <a:rPr lang="en-IN" dirty="0">
                <a:latin typeface="Segoe UI" panose="020B0502040204020203" pitchFamily="34" charset="0"/>
                <a:cs typeface="Segoe UI" panose="020B0502040204020203" pitchFamily="34" charset="0"/>
              </a:rPr>
              <a:t>The chef workstation is the machine where we do our development. From the workstation we create cookbooks and upload them to chef server</a:t>
            </a:r>
            <a:r>
              <a:rPr lang="en-IN" dirty="0" smtClean="0">
                <a:latin typeface="Segoe UI" panose="020B0502040204020203" pitchFamily="34" charset="0"/>
                <a:cs typeface="Segoe UI" panose="020B0502040204020203" pitchFamily="34" charset="0"/>
              </a:rPr>
              <a:t>. </a:t>
            </a:r>
            <a:r>
              <a:rPr lang="en-IN" b="1" dirty="0" smtClean="0">
                <a:latin typeface="Segoe UI" panose="020B0502040204020203" pitchFamily="34" charset="0"/>
                <a:cs typeface="Segoe UI" panose="020B0502040204020203" pitchFamily="34" charset="0"/>
              </a:rPr>
              <a:t>Runs knife tool</a:t>
            </a:r>
            <a:r>
              <a:rPr lang="en-IN" dirty="0" smtClean="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a:p>
            <a:pPr>
              <a:lnSpc>
                <a:spcPts val="1800"/>
              </a:lnSpc>
              <a:spcAft>
                <a:spcPts val="600"/>
              </a:spcAft>
              <a:defRPr/>
            </a:pPr>
            <a:endParaRPr lang="en-IN" b="1" dirty="0">
              <a:latin typeface="Segoe UI" panose="020B0502040204020203" pitchFamily="34" charset="0"/>
              <a:cs typeface="Segoe UI" panose="020B0502040204020203" pitchFamily="34" charset="0"/>
            </a:endParaRPr>
          </a:p>
          <a:p>
            <a:pPr>
              <a:lnSpc>
                <a:spcPts val="1800"/>
              </a:lnSpc>
              <a:spcAft>
                <a:spcPts val="600"/>
              </a:spcAft>
              <a:defRPr/>
            </a:pPr>
            <a:r>
              <a:rPr lang="en-IN" b="1" dirty="0">
                <a:latin typeface="Segoe UI" panose="020B0502040204020203" pitchFamily="34" charset="0"/>
                <a:cs typeface="Segoe UI" panose="020B0502040204020203" pitchFamily="34" charset="0"/>
              </a:rPr>
              <a:t>Chef Server-  </a:t>
            </a:r>
            <a:r>
              <a:rPr lang="en-IN" dirty="0">
                <a:latin typeface="Segoe UI" panose="020B0502040204020203" pitchFamily="34" charset="0"/>
                <a:cs typeface="Segoe UI" panose="020B0502040204020203" pitchFamily="34" charset="0"/>
              </a:rPr>
              <a:t>The Chef server is the brain of the system/Application. It stores the information about your infrastructure as well as our policy and reusable component called cookbooks. You can run chef server on premise or host somewhere else. </a:t>
            </a:r>
          </a:p>
          <a:p>
            <a:pPr>
              <a:lnSpc>
                <a:spcPts val="1800"/>
              </a:lnSpc>
              <a:spcAft>
                <a:spcPts val="600"/>
              </a:spcAft>
              <a:defRPr/>
            </a:pPr>
            <a:endParaRPr lang="en-IN" b="1" dirty="0">
              <a:latin typeface="Segoe UI" panose="020B0502040204020203" pitchFamily="34" charset="0"/>
              <a:cs typeface="Segoe UI" panose="020B0502040204020203" pitchFamily="34" charset="0"/>
            </a:endParaRPr>
          </a:p>
          <a:p>
            <a:pPr>
              <a:lnSpc>
                <a:spcPts val="1800"/>
              </a:lnSpc>
              <a:spcAft>
                <a:spcPts val="600"/>
              </a:spcAft>
              <a:defRPr/>
            </a:pPr>
            <a:r>
              <a:rPr lang="en-IN" b="1" dirty="0">
                <a:latin typeface="Segoe UI" panose="020B0502040204020203" pitchFamily="34" charset="0"/>
                <a:cs typeface="Segoe UI" panose="020B0502040204020203" pitchFamily="34" charset="0"/>
              </a:rPr>
              <a:t>Chef Nodes- </a:t>
            </a:r>
            <a:r>
              <a:rPr lang="en-IN" dirty="0">
                <a:latin typeface="Segoe UI" panose="020B0502040204020203" pitchFamily="34" charset="0"/>
                <a:cs typeface="Segoe UI" panose="020B0502040204020203" pitchFamily="34" charset="0"/>
              </a:rPr>
              <a:t>A node is a </a:t>
            </a:r>
            <a:r>
              <a:rPr lang="en-IN" dirty="0" smtClean="0">
                <a:latin typeface="Segoe UI" panose="020B0502040204020203" pitchFamily="34" charset="0"/>
                <a:cs typeface="Segoe UI" panose="020B0502040204020203" pitchFamily="34" charset="0"/>
              </a:rPr>
              <a:t>server (</a:t>
            </a:r>
            <a:r>
              <a:rPr lang="en-IN" dirty="0" err="1" smtClean="0">
                <a:latin typeface="Segoe UI" panose="020B0502040204020203" pitchFamily="34" charset="0"/>
                <a:cs typeface="Segoe UI" panose="020B0502040204020203" pitchFamily="34" charset="0"/>
              </a:rPr>
              <a:t>e.g</a:t>
            </a:r>
            <a:r>
              <a:rPr lang="en-IN" dirty="0" smtClean="0">
                <a:latin typeface="Segoe UI" panose="020B0502040204020203" pitchFamily="34" charset="0"/>
                <a:cs typeface="Segoe UI" panose="020B0502040204020203" pitchFamily="34" charset="0"/>
              </a:rPr>
              <a:t>, web server, database server etc.) </a:t>
            </a:r>
            <a:r>
              <a:rPr lang="en-IN" dirty="0">
                <a:latin typeface="Segoe UI" panose="020B0502040204020203" pitchFamily="34" charset="0"/>
                <a:cs typeface="Segoe UI" panose="020B0502040204020203" pitchFamily="34" charset="0"/>
              </a:rPr>
              <a:t>in your infrastructure. Node is the computer you manage using chef, at </a:t>
            </a:r>
            <a:r>
              <a:rPr lang="en-IN" dirty="0" smtClean="0">
                <a:latin typeface="Segoe UI" panose="020B0502040204020203" pitchFamily="34" charset="0"/>
                <a:cs typeface="Segoe UI" panose="020B0502040204020203" pitchFamily="34" charset="0"/>
              </a:rPr>
              <a:t>your </a:t>
            </a:r>
            <a:r>
              <a:rPr lang="en-IN" dirty="0">
                <a:latin typeface="Segoe UI" panose="020B0502040204020203" pitchFamily="34" charset="0"/>
                <a:cs typeface="Segoe UI" panose="020B0502040204020203" pitchFamily="34" charset="0"/>
              </a:rPr>
              <a:t>premise. Node can be on local machine or VM </a:t>
            </a:r>
            <a:r>
              <a:rPr lang="en-IN" dirty="0" smtClean="0">
                <a:latin typeface="Segoe UI" panose="020B0502040204020203" pitchFamily="34" charset="0"/>
                <a:cs typeface="Segoe UI" panose="020B0502040204020203" pitchFamily="34" charset="0"/>
              </a:rPr>
              <a:t>or an </a:t>
            </a:r>
            <a:r>
              <a:rPr lang="en-IN" dirty="0">
                <a:latin typeface="Segoe UI" panose="020B0502040204020203" pitchFamily="34" charset="0"/>
                <a:cs typeface="Segoe UI" panose="020B0502040204020203" pitchFamily="34" charset="0"/>
              </a:rPr>
              <a:t>instance </a:t>
            </a:r>
            <a:r>
              <a:rPr lang="en-IN" dirty="0" smtClean="0">
                <a:latin typeface="Segoe UI" panose="020B0502040204020203" pitchFamily="34" charset="0"/>
                <a:cs typeface="Segoe UI" panose="020B0502040204020203" pitchFamily="34" charset="0"/>
              </a:rPr>
              <a:t>on </a:t>
            </a:r>
            <a:r>
              <a:rPr lang="en-IN" dirty="0">
                <a:latin typeface="Segoe UI" panose="020B0502040204020203" pitchFamily="34" charset="0"/>
                <a:cs typeface="Segoe UI" panose="020B0502040204020203" pitchFamily="34" charset="0"/>
              </a:rPr>
              <a:t>public or private </a:t>
            </a:r>
            <a:r>
              <a:rPr lang="en-IN" dirty="0" smtClean="0">
                <a:latin typeface="Segoe UI" panose="020B0502040204020203" pitchFamily="34" charset="0"/>
                <a:cs typeface="Segoe UI" panose="020B0502040204020203" pitchFamily="34" charset="0"/>
              </a:rPr>
              <a:t>cloud. </a:t>
            </a:r>
            <a:r>
              <a:rPr lang="en-IN" b="1" dirty="0" smtClean="0">
                <a:latin typeface="Segoe UI" panose="020B0502040204020203" pitchFamily="34" charset="0"/>
                <a:cs typeface="Segoe UI" panose="020B0502040204020203" pitchFamily="34" charset="0"/>
              </a:rPr>
              <a:t>Runs chef-client s/w.</a:t>
            </a:r>
            <a:endParaRPr lang="en-IN" b="1" dirty="0">
              <a:latin typeface="Segoe UI" panose="020B0502040204020203" pitchFamily="34" charset="0"/>
              <a:cs typeface="Segoe UI" panose="020B0502040204020203" pitchFamily="34" charset="0"/>
            </a:endParaRPr>
          </a:p>
        </p:txBody>
      </p:sp>
      <p:sp>
        <p:nvSpPr>
          <p:cNvPr id="8"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10</a:t>
            </a:fld>
            <a:endParaRPr lang="en-US" dirty="0"/>
          </a:p>
        </p:txBody>
      </p:sp>
    </p:spTree>
    <p:extLst>
      <p:ext uri="{BB962C8B-B14F-4D97-AF65-F5344CB8AC3E}">
        <p14:creationId xmlns:p14="http://schemas.microsoft.com/office/powerpoint/2010/main" val="1562882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OVERVIEW OF WORKSTATION, SERVER AND NODE</a:t>
            </a:r>
            <a:endParaRPr lang="en-US" sz="3200" b="1" dirty="0">
              <a:latin typeface="Segoe UI" panose="020B0502040204020203" pitchFamily="34" charset="0"/>
              <a:cs typeface="Segoe UI" panose="020B0502040204020203" pitchFamily="34" charset="0"/>
            </a:endParaRPr>
          </a:p>
        </p:txBody>
      </p:sp>
      <p:sp>
        <p:nvSpPr>
          <p:cNvPr id="2" name="Rectangle 1"/>
          <p:cNvSpPr/>
          <p:nvPr/>
        </p:nvSpPr>
        <p:spPr>
          <a:xfrm>
            <a:off x="0" y="1223920"/>
            <a:ext cx="12192000" cy="369332"/>
          </a:xfrm>
          <a:prstGeom prst="rect">
            <a:avLst/>
          </a:prstGeom>
          <a:solidFill>
            <a:schemeClr val="bg1">
              <a:lumMod val="95000"/>
            </a:schemeClr>
          </a:solidFill>
        </p:spPr>
        <p:txBody>
          <a:bodyPr wrap="square">
            <a:spAutoFit/>
          </a:bodyPr>
          <a:lstStyle/>
          <a:p>
            <a:pPr algn="ctr"/>
            <a:r>
              <a:rPr lang="en-US" i="1" dirty="0" smtClean="0">
                <a:latin typeface="Segoe UI" panose="020B0502040204020203" pitchFamily="34" charset="0"/>
                <a:ea typeface="Segoe UI Black" panose="020B0A02040204020203" pitchFamily="34" charset="0"/>
                <a:cs typeface="Segoe UI" panose="020B0502040204020203" pitchFamily="34" charset="0"/>
              </a:rPr>
              <a:t>Chef Component Overview</a:t>
            </a:r>
            <a:endParaRPr lang="en-US" i="1" dirty="0">
              <a:latin typeface="Segoe UI" panose="020B0502040204020203" pitchFamily="34" charset="0"/>
              <a:ea typeface="Segoe UI Black" panose="020B0A02040204020203" pitchFamily="34" charset="0"/>
              <a:cs typeface="Segoe UI" panose="020B0502040204020203" pitchFamily="34" charset="0"/>
            </a:endParaRPr>
          </a:p>
        </p:txBody>
      </p:sp>
      <p:sp>
        <p:nvSpPr>
          <p:cNvPr id="7" name="Rectangle 6"/>
          <p:cNvSpPr/>
          <p:nvPr/>
        </p:nvSpPr>
        <p:spPr>
          <a:xfrm>
            <a:off x="5617355" y="1670597"/>
            <a:ext cx="6574644" cy="5201424"/>
          </a:xfrm>
          <a:prstGeom prst="rect">
            <a:avLst/>
          </a:prstGeom>
        </p:spPr>
        <p:txBody>
          <a:bodyPr wrap="square">
            <a:spAutoFit/>
          </a:bodyPr>
          <a:lstStyle/>
          <a:p>
            <a:r>
              <a:rPr lang="en-US" sz="1400" b="1" dirty="0">
                <a:latin typeface="Segoe UI" panose="020B0502040204020203" pitchFamily="34" charset="0"/>
                <a:cs typeface="Segoe UI" panose="020B0502040204020203" pitchFamily="34" charset="0"/>
              </a:rPr>
              <a:t>Recipe</a:t>
            </a:r>
            <a:r>
              <a:rPr lang="en-US" sz="1400" dirty="0">
                <a:latin typeface="Segoe UI" panose="020B0502040204020203" pitchFamily="34" charset="0"/>
                <a:cs typeface="Segoe UI" panose="020B0502040204020203" pitchFamily="34" charset="0"/>
              </a:rPr>
              <a:t> - Recipes that specify the resources to use and the order in which they are to be </a:t>
            </a:r>
            <a:r>
              <a:rPr lang="en-US" sz="1400" dirty="0" smtClean="0">
                <a:latin typeface="Segoe UI" panose="020B0502040204020203" pitchFamily="34" charset="0"/>
                <a:cs typeface="Segoe UI" panose="020B0502040204020203" pitchFamily="34" charset="0"/>
              </a:rPr>
              <a:t>applied(</a:t>
            </a:r>
            <a:r>
              <a:rPr lang="en-US" sz="1400" b="1" dirty="0">
                <a:latin typeface="Segoe UI" panose="020B0502040204020203" pitchFamily="34" charset="0"/>
                <a:cs typeface="Segoe UI" panose="020B0502040204020203" pitchFamily="34" charset="0"/>
              </a:rPr>
              <a:t>Attribute </a:t>
            </a:r>
            <a:r>
              <a:rPr lang="en-US" sz="1400" b="1" dirty="0" smtClean="0">
                <a:latin typeface="Segoe UI" panose="020B0502040204020203" pitchFamily="34" charset="0"/>
                <a:cs typeface="Segoe UI" panose="020B0502040204020203" pitchFamily="34" charset="0"/>
              </a:rPr>
              <a:t>values, File distributions, Templates</a:t>
            </a:r>
            <a:endParaRPr lang="en-US" sz="1400" b="1" dirty="0">
              <a:latin typeface="Segoe UI" panose="020B0502040204020203" pitchFamily="34" charset="0"/>
              <a:cs typeface="Segoe UI" panose="020B0502040204020203" pitchFamily="34" charset="0"/>
            </a:endParaRPr>
          </a:p>
          <a:p>
            <a:r>
              <a:rPr lang="en-US" sz="1400" b="1" dirty="0">
                <a:latin typeface="Segoe UI" panose="020B0502040204020203" pitchFamily="34" charset="0"/>
                <a:cs typeface="Segoe UI" panose="020B0502040204020203" pitchFamily="34" charset="0"/>
              </a:rPr>
              <a:t>Extensions to Chef, such as libraries, definitions, and custom </a:t>
            </a:r>
            <a:r>
              <a:rPr lang="en-US" sz="1400" b="1" dirty="0" smtClean="0">
                <a:latin typeface="Segoe UI" panose="020B0502040204020203" pitchFamily="34" charset="0"/>
                <a:cs typeface="Segoe UI" panose="020B0502040204020203" pitchFamily="34" charset="0"/>
              </a:rPr>
              <a:t>resources</a:t>
            </a:r>
            <a:r>
              <a:rPr lang="en-IN" sz="1400" b="1" dirty="0" smtClean="0">
                <a:latin typeface="Segoe UI" panose="020B0502040204020203" pitchFamily="34" charset="0"/>
                <a:cs typeface="Segoe UI" panose="020B0502040204020203" pitchFamily="34" charset="0"/>
              </a:rPr>
              <a:t>)</a:t>
            </a:r>
            <a:endParaRPr lang="en-IN" sz="1400" b="1" dirty="0">
              <a:latin typeface="Segoe UI" panose="020B0502040204020203" pitchFamily="34" charset="0"/>
              <a:cs typeface="Segoe UI" panose="020B0502040204020203" pitchFamily="34" charset="0"/>
            </a:endParaRPr>
          </a:p>
          <a:p>
            <a:pPr>
              <a:lnSpc>
                <a:spcPts val="1800"/>
              </a:lnSpc>
              <a:spcAft>
                <a:spcPts val="600"/>
              </a:spcAft>
              <a:defRPr/>
            </a:pPr>
            <a:r>
              <a:rPr lang="en-IN" sz="1400" b="1" dirty="0" smtClean="0">
                <a:latin typeface="Segoe UI" panose="020B0502040204020203" pitchFamily="34" charset="0"/>
                <a:cs typeface="Segoe UI" panose="020B0502040204020203" pitchFamily="34" charset="0"/>
              </a:rPr>
              <a:t>Node objects-</a:t>
            </a:r>
            <a:endParaRPr lang="en-IN" sz="1400" dirty="0">
              <a:latin typeface="Segoe UI" panose="020B0502040204020203" pitchFamily="34" charset="0"/>
              <a:cs typeface="Segoe UI" panose="020B0502040204020203" pitchFamily="34" charset="0"/>
            </a:endParaRPr>
          </a:p>
          <a:p>
            <a:pPr>
              <a:lnSpc>
                <a:spcPts val="1800"/>
              </a:lnSpc>
              <a:spcAft>
                <a:spcPts val="600"/>
              </a:spcAft>
              <a:defRPr/>
            </a:pPr>
            <a:endParaRPr lang="en-IN" sz="1400" b="1" dirty="0" smtClean="0">
              <a:latin typeface="Segoe UI" panose="020B0502040204020203" pitchFamily="34" charset="0"/>
              <a:cs typeface="Segoe UI" panose="020B0502040204020203" pitchFamily="34" charset="0"/>
            </a:endParaRPr>
          </a:p>
          <a:p>
            <a:pPr>
              <a:lnSpc>
                <a:spcPts val="1800"/>
              </a:lnSpc>
              <a:spcAft>
                <a:spcPts val="600"/>
              </a:spcAft>
              <a:defRPr/>
            </a:pPr>
            <a:r>
              <a:rPr lang="en-IN" sz="1400" b="1" dirty="0" smtClean="0">
                <a:latin typeface="Segoe UI" panose="020B0502040204020203" pitchFamily="34" charset="0"/>
                <a:cs typeface="Segoe UI" panose="020B0502040204020203" pitchFamily="34" charset="0"/>
              </a:rPr>
              <a:t>Cookbooks- </a:t>
            </a:r>
            <a:r>
              <a:rPr lang="en-US" sz="1400" dirty="0" smtClean="0">
                <a:latin typeface="Segoe UI" panose="020B0502040204020203" pitchFamily="34" charset="0"/>
                <a:cs typeface="Segoe UI" panose="020B0502040204020203" pitchFamily="34" charset="0"/>
              </a:rPr>
              <a:t>It </a:t>
            </a:r>
            <a:r>
              <a:rPr lang="en-US" sz="1400" dirty="0">
                <a:latin typeface="Segoe UI" panose="020B0502040204020203" pitchFamily="34" charset="0"/>
                <a:cs typeface="Segoe UI" panose="020B0502040204020203" pitchFamily="34" charset="0"/>
              </a:rPr>
              <a:t>defines scenario and contains everything that is required to support that </a:t>
            </a:r>
            <a:r>
              <a:rPr lang="en-US" sz="1400" dirty="0" smtClean="0">
                <a:latin typeface="Segoe UI" panose="020B0502040204020203" pitchFamily="34" charset="0"/>
                <a:cs typeface="Segoe UI" panose="020B0502040204020203" pitchFamily="34" charset="0"/>
              </a:rPr>
              <a:t>scenario. </a:t>
            </a:r>
            <a:r>
              <a:rPr lang="en-US" sz="1400" b="1" dirty="0" smtClean="0">
                <a:latin typeface="Segoe UI" panose="020B0502040204020203" pitchFamily="34" charset="0"/>
                <a:cs typeface="Segoe UI" panose="020B0502040204020203" pitchFamily="34" charset="0"/>
              </a:rPr>
              <a:t>NOTE: Large library of cookbooks exist that can be downloaded from community portal at supermarket.chef.io.</a:t>
            </a:r>
          </a:p>
          <a:p>
            <a:pPr>
              <a:lnSpc>
                <a:spcPts val="1800"/>
              </a:lnSpc>
              <a:spcAft>
                <a:spcPts val="600"/>
              </a:spcAft>
              <a:defRPr/>
            </a:pPr>
            <a:endParaRPr lang="en-IN" sz="1400" dirty="0">
              <a:latin typeface="Segoe UI" panose="020B0502040204020203" pitchFamily="34" charset="0"/>
              <a:cs typeface="Segoe UI" panose="020B0502040204020203" pitchFamily="34" charset="0"/>
            </a:endParaRPr>
          </a:p>
          <a:p>
            <a:pPr>
              <a:lnSpc>
                <a:spcPts val="1800"/>
              </a:lnSpc>
              <a:spcAft>
                <a:spcPts val="600"/>
              </a:spcAft>
              <a:defRPr/>
            </a:pPr>
            <a:r>
              <a:rPr lang="en-IN" sz="1400" b="1" dirty="0" smtClean="0">
                <a:latin typeface="Segoe UI" panose="020B0502040204020203" pitchFamily="34" charset="0"/>
                <a:cs typeface="Segoe UI" panose="020B0502040204020203" pitchFamily="34" charset="0"/>
              </a:rPr>
              <a:t>Knife- </a:t>
            </a:r>
            <a:r>
              <a:rPr lang="en-IN" sz="1400" dirty="0" smtClean="0">
                <a:latin typeface="Segoe UI" panose="020B0502040204020203" pitchFamily="34" charset="0"/>
                <a:cs typeface="Segoe UI" panose="020B0502040204020203" pitchFamily="34" charset="0"/>
              </a:rPr>
              <a:t> knife is a key tool for authoring cookbooks and managing all</a:t>
            </a:r>
          </a:p>
          <a:p>
            <a:pPr>
              <a:lnSpc>
                <a:spcPts val="1800"/>
              </a:lnSpc>
              <a:spcAft>
                <a:spcPts val="600"/>
              </a:spcAft>
              <a:defRPr/>
            </a:pPr>
            <a:endParaRPr lang="en-IN" sz="1400" dirty="0">
              <a:latin typeface="Segoe UI" panose="020B0502040204020203" pitchFamily="34" charset="0"/>
              <a:cs typeface="Segoe UI" panose="020B0502040204020203" pitchFamily="34" charset="0"/>
            </a:endParaRPr>
          </a:p>
          <a:p>
            <a:pPr>
              <a:lnSpc>
                <a:spcPts val="1800"/>
              </a:lnSpc>
              <a:spcAft>
                <a:spcPts val="600"/>
              </a:spcAft>
              <a:defRPr/>
            </a:pPr>
            <a:r>
              <a:rPr lang="en-IN" sz="1400" b="1" dirty="0" err="1" smtClean="0">
                <a:latin typeface="Segoe UI" panose="020B0502040204020203" pitchFamily="34" charset="0"/>
                <a:cs typeface="Segoe UI" panose="020B0502040204020203" pitchFamily="34" charset="0"/>
              </a:rPr>
              <a:t>Ohai</a:t>
            </a:r>
            <a:r>
              <a:rPr lang="en-IN" sz="1400" b="1" dirty="0" smtClean="0">
                <a:latin typeface="Segoe UI" panose="020B0502040204020203" pitchFamily="34" charset="0"/>
                <a:cs typeface="Segoe UI" panose="020B0502040204020203" pitchFamily="34" charset="0"/>
              </a:rPr>
              <a:t> - </a:t>
            </a:r>
            <a:r>
              <a:rPr lang="en-US" sz="1400" dirty="0" err="1">
                <a:latin typeface="Segoe UI" panose="020B0502040204020203" pitchFamily="34" charset="0"/>
                <a:cs typeface="Segoe UI" panose="020B0502040204020203" pitchFamily="34" charset="0"/>
              </a:rPr>
              <a:t>Ohai</a:t>
            </a:r>
            <a:r>
              <a:rPr lang="en-US" sz="1400" dirty="0">
                <a:latin typeface="Segoe UI" panose="020B0502040204020203" pitchFamily="34" charset="0"/>
                <a:cs typeface="Segoe UI" panose="020B0502040204020203" pitchFamily="34" charset="0"/>
              </a:rPr>
              <a:t> is a tool that is used to detect attributes on a node, and then provide these attributes to the chef-client at the start of every chef-client run. </a:t>
            </a:r>
            <a:r>
              <a:rPr lang="en-US" sz="1400" dirty="0" err="1">
                <a:latin typeface="Segoe UI" panose="020B0502040204020203" pitchFamily="34" charset="0"/>
                <a:cs typeface="Segoe UI" panose="020B0502040204020203" pitchFamily="34" charset="0"/>
              </a:rPr>
              <a:t>Ohai</a:t>
            </a:r>
            <a:r>
              <a:rPr lang="en-US" sz="1400" dirty="0">
                <a:latin typeface="Segoe UI" panose="020B0502040204020203" pitchFamily="34" charset="0"/>
                <a:cs typeface="Segoe UI" panose="020B0502040204020203" pitchFamily="34" charset="0"/>
              </a:rPr>
              <a:t> is required by the chef-client and must be present on a node</a:t>
            </a:r>
            <a:r>
              <a:rPr lang="en-US" sz="1400" dirty="0" smtClean="0">
                <a:latin typeface="Segoe UI" panose="020B0502040204020203" pitchFamily="34" charset="0"/>
                <a:cs typeface="Segoe UI" panose="020B0502040204020203" pitchFamily="34" charset="0"/>
              </a:rPr>
              <a:t>.</a:t>
            </a:r>
          </a:p>
          <a:p>
            <a:pPr>
              <a:lnSpc>
                <a:spcPts val="1800"/>
              </a:lnSpc>
              <a:spcAft>
                <a:spcPts val="600"/>
              </a:spcAft>
              <a:defRPr/>
            </a:pPr>
            <a:endParaRPr lang="en-US" sz="1400" b="1" dirty="0">
              <a:latin typeface="Segoe UI" panose="020B0502040204020203" pitchFamily="34" charset="0"/>
              <a:cs typeface="Segoe UI" panose="020B0502040204020203" pitchFamily="34" charset="0"/>
            </a:endParaRPr>
          </a:p>
          <a:p>
            <a:pPr>
              <a:lnSpc>
                <a:spcPts val="1800"/>
              </a:lnSpc>
              <a:spcAft>
                <a:spcPts val="600"/>
              </a:spcAft>
              <a:defRPr/>
            </a:pPr>
            <a:r>
              <a:rPr lang="en-US" sz="1400" b="1" dirty="0" smtClean="0">
                <a:latin typeface="Segoe UI" panose="020B0502040204020203" pitchFamily="34" charset="0"/>
                <a:cs typeface="Segoe UI" panose="020B0502040204020203" pitchFamily="34" charset="0"/>
              </a:rPr>
              <a:t>Data bags – </a:t>
            </a:r>
            <a:r>
              <a:rPr lang="en-US" sz="1400" dirty="0" smtClean="0">
                <a:latin typeface="Segoe UI" panose="020B0502040204020203" pitchFamily="34" charset="0"/>
                <a:cs typeface="Segoe UI" panose="020B0502040204020203" pitchFamily="34" charset="0"/>
              </a:rPr>
              <a:t>JSON (can be encrypted) files that provide data needed for applications/systems to run e.g., Users/roles/passwords/keys etc.</a:t>
            </a:r>
          </a:p>
          <a:p>
            <a:pPr>
              <a:lnSpc>
                <a:spcPts val="1800"/>
              </a:lnSpc>
              <a:spcAft>
                <a:spcPts val="600"/>
              </a:spcAft>
              <a:defRPr/>
            </a:pPr>
            <a:endParaRPr lang="en-US" sz="1400" dirty="0">
              <a:latin typeface="Segoe UI" panose="020B0502040204020203" pitchFamily="34" charset="0"/>
              <a:cs typeface="Segoe UI" panose="020B0502040204020203" pitchFamily="34" charset="0"/>
            </a:endParaRPr>
          </a:p>
          <a:p>
            <a:pPr>
              <a:lnSpc>
                <a:spcPts val="1800"/>
              </a:lnSpc>
              <a:spcAft>
                <a:spcPts val="600"/>
              </a:spcAft>
              <a:defRPr/>
            </a:pPr>
            <a:r>
              <a:rPr lang="en-US" sz="1400" b="1" dirty="0" smtClean="0">
                <a:latin typeface="Segoe UI" panose="020B0502040204020203" pitchFamily="34" charset="0"/>
                <a:cs typeface="Segoe UI" panose="020B0502040204020203" pitchFamily="34" charset="0"/>
              </a:rPr>
              <a:t>Chef Analytics </a:t>
            </a:r>
            <a:r>
              <a:rPr lang="en-US" sz="1400" dirty="0" smtClean="0">
                <a:latin typeface="Segoe UI" panose="020B0502040204020203" pitchFamily="34" charset="0"/>
                <a:cs typeface="Segoe UI" panose="020B0502040204020203" pitchFamily="34" charset="0"/>
              </a:rPr>
              <a:t>– keeps our finger on the pulse of our infrastructure. </a:t>
            </a:r>
            <a:endParaRPr lang="en-IN" sz="1400"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1" y="1590387"/>
            <a:ext cx="5617355" cy="4698118"/>
          </a:xfrm>
          <a:prstGeom prst="rect">
            <a:avLst/>
          </a:prstGeom>
        </p:spPr>
      </p:pic>
    </p:spTree>
    <p:extLst>
      <p:ext uri="{BB962C8B-B14F-4D97-AF65-F5344CB8AC3E}">
        <p14:creationId xmlns:p14="http://schemas.microsoft.com/office/powerpoint/2010/main" val="391107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0"/>
            <a:ext cx="10972800" cy="1143000"/>
          </a:xfrm>
        </p:spPr>
        <p:txBody>
          <a:bodyPr>
            <a:normAutofit fontScale="90000"/>
          </a:bodyPr>
          <a:lstStyle/>
          <a:p>
            <a:r>
              <a:rPr lang="en-US" dirty="0" smtClean="0">
                <a:latin typeface="Segoe UI" panose="020B0502040204020203" pitchFamily="34" charset="0"/>
                <a:ea typeface="Segoe UI" panose="020B0502040204020203" pitchFamily="34" charset="0"/>
                <a:cs typeface="Segoe UI" panose="020B0502040204020203" pitchFamily="34" charset="0"/>
              </a:rPr>
              <a:t>Pictorial Representation of Chef Building Blocks</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89710"/>
            <a:ext cx="1034415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12</a:t>
            </a:fld>
            <a:endParaRPr lang="en-US" dirty="0"/>
          </a:p>
        </p:txBody>
      </p:sp>
    </p:spTree>
    <p:extLst>
      <p:ext uri="{BB962C8B-B14F-4D97-AF65-F5344CB8AC3E}">
        <p14:creationId xmlns:p14="http://schemas.microsoft.com/office/powerpoint/2010/main" val="2706791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759279" y="206904"/>
            <a:ext cx="5226607" cy="3520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2136392" y="2380807"/>
            <a:ext cx="730624"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COMPONENT UNDER COMPONENTS</a:t>
            </a:r>
            <a:endParaRPr lang="en-US" sz="3200" b="1" dirty="0">
              <a:latin typeface="Segoe UI" panose="020B0502040204020203" pitchFamily="34" charset="0"/>
              <a:cs typeface="Segoe UI" panose="020B0502040204020203" pitchFamily="34" charset="0"/>
            </a:endParaRPr>
          </a:p>
        </p:txBody>
      </p:sp>
      <p:graphicFrame>
        <p:nvGraphicFramePr>
          <p:cNvPr id="19" name="Diagram 18"/>
          <p:cNvGraphicFramePr/>
          <p:nvPr>
            <p:extLst>
              <p:ext uri="{D42A27DB-BD31-4B8C-83A1-F6EECF244321}">
                <p14:modId xmlns:p14="http://schemas.microsoft.com/office/powerpoint/2010/main" val="1932584682"/>
              </p:ext>
            </p:extLst>
          </p:nvPr>
        </p:nvGraphicFramePr>
        <p:xfrm>
          <a:off x="7547707" y="672089"/>
          <a:ext cx="3505103" cy="2590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ight Arrow 24"/>
          <p:cNvSpPr/>
          <p:nvPr/>
        </p:nvSpPr>
        <p:spPr>
          <a:xfrm>
            <a:off x="6763911" y="2471541"/>
            <a:ext cx="730624"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8" name="Right Arrow 27"/>
          <p:cNvSpPr/>
          <p:nvPr/>
        </p:nvSpPr>
        <p:spPr>
          <a:xfrm rot="10800000">
            <a:off x="6515260" y="2463521"/>
            <a:ext cx="730624"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18" name="Picture 17"/>
          <p:cNvPicPr>
            <a:picLocks noChangeAspect="1"/>
          </p:cNvPicPr>
          <p:nvPr/>
        </p:nvPicPr>
        <p:blipFill>
          <a:blip r:embed="rId8"/>
          <a:stretch>
            <a:fillRect/>
          </a:stretch>
        </p:blipFill>
        <p:spPr>
          <a:xfrm>
            <a:off x="433220" y="1522620"/>
            <a:ext cx="2102829" cy="1342819"/>
          </a:xfrm>
          <a:prstGeom prst="rect">
            <a:avLst/>
          </a:prstGeom>
        </p:spPr>
      </p:pic>
      <p:pic>
        <p:nvPicPr>
          <p:cNvPr id="33" name="Picture 32"/>
          <p:cNvPicPr>
            <a:picLocks noChangeAspect="1"/>
          </p:cNvPicPr>
          <p:nvPr/>
        </p:nvPicPr>
        <p:blipFill>
          <a:blip r:embed="rId9"/>
          <a:stretch>
            <a:fillRect/>
          </a:stretch>
        </p:blipFill>
        <p:spPr>
          <a:xfrm>
            <a:off x="433220" y="2697735"/>
            <a:ext cx="1620166" cy="2059219"/>
          </a:xfrm>
          <a:prstGeom prst="rect">
            <a:avLst/>
          </a:prstGeom>
        </p:spPr>
      </p:pic>
      <p:graphicFrame>
        <p:nvGraphicFramePr>
          <p:cNvPr id="36" name="Diagram 35"/>
          <p:cNvGraphicFramePr/>
          <p:nvPr>
            <p:extLst>
              <p:ext uri="{D42A27DB-BD31-4B8C-83A1-F6EECF244321}">
                <p14:modId xmlns:p14="http://schemas.microsoft.com/office/powerpoint/2010/main" val="3169124814"/>
              </p:ext>
            </p:extLst>
          </p:nvPr>
        </p:nvGraphicFramePr>
        <p:xfrm>
          <a:off x="2061134" y="1338332"/>
          <a:ext cx="5507659" cy="411598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 name="TextBox 3"/>
          <p:cNvSpPr txBox="1"/>
          <p:nvPr/>
        </p:nvSpPr>
        <p:spPr>
          <a:xfrm>
            <a:off x="11052810" y="352278"/>
            <a:ext cx="971869" cy="369332"/>
          </a:xfrm>
          <a:prstGeom prst="rect">
            <a:avLst/>
          </a:prstGeom>
          <a:noFill/>
        </p:spPr>
        <p:txBody>
          <a:bodyPr wrap="none" rtlCol="0">
            <a:spAutoFit/>
          </a:bodyPr>
          <a:lstStyle/>
          <a:p>
            <a:r>
              <a:rPr lang="en-US" dirty="0" smtClean="0"/>
              <a:t>Dev Env.</a:t>
            </a:r>
            <a:endParaRPr lang="en-US" dirty="0"/>
          </a:p>
        </p:txBody>
      </p:sp>
      <p:sp>
        <p:nvSpPr>
          <p:cNvPr id="14" name="Oval 13"/>
          <p:cNvSpPr/>
          <p:nvPr/>
        </p:nvSpPr>
        <p:spPr>
          <a:xfrm>
            <a:off x="6916311" y="3798570"/>
            <a:ext cx="5226607" cy="3283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5" name="Diagram 14"/>
          <p:cNvGraphicFramePr/>
          <p:nvPr>
            <p:extLst>
              <p:ext uri="{D42A27DB-BD31-4B8C-83A1-F6EECF244321}">
                <p14:modId xmlns:p14="http://schemas.microsoft.com/office/powerpoint/2010/main" val="278914735"/>
              </p:ext>
            </p:extLst>
          </p:nvPr>
        </p:nvGraphicFramePr>
        <p:xfrm>
          <a:off x="7760110" y="4157441"/>
          <a:ext cx="3505103" cy="25900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6" name="Right Arrow 15"/>
          <p:cNvSpPr/>
          <p:nvPr/>
        </p:nvSpPr>
        <p:spPr>
          <a:xfrm>
            <a:off x="7008199" y="5378571"/>
            <a:ext cx="730624"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Right Arrow 16"/>
          <p:cNvSpPr/>
          <p:nvPr/>
        </p:nvSpPr>
        <p:spPr>
          <a:xfrm rot="10800000">
            <a:off x="5977890" y="5370551"/>
            <a:ext cx="1512282"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0" name="TextBox 19"/>
          <p:cNvSpPr txBox="1"/>
          <p:nvPr/>
        </p:nvSpPr>
        <p:spPr>
          <a:xfrm>
            <a:off x="11297098" y="3798570"/>
            <a:ext cx="1097416" cy="369332"/>
          </a:xfrm>
          <a:prstGeom prst="rect">
            <a:avLst/>
          </a:prstGeom>
          <a:noFill/>
        </p:spPr>
        <p:txBody>
          <a:bodyPr wrap="none" rtlCol="0">
            <a:spAutoFit/>
          </a:bodyPr>
          <a:lstStyle/>
          <a:p>
            <a:r>
              <a:rPr lang="en-US" dirty="0" smtClean="0"/>
              <a:t>Test Env…</a:t>
            </a:r>
            <a:endParaRPr lang="en-US" dirty="0"/>
          </a:p>
        </p:txBody>
      </p:sp>
    </p:spTree>
    <p:extLst>
      <p:ext uri="{BB962C8B-B14F-4D97-AF65-F5344CB8AC3E}">
        <p14:creationId xmlns:p14="http://schemas.microsoft.com/office/powerpoint/2010/main" val="3036920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Chef/CM Tools – When to use</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6146426" y="1401018"/>
            <a:ext cx="5435973" cy="4940300"/>
          </a:xfrm>
        </p:spPr>
        <p:txBody>
          <a:bodyPr>
            <a:normAutofit fontScale="92500" lnSpcReduction="10000"/>
          </a:bodyPr>
          <a:lstStyle/>
          <a:p>
            <a:pPr marL="0" indent="0">
              <a:buNone/>
            </a:pPr>
            <a:r>
              <a:rPr lang="en-US" sz="2000" b="1" u="sng" dirty="0" smtClean="0"/>
              <a:t>Pros</a:t>
            </a:r>
          </a:p>
          <a:p>
            <a:r>
              <a:rPr lang="en-US" sz="2000" dirty="0" smtClean="0"/>
              <a:t>Helps faster recreate of infrastructure from bare metal/VMs plus software and ops as code, helping with DR etc.</a:t>
            </a:r>
          </a:p>
          <a:p>
            <a:r>
              <a:rPr lang="en-US" sz="2000" dirty="0" smtClean="0"/>
              <a:t>Helps manage large # of servers &amp; deployments efficiently, consistently.</a:t>
            </a:r>
          </a:p>
          <a:p>
            <a:r>
              <a:rPr lang="en-US" sz="2000" dirty="0" smtClean="0"/>
              <a:t>Using Ruby or has some ruby skills (while Puppet is Ruby based DSL), Chef uses pure Ruby.</a:t>
            </a:r>
          </a:p>
          <a:p>
            <a:r>
              <a:rPr lang="en-US" sz="2100" dirty="0"/>
              <a:t>Decreased risk and greater levels of security as all servers will follow specified role/</a:t>
            </a:r>
            <a:r>
              <a:rPr lang="en-US" sz="2100" dirty="0" err="1"/>
              <a:t>config</a:t>
            </a:r>
            <a:r>
              <a:rPr lang="en-US" sz="2100" dirty="0"/>
              <a:t>.</a:t>
            </a:r>
          </a:p>
          <a:p>
            <a:r>
              <a:rPr lang="en-US" sz="2000" dirty="0" smtClean="0"/>
              <a:t>Plus all other benefits of using CM Tool</a:t>
            </a:r>
            <a:endParaRPr lang="en-US" sz="2000" dirty="0"/>
          </a:p>
          <a:p>
            <a:pPr marL="0" indent="0">
              <a:buNone/>
            </a:pPr>
            <a:endParaRPr lang="en-US" sz="2000" dirty="0"/>
          </a:p>
          <a:p>
            <a:pPr marL="0" indent="0">
              <a:buNone/>
            </a:pPr>
            <a:r>
              <a:rPr lang="en-US" sz="2000" b="1" u="sng" dirty="0" smtClean="0"/>
              <a:t>Cons</a:t>
            </a:r>
          </a:p>
          <a:p>
            <a:r>
              <a:rPr lang="en-US" sz="2000" dirty="0" smtClean="0"/>
              <a:t>Cost of these systems can be significant</a:t>
            </a:r>
          </a:p>
          <a:p>
            <a:r>
              <a:rPr lang="en-US" sz="2000" dirty="0" smtClean="0"/>
              <a:t>Ongoing maintenance is required</a:t>
            </a:r>
          </a:p>
          <a:p>
            <a:r>
              <a:rPr lang="en-US" sz="2000" dirty="0" smtClean="0"/>
              <a:t>Server is only on Linux</a:t>
            </a:r>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4"/>
            <a:ext cx="6146426" cy="289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14</a:t>
            </a:fld>
            <a:endParaRPr lang="en-US" dirty="0"/>
          </a:p>
        </p:txBody>
      </p:sp>
    </p:spTree>
    <p:extLst>
      <p:ext uri="{BB962C8B-B14F-4D97-AF65-F5344CB8AC3E}">
        <p14:creationId xmlns:p14="http://schemas.microsoft.com/office/powerpoint/2010/main" val="1476721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69" y="0"/>
            <a:ext cx="10972800" cy="1143000"/>
          </a:xfrm>
        </p:spPr>
        <p:txBody>
          <a:bodyPr>
            <a:norm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Chef Analytics Architecture</a:t>
            </a:r>
            <a:endParaRPr lang="en-US" sz="5400" dirty="0">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222058"/>
            <a:ext cx="10332720" cy="5075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15</a:t>
            </a:fld>
            <a:endParaRPr lang="en-US" dirty="0"/>
          </a:p>
        </p:txBody>
      </p:sp>
    </p:spTree>
    <p:extLst>
      <p:ext uri="{BB962C8B-B14F-4D97-AF65-F5344CB8AC3E}">
        <p14:creationId xmlns:p14="http://schemas.microsoft.com/office/powerpoint/2010/main" val="1663776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0"/>
            <a:ext cx="11532870" cy="1143000"/>
          </a:xfrm>
        </p:spPr>
        <p:txBody>
          <a:bodyPr>
            <a:normAutofit/>
          </a:bodyPr>
          <a:lstStyle/>
          <a:p>
            <a:r>
              <a:rPr lang="en-US" sz="4400" dirty="0" smtClean="0"/>
              <a:t>Chef Analytics Provides Three Core Components</a:t>
            </a:r>
            <a:endParaRPr lang="en-US" sz="4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1595438"/>
            <a:ext cx="11007090" cy="4428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16</a:t>
            </a:fld>
            <a:endParaRPr lang="en-US" dirty="0"/>
          </a:p>
        </p:txBody>
      </p:sp>
    </p:spTree>
    <p:extLst>
      <p:ext uri="{BB962C8B-B14F-4D97-AF65-F5344CB8AC3E}">
        <p14:creationId xmlns:p14="http://schemas.microsoft.com/office/powerpoint/2010/main" val="1273573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0"/>
            <a:ext cx="11532870" cy="1143000"/>
          </a:xfrm>
        </p:spPr>
        <p:txBody>
          <a:bodyPr>
            <a:normAutofit fontScale="90000"/>
          </a:bodyPr>
          <a:lstStyle/>
          <a:p>
            <a:r>
              <a:rPr lang="en-US" sz="4400" dirty="0" smtClean="0"/>
              <a:t>Chef Reporting – Who did what on your Chef Server?</a:t>
            </a:r>
            <a:endParaRPr lang="en-US" sz="4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 y="1454468"/>
            <a:ext cx="794385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17</a:t>
            </a:fld>
            <a:endParaRPr lang="en-US" dirty="0"/>
          </a:p>
        </p:txBody>
      </p:sp>
    </p:spTree>
    <p:extLst>
      <p:ext uri="{BB962C8B-B14F-4D97-AF65-F5344CB8AC3E}">
        <p14:creationId xmlns:p14="http://schemas.microsoft.com/office/powerpoint/2010/main" val="3729276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0"/>
            <a:ext cx="10972800" cy="1143000"/>
          </a:xfrm>
        </p:spPr>
        <p:txBody>
          <a:bodyPr/>
          <a:lstStyle/>
          <a:p>
            <a:r>
              <a:rPr lang="en-US" dirty="0" smtClean="0"/>
              <a:t>Demo</a:t>
            </a:r>
            <a:endParaRPr lang="en-US" dirty="0"/>
          </a:p>
        </p:txBody>
      </p:sp>
      <p:sp>
        <p:nvSpPr>
          <p:cNvPr id="3" name="TextBox 2"/>
          <p:cNvSpPr txBox="1"/>
          <p:nvPr/>
        </p:nvSpPr>
        <p:spPr>
          <a:xfrm>
            <a:off x="548640" y="1257300"/>
            <a:ext cx="11029950" cy="3170099"/>
          </a:xfrm>
          <a:prstGeom prst="rect">
            <a:avLst/>
          </a:prstGeom>
          <a:noFill/>
        </p:spPr>
        <p:txBody>
          <a:bodyPr wrap="square" rtlCol="0">
            <a:spAutoFit/>
          </a:bodyPr>
          <a:lstStyle/>
          <a:p>
            <a:pPr marL="800100" lvl="1" indent="-342900" fontAlgn="ctr">
              <a:buFont typeface="Wingdings" panose="05000000000000000000" pitchFamily="2" charset="2"/>
              <a:buChar char="v"/>
            </a:pPr>
            <a:r>
              <a:rPr lang="en-US" sz="2000" dirty="0">
                <a:latin typeface="Segoe UI" panose="020B0502040204020203" pitchFamily="34" charset="0"/>
                <a:cs typeface="Segoe UI" panose="020B0502040204020203" pitchFamily="34" charset="0"/>
              </a:rPr>
              <a:t>Overview of Demo Environment</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Walk </a:t>
            </a:r>
            <a:r>
              <a:rPr lang="en-US" sz="2000" dirty="0">
                <a:latin typeface="Segoe UI" panose="020B0502040204020203" pitchFamily="34" charset="0"/>
                <a:cs typeface="Segoe UI" panose="020B0502040204020203" pitchFamily="34" charset="0"/>
              </a:rPr>
              <a:t>through of various components developed</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Few Operations:</a:t>
            </a:r>
          </a:p>
          <a:p>
            <a:pPr marL="1257300" lvl="2"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Modifying </a:t>
            </a:r>
            <a:r>
              <a:rPr lang="en-US" sz="2000" dirty="0">
                <a:latin typeface="Segoe UI" panose="020B0502040204020203" pitchFamily="34" charset="0"/>
                <a:cs typeface="Segoe UI" panose="020B0502040204020203" pitchFamily="34" charset="0"/>
              </a:rPr>
              <a:t>an existing </a:t>
            </a:r>
            <a:r>
              <a:rPr lang="en-US" sz="2000" dirty="0" smtClean="0">
                <a:latin typeface="Segoe UI" panose="020B0502040204020203" pitchFamily="34" charset="0"/>
                <a:cs typeface="Segoe UI" panose="020B0502040204020203" pitchFamily="34" charset="0"/>
              </a:rPr>
              <a:t>java file </a:t>
            </a:r>
            <a:r>
              <a:rPr lang="en-US" sz="2000" dirty="0">
                <a:latin typeface="Segoe UI" panose="020B0502040204020203" pitchFamily="34" charset="0"/>
                <a:cs typeface="Segoe UI" panose="020B0502040204020203" pitchFamily="34" charset="0"/>
              </a:rPr>
              <a:t>and </a:t>
            </a:r>
            <a:r>
              <a:rPr lang="en-US" sz="2000" dirty="0" smtClean="0">
                <a:latin typeface="Segoe UI" panose="020B0502040204020203" pitchFamily="34" charset="0"/>
                <a:cs typeface="Segoe UI" panose="020B0502040204020203" pitchFamily="34" charset="0"/>
              </a:rPr>
              <a:t>get it deployed using CI/CD</a:t>
            </a:r>
            <a:endParaRPr lang="en-US" sz="2000" dirty="0">
              <a:latin typeface="Segoe UI" panose="020B0502040204020203" pitchFamily="34" charset="0"/>
              <a:cs typeface="Segoe UI" panose="020B0502040204020203" pitchFamily="34" charset="0"/>
            </a:endParaRPr>
          </a:p>
          <a:p>
            <a:pPr marL="1257300" lvl="2"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Review Environment settings</a:t>
            </a:r>
          </a:p>
          <a:p>
            <a:pPr marL="1257300" lvl="2"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Review Role settings</a:t>
            </a:r>
            <a:endParaRPr lang="en-US" sz="2000" dirty="0">
              <a:latin typeface="Segoe UI" panose="020B0502040204020203" pitchFamily="34" charset="0"/>
              <a:cs typeface="Segoe UI" panose="020B0502040204020203" pitchFamily="34" charset="0"/>
            </a:endParaRPr>
          </a:p>
          <a:p>
            <a:pPr marL="1257300" lvl="2"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Review Cookbooks contents</a:t>
            </a:r>
          </a:p>
          <a:p>
            <a:pPr marL="1257300" lvl="2"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Walk through various commands available briefly</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Chef </a:t>
            </a:r>
            <a:r>
              <a:rPr lang="en-US" sz="2000" dirty="0" smtClean="0">
                <a:latin typeface="Segoe UI" panose="020B0502040204020203" pitchFamily="34" charset="0"/>
                <a:cs typeface="Segoe UI" panose="020B0502040204020203" pitchFamily="34" charset="0"/>
              </a:rPr>
              <a:t>Analytics/Reports (brief)</a:t>
            </a:r>
            <a:endParaRPr lang="en-US" sz="2000" dirty="0" smtClean="0">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Questions and Answers etc.</a:t>
            </a:r>
            <a:endParaRPr lang="en-US" sz="2000" dirty="0">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18</a:t>
            </a:fld>
            <a:endParaRPr lang="en-US" dirty="0"/>
          </a:p>
        </p:txBody>
      </p:sp>
    </p:spTree>
    <p:extLst>
      <p:ext uri="{BB962C8B-B14F-4D97-AF65-F5344CB8AC3E}">
        <p14:creationId xmlns:p14="http://schemas.microsoft.com/office/powerpoint/2010/main" val="3099429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0"/>
            <a:ext cx="10972800" cy="1143000"/>
          </a:xfrm>
        </p:spPr>
        <p:txBody>
          <a:bodyPr>
            <a:normAutofit fontScale="90000"/>
          </a:bodyPr>
          <a:lstStyle/>
          <a:p>
            <a:r>
              <a:rPr lang="en-US" dirty="0" smtClean="0"/>
              <a:t>Best Practices to Implementing Chef</a:t>
            </a:r>
            <a:endParaRPr lang="en-US" dirty="0"/>
          </a:p>
        </p:txBody>
      </p:sp>
      <p:sp>
        <p:nvSpPr>
          <p:cNvPr id="3" name="TextBox 2"/>
          <p:cNvSpPr txBox="1"/>
          <p:nvPr/>
        </p:nvSpPr>
        <p:spPr>
          <a:xfrm>
            <a:off x="548640" y="1257300"/>
            <a:ext cx="11029950" cy="4708981"/>
          </a:xfrm>
          <a:prstGeom prst="rect">
            <a:avLst/>
          </a:prstGeom>
          <a:noFill/>
        </p:spPr>
        <p:txBody>
          <a:bodyPr wrap="square" rtlCol="0">
            <a:spAutoFit/>
          </a:bodyPr>
          <a:lstStyle/>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Create a brief sketch/layout of your environments for Development, Test, Stage, Production etc.</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Identify the OS(s) for your servers in each environment</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List all the software that is to be installed over and above the operating system</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Identify how this software is to be acquired – ftp download, custom source/repository</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Identify desired state configuration</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Create CI/CD pipeline – list all tools, servers etc.</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Install Chef Server, Workstation and nodes for development, test &amp; prod environment</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Make sure the chef repository is checked into a source code control system</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Develop Cookbooks/Recipes, Roles, Environments and data bags (before developing any elaborate cookbooks, check out Community for already available open source ones)</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Test and rollout to all other environments</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Repeat the steps 8-9 whenever new version is required to be released.</a:t>
            </a:r>
          </a:p>
          <a:p>
            <a:pPr marL="914400" lvl="1" indent="-457200" fontAlgn="ctr">
              <a:buFont typeface="+mj-lt"/>
              <a:buAutoNum type="arabicPeriod"/>
            </a:pPr>
            <a:r>
              <a:rPr lang="en-US" sz="2000" dirty="0" smtClean="0">
                <a:latin typeface="Segoe UI" panose="020B0502040204020203" pitchFamily="34" charset="0"/>
                <a:cs typeface="Segoe UI" panose="020B0502040204020203" pitchFamily="34" charset="0"/>
              </a:rPr>
              <a:t>Use Food Critic to review cookbooks etc.</a:t>
            </a:r>
          </a:p>
          <a:p>
            <a:pPr marL="800100" lvl="1" indent="-342900" fontAlgn="ctr">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19</a:t>
            </a:fld>
            <a:endParaRPr lang="en-US" dirty="0"/>
          </a:p>
        </p:txBody>
      </p:sp>
    </p:spTree>
    <p:extLst>
      <p:ext uri="{BB962C8B-B14F-4D97-AF65-F5344CB8AC3E}">
        <p14:creationId xmlns:p14="http://schemas.microsoft.com/office/powerpoint/2010/main" val="51867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Agenda</a:t>
            </a:r>
            <a:endParaRPr lang="en-US" sz="3200" b="1" dirty="0">
              <a:latin typeface="Segoe UI" panose="020B0502040204020203" pitchFamily="34" charset="0"/>
              <a:ea typeface="Segoe UI Black" panose="020B0A02040204020203" pitchFamily="34" charset="0"/>
              <a:cs typeface="Segoe UI" panose="020B0502040204020203" pitchFamily="34" charset="0"/>
            </a:endParaRPr>
          </a:p>
        </p:txBody>
      </p:sp>
      <p:sp>
        <p:nvSpPr>
          <p:cNvPr id="5" name="TextBox 4"/>
          <p:cNvSpPr txBox="1"/>
          <p:nvPr/>
        </p:nvSpPr>
        <p:spPr>
          <a:xfrm>
            <a:off x="548640" y="1257300"/>
            <a:ext cx="11029950" cy="3477875"/>
          </a:xfrm>
          <a:prstGeom prst="rect">
            <a:avLst/>
          </a:prstGeom>
          <a:noFill/>
        </p:spPr>
        <p:txBody>
          <a:bodyPr wrap="square" rtlCol="0">
            <a:spAutoFit/>
          </a:bodyPr>
          <a:lstStyle/>
          <a:p>
            <a:pPr marL="800100" lvl="1" indent="-342900" fontAlgn="ctr">
              <a:buFont typeface="Wingdings" panose="05000000000000000000" pitchFamily="2" charset="2"/>
              <a:buChar char="v"/>
            </a:pPr>
            <a:r>
              <a:rPr lang="en-US" sz="2000" dirty="0">
                <a:latin typeface="Segoe UI" panose="020B0502040204020203" pitchFamily="34" charset="0"/>
                <a:cs typeface="Segoe UI" panose="020B0502040204020203" pitchFamily="34" charset="0"/>
              </a:rPr>
              <a:t>Overview of </a:t>
            </a:r>
            <a:r>
              <a:rPr lang="en-US" sz="2000" dirty="0" smtClean="0">
                <a:latin typeface="Segoe UI" panose="020B0502040204020203" pitchFamily="34" charset="0"/>
                <a:cs typeface="Segoe UI" panose="020B0502040204020203" pitchFamily="34" charset="0"/>
              </a:rPr>
              <a:t>DevOps and Continuous Delivery Model</a:t>
            </a:r>
            <a:endParaRPr lang="en-US" sz="2000" dirty="0">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Introduction to Chef</a:t>
            </a:r>
            <a:endParaRPr lang="en-US" sz="2000" dirty="0">
              <a:latin typeface="Segoe UI" panose="020B0502040204020203" pitchFamily="34" charset="0"/>
              <a:cs typeface="Segoe UI" panose="020B0502040204020203" pitchFamily="34" charset="0"/>
            </a:endParaRPr>
          </a:p>
          <a:p>
            <a:pPr marL="1257300" lvl="2" indent="-342900" fontAlgn="ct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Key Components of Chef</a:t>
            </a:r>
          </a:p>
          <a:p>
            <a:pPr marL="1257300" lvl="2" indent="-342900" fontAlgn="ct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Terminology</a:t>
            </a:r>
            <a:endParaRPr lang="en-US" sz="2000" dirty="0">
              <a:latin typeface="Segoe UI" panose="020B0502040204020203" pitchFamily="34" charset="0"/>
              <a:cs typeface="Segoe UI" panose="020B0502040204020203" pitchFamily="34" charset="0"/>
            </a:endParaRPr>
          </a:p>
          <a:p>
            <a:pPr marL="1714500" lvl="3"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Cookbooks</a:t>
            </a:r>
            <a:endParaRPr lang="en-US" sz="2000" dirty="0">
              <a:latin typeface="Segoe UI" panose="020B0502040204020203" pitchFamily="34" charset="0"/>
              <a:cs typeface="Segoe UI" panose="020B0502040204020203" pitchFamily="34" charset="0"/>
            </a:endParaRPr>
          </a:p>
          <a:p>
            <a:pPr marL="1714500" lvl="3"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Roles</a:t>
            </a:r>
          </a:p>
          <a:p>
            <a:pPr marL="1714500" lvl="3" indent="-342900" fontAlgn="ctr">
              <a:buFont typeface="Courier New" panose="02070309020205020404" pitchFamily="49" charset="0"/>
              <a:buChar char="o"/>
            </a:pPr>
            <a:r>
              <a:rPr lang="en-US" sz="2000" dirty="0" smtClean="0">
                <a:latin typeface="Segoe UI" panose="020B0502040204020203" pitchFamily="34" charset="0"/>
                <a:cs typeface="Segoe UI" panose="020B0502040204020203" pitchFamily="34" charset="0"/>
              </a:rPr>
              <a:t>Environments</a:t>
            </a:r>
            <a:endParaRPr lang="en-US" sz="2000" dirty="0">
              <a:latin typeface="Segoe UI" panose="020B0502040204020203" pitchFamily="34" charset="0"/>
              <a:cs typeface="Segoe UI" panose="020B0502040204020203" pitchFamily="34" charset="0"/>
            </a:endParaRPr>
          </a:p>
          <a:p>
            <a:pPr marL="1257300" lvl="2" indent="-342900" fontAlgn="ctr">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Chef Analytics</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Demo</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Best Practices/When to use Chef</a:t>
            </a:r>
          </a:p>
          <a:p>
            <a:pPr marL="800100" lvl="1" indent="-342900" fontAlgn="ct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Comparison of popular CM tools (CAPS)</a:t>
            </a:r>
          </a:p>
        </p:txBody>
      </p:sp>
      <p:sp>
        <p:nvSpPr>
          <p:cNvPr id="6"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a:t>
            </a:fld>
            <a:endParaRPr lang="en-US" dirty="0"/>
          </a:p>
        </p:txBody>
      </p:sp>
    </p:spTree>
    <p:extLst>
      <p:ext uri="{BB962C8B-B14F-4D97-AF65-F5344CB8AC3E}">
        <p14:creationId xmlns:p14="http://schemas.microsoft.com/office/powerpoint/2010/main" val="4101575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60" y="-224117"/>
            <a:ext cx="10972800" cy="1143000"/>
          </a:xfrm>
        </p:spPr>
        <p:txBody>
          <a:bodyPr/>
          <a:lstStyle/>
          <a:p>
            <a:r>
              <a:rPr lang="en-US" dirty="0" smtClean="0"/>
              <a:t>Comparison of Popular tools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6150485"/>
              </p:ext>
            </p:extLst>
          </p:nvPr>
        </p:nvGraphicFramePr>
        <p:xfrm>
          <a:off x="0" y="871362"/>
          <a:ext cx="12183035" cy="5521960"/>
        </p:xfrm>
        <a:graphic>
          <a:graphicData uri="http://schemas.openxmlformats.org/drawingml/2006/table">
            <a:tbl>
              <a:tblPr firstRow="1" bandRow="1">
                <a:tableStyleId>{5C22544A-7EE6-4342-B048-85BDC9FD1C3A}</a:tableStyleId>
              </a:tblPr>
              <a:tblGrid>
                <a:gridCol w="1847365"/>
                <a:gridCol w="2868070"/>
                <a:gridCol w="2590800"/>
                <a:gridCol w="2501153"/>
                <a:gridCol w="2375647"/>
              </a:tblGrid>
              <a:tr h="370840">
                <a:tc>
                  <a:txBody>
                    <a:bodyPr/>
                    <a:lstStyle/>
                    <a:p>
                      <a:r>
                        <a:rPr lang="en-US" dirty="0" smtClean="0"/>
                        <a:t>Feature</a:t>
                      </a:r>
                      <a:endParaRPr lang="en-US" dirty="0"/>
                    </a:p>
                  </a:txBody>
                  <a:tcPr/>
                </a:tc>
                <a:tc>
                  <a:txBody>
                    <a:bodyPr/>
                    <a:lstStyle/>
                    <a:p>
                      <a:r>
                        <a:rPr lang="en-US" dirty="0" smtClean="0"/>
                        <a:t>Ansible (2013)</a:t>
                      </a:r>
                      <a:endParaRPr lang="en-US" dirty="0"/>
                    </a:p>
                  </a:txBody>
                  <a:tcPr/>
                </a:tc>
                <a:tc>
                  <a:txBody>
                    <a:bodyPr/>
                    <a:lstStyle/>
                    <a:p>
                      <a:r>
                        <a:rPr lang="en-US" dirty="0" smtClean="0"/>
                        <a:t>Chef (2008)</a:t>
                      </a:r>
                      <a:endParaRPr lang="en-US" dirty="0"/>
                    </a:p>
                  </a:txBody>
                  <a:tcPr/>
                </a:tc>
                <a:tc>
                  <a:txBody>
                    <a:bodyPr/>
                    <a:lstStyle/>
                    <a:p>
                      <a:r>
                        <a:rPr lang="en-US" dirty="0" smtClean="0"/>
                        <a:t>Puppet (2005)</a:t>
                      </a:r>
                      <a:endParaRPr lang="en-US" dirty="0"/>
                    </a:p>
                  </a:txBody>
                  <a:tcPr/>
                </a:tc>
                <a:tc>
                  <a:txBody>
                    <a:bodyPr/>
                    <a:lstStyle/>
                    <a:p>
                      <a:r>
                        <a:rPr lang="en-US" dirty="0" err="1" smtClean="0"/>
                        <a:t>SaltStack</a:t>
                      </a:r>
                      <a:r>
                        <a:rPr lang="en-US" dirty="0" smtClean="0"/>
                        <a:t> (2012)</a:t>
                      </a:r>
                      <a:endParaRPr lang="en-US" dirty="0"/>
                    </a:p>
                  </a:txBody>
                  <a:tcPr/>
                </a:tc>
              </a:tr>
              <a:tr h="370840">
                <a:tc>
                  <a:txBody>
                    <a:bodyPr/>
                    <a:lstStyle/>
                    <a:p>
                      <a:r>
                        <a:rPr lang="en-US" sz="1600" dirty="0" smtClean="0"/>
                        <a:t>Summary</a:t>
                      </a:r>
                      <a:endParaRPr lang="en-US" sz="1600" dirty="0"/>
                    </a:p>
                  </a:txBody>
                  <a:tcPr/>
                </a:tc>
                <a:tc>
                  <a:txBody>
                    <a:bodyPr/>
                    <a:lstStyle/>
                    <a:p>
                      <a:r>
                        <a:rPr lang="en-US" sz="800" dirty="0" smtClean="0"/>
                        <a:t>Combines multi-node deployment, ad-hoc task execution, and configuration management in one package. Manages nodes over SSH and requires python (2.4 or later) to be installed on </a:t>
                      </a:r>
                      <a:r>
                        <a:rPr lang="en-US" sz="800" dirty="0" smtClean="0"/>
                        <a:t>them.</a:t>
                      </a:r>
                      <a:r>
                        <a:rPr lang="en-US" sz="800" baseline="30000" dirty="0" smtClean="0"/>
                        <a:t> </a:t>
                      </a:r>
                      <a:r>
                        <a:rPr lang="en-US" sz="800" dirty="0" smtClean="0"/>
                        <a:t>Modules </a:t>
                      </a:r>
                      <a:r>
                        <a:rPr lang="en-US" sz="800" dirty="0" smtClean="0"/>
                        <a:t>work over JSON and standard output and can be written in any language. Uses YAML to express reusable descriptions of systems.</a:t>
                      </a:r>
                      <a:endParaRPr lang="en-US" sz="800" dirty="0"/>
                    </a:p>
                  </a:txBody>
                  <a:tcPr/>
                </a:tc>
                <a:tc>
                  <a:txBody>
                    <a:bodyPr/>
                    <a:lstStyle/>
                    <a:p>
                      <a:r>
                        <a:rPr lang="en-US" sz="800" dirty="0" smtClean="0"/>
                        <a:t>Chef is a configuration management tool written in Ruby, and uses a pure Ruby DSL for writing configuration "recipes". These recipes contain resources that should be put into the declared state. Chef can be used as a client–server tool, or used in "solo" mode</a:t>
                      </a:r>
                      <a:endParaRPr lang="en-US" sz="800" dirty="0"/>
                    </a:p>
                  </a:txBody>
                  <a:tcPr/>
                </a:tc>
                <a:tc>
                  <a:txBody>
                    <a:bodyPr/>
                    <a:lstStyle/>
                    <a:p>
                      <a:r>
                        <a:rPr lang="en-US" sz="800" dirty="0" smtClean="0"/>
                        <a:t>Puppet consists of a custom declarative language to describe system configuration, distributed using the client–server paradigm (using XML-RPC protocol in older versions, with a recent switch to REST), and a library to realize the configuration.</a:t>
                      </a:r>
                      <a:endParaRPr lang="en-US" sz="800" dirty="0"/>
                    </a:p>
                  </a:txBody>
                  <a:tcPr/>
                </a:tc>
                <a:tc>
                  <a:txBody>
                    <a:bodyPr/>
                    <a:lstStyle/>
                    <a:p>
                      <a:r>
                        <a:rPr lang="en-US" sz="800" dirty="0" smtClean="0"/>
                        <a:t>Salt started out as a tool for remote server management. As its usage has grown, it has gained a number of extended features, including a more comprehensive mechanism for host configuration. This is a relatively new feature facilitated through the Salt States component. With the traction that Salt has gotten in the last bit, the support for more features and platforms might continue to grow</a:t>
                      </a:r>
                      <a:endParaRPr lang="en-US" sz="800" dirty="0"/>
                    </a:p>
                  </a:txBody>
                  <a:tcPr/>
                </a:tc>
              </a:tr>
              <a:tr h="370840">
                <a:tc>
                  <a:txBody>
                    <a:bodyPr/>
                    <a:lstStyle/>
                    <a:p>
                      <a:r>
                        <a:rPr lang="en-US" sz="1600" dirty="0" smtClean="0"/>
                        <a:t>Pull vs. Push</a:t>
                      </a:r>
                      <a:endParaRPr lang="en-US" sz="1600" dirty="0"/>
                    </a:p>
                  </a:txBody>
                  <a:tcPr/>
                </a:tc>
                <a:tc>
                  <a:txBody>
                    <a:bodyPr/>
                    <a:lstStyle/>
                    <a:p>
                      <a:r>
                        <a:rPr lang="en-US" sz="1600" dirty="0" smtClean="0"/>
                        <a:t>Both</a:t>
                      </a:r>
                      <a:endParaRPr lang="en-US" sz="1600" dirty="0"/>
                    </a:p>
                  </a:txBody>
                  <a:tcPr/>
                </a:tc>
                <a:tc>
                  <a:txBody>
                    <a:bodyPr/>
                    <a:lstStyle/>
                    <a:p>
                      <a:r>
                        <a:rPr lang="en-US" sz="1600" dirty="0" smtClean="0"/>
                        <a:t>Pull</a:t>
                      </a:r>
                      <a:endParaRPr lang="en-US" sz="1600" dirty="0"/>
                    </a:p>
                  </a:txBody>
                  <a:tcPr/>
                </a:tc>
                <a:tc>
                  <a:txBody>
                    <a:bodyPr/>
                    <a:lstStyle/>
                    <a:p>
                      <a:r>
                        <a:rPr lang="en-US" sz="1600" dirty="0" smtClean="0"/>
                        <a:t>Pull</a:t>
                      </a:r>
                      <a:endParaRPr lang="en-US" sz="1600" dirty="0"/>
                    </a:p>
                  </a:txBody>
                  <a:tcPr/>
                </a:tc>
                <a:tc>
                  <a:txBody>
                    <a:bodyPr/>
                    <a:lstStyle/>
                    <a:p>
                      <a:r>
                        <a:rPr lang="en-US" sz="1600" dirty="0" smtClean="0"/>
                        <a:t>Push</a:t>
                      </a:r>
                      <a:endParaRPr lang="en-US" sz="1600" dirty="0"/>
                    </a:p>
                  </a:txBody>
                  <a:tcPr/>
                </a:tc>
              </a:tr>
              <a:tr h="370840">
                <a:tc>
                  <a:txBody>
                    <a:bodyPr/>
                    <a:lstStyle/>
                    <a:p>
                      <a:r>
                        <a:rPr lang="en-US" sz="1600" dirty="0" smtClean="0"/>
                        <a:t>Programming skills</a:t>
                      </a:r>
                      <a:endParaRPr lang="en-US" sz="1600" dirty="0"/>
                    </a:p>
                  </a:txBody>
                  <a:tcPr/>
                </a:tc>
                <a:tc>
                  <a:txBody>
                    <a:bodyPr/>
                    <a:lstStyle/>
                    <a:p>
                      <a:r>
                        <a:rPr lang="en-US" sz="1600" dirty="0" err="1" smtClean="0"/>
                        <a:t>Yaml</a:t>
                      </a:r>
                      <a:r>
                        <a:rPr lang="en-US" sz="1600" baseline="0" dirty="0" smtClean="0"/>
                        <a:t> based scripts</a:t>
                      </a:r>
                      <a:endParaRPr lang="en-US" sz="1600" dirty="0"/>
                    </a:p>
                  </a:txBody>
                  <a:tcPr/>
                </a:tc>
                <a:tc>
                  <a:txBody>
                    <a:bodyPr/>
                    <a:lstStyle/>
                    <a:p>
                      <a:r>
                        <a:rPr lang="en-US" sz="1600" dirty="0" smtClean="0"/>
                        <a:t>Ruby Programs/</a:t>
                      </a:r>
                      <a:r>
                        <a:rPr lang="en-US" sz="1600" dirty="0" err="1" smtClean="0"/>
                        <a:t>config</a:t>
                      </a:r>
                      <a:endParaRPr lang="en-US" sz="1600" dirty="0"/>
                    </a:p>
                  </a:txBody>
                  <a:tcPr/>
                </a:tc>
                <a:tc>
                  <a:txBody>
                    <a:bodyPr/>
                    <a:lstStyle/>
                    <a:p>
                      <a:r>
                        <a:rPr lang="en-US" sz="1600" dirty="0" smtClean="0"/>
                        <a:t>Ruby based DSL Programs/</a:t>
                      </a:r>
                      <a:r>
                        <a:rPr lang="en-US" sz="1600" dirty="0" err="1" smtClean="0"/>
                        <a:t>config</a:t>
                      </a:r>
                      <a:endParaRPr lang="en-US" sz="1600" dirty="0"/>
                    </a:p>
                  </a:txBody>
                  <a:tcPr/>
                </a:tc>
                <a:tc>
                  <a:txBody>
                    <a:bodyPr/>
                    <a:lstStyle/>
                    <a:p>
                      <a:r>
                        <a:rPr lang="en-US" sz="1600" dirty="0" err="1" smtClean="0"/>
                        <a:t>Yaml</a:t>
                      </a:r>
                      <a:r>
                        <a:rPr lang="en-US" sz="1600" dirty="0" smtClean="0"/>
                        <a:t> based scripts</a:t>
                      </a:r>
                      <a:endParaRPr lang="en-US" sz="1600" dirty="0"/>
                    </a:p>
                  </a:txBody>
                  <a:tcPr/>
                </a:tc>
              </a:tr>
              <a:tr h="370840">
                <a:tc>
                  <a:txBody>
                    <a:bodyPr/>
                    <a:lstStyle/>
                    <a:p>
                      <a:r>
                        <a:rPr lang="en-US" sz="1600" dirty="0" smtClean="0"/>
                        <a:t>Agent-less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r>
                        <a:rPr lang="en-US" sz="1600" baseline="0" dirty="0" smtClean="0"/>
                        <a:t> &amp; No</a:t>
                      </a:r>
                      <a:endParaRPr lang="en-US" sz="1600" dirty="0"/>
                    </a:p>
                  </a:txBody>
                  <a:tcPr/>
                </a:tc>
              </a:tr>
              <a:tr h="370840">
                <a:tc>
                  <a:txBody>
                    <a:bodyPr/>
                    <a:lstStyle/>
                    <a:p>
                      <a:r>
                        <a:rPr lang="en-US" sz="1600" dirty="0" smtClean="0"/>
                        <a:t>Encryption</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370840">
                <a:tc>
                  <a:txBody>
                    <a:bodyPr/>
                    <a:lstStyle/>
                    <a:p>
                      <a:r>
                        <a:rPr lang="en-US" sz="1600" dirty="0" smtClean="0"/>
                        <a:t>License</a:t>
                      </a:r>
                      <a:endParaRPr lang="en-US" sz="1600" dirty="0"/>
                    </a:p>
                  </a:txBody>
                  <a:tcPr/>
                </a:tc>
                <a:tc>
                  <a:txBody>
                    <a:bodyPr/>
                    <a:lstStyle/>
                    <a:p>
                      <a:r>
                        <a:rPr lang="en-US" sz="1600" dirty="0" smtClean="0"/>
                        <a:t>GPL</a:t>
                      </a:r>
                      <a:endParaRPr lang="en-US" sz="1600" dirty="0"/>
                    </a:p>
                  </a:txBody>
                  <a:tcPr/>
                </a:tc>
                <a:tc>
                  <a:txBody>
                    <a:bodyPr/>
                    <a:lstStyle/>
                    <a:p>
                      <a:r>
                        <a:rPr lang="en-US" sz="1600" dirty="0" smtClean="0"/>
                        <a:t>Apache</a:t>
                      </a:r>
                      <a:endParaRPr lang="en-US" sz="1600" dirty="0"/>
                    </a:p>
                  </a:txBody>
                  <a:tcPr/>
                </a:tc>
                <a:tc>
                  <a:txBody>
                    <a:bodyPr/>
                    <a:lstStyle/>
                    <a:p>
                      <a:r>
                        <a:rPr lang="en-US" sz="1600" dirty="0" smtClean="0"/>
                        <a:t>Apache, 2.7.0+, GPL before.</a:t>
                      </a:r>
                      <a:endParaRPr lang="en-US" sz="1600" dirty="0"/>
                    </a:p>
                  </a:txBody>
                  <a:tcPr/>
                </a:tc>
                <a:tc>
                  <a:txBody>
                    <a:bodyPr/>
                    <a:lstStyle/>
                    <a:p>
                      <a:r>
                        <a:rPr lang="en-US" sz="1600" dirty="0" smtClean="0"/>
                        <a:t>Apache</a:t>
                      </a:r>
                      <a:endParaRPr lang="en-US" sz="1600" dirty="0"/>
                    </a:p>
                  </a:txBody>
                  <a:tcPr/>
                </a:tc>
              </a:tr>
              <a:tr h="370840">
                <a:tc>
                  <a:txBody>
                    <a:bodyPr/>
                    <a:lstStyle/>
                    <a:p>
                      <a:r>
                        <a:rPr lang="en-US" sz="1600" dirty="0" smtClean="0"/>
                        <a:t>Language</a:t>
                      </a:r>
                      <a:endParaRPr lang="en-US" sz="1600" dirty="0"/>
                    </a:p>
                  </a:txBody>
                  <a:tcPr/>
                </a:tc>
                <a:tc>
                  <a:txBody>
                    <a:bodyPr/>
                    <a:lstStyle/>
                    <a:p>
                      <a:r>
                        <a:rPr lang="en-US" sz="1600" dirty="0" smtClean="0"/>
                        <a:t>Python</a:t>
                      </a:r>
                      <a:endParaRPr lang="en-US" sz="1600" dirty="0"/>
                    </a:p>
                  </a:txBody>
                  <a:tcPr/>
                </a:tc>
                <a:tc>
                  <a:txBody>
                    <a:bodyPr/>
                    <a:lstStyle/>
                    <a:p>
                      <a:r>
                        <a:rPr lang="en-US" sz="1600" dirty="0" smtClean="0"/>
                        <a:t>Ruby &amp; </a:t>
                      </a:r>
                      <a:r>
                        <a:rPr lang="en-US" sz="1600" dirty="0" err="1" smtClean="0"/>
                        <a:t>Erlang</a:t>
                      </a:r>
                      <a:endParaRPr lang="en-US" sz="1600" dirty="0"/>
                    </a:p>
                  </a:txBody>
                  <a:tcPr/>
                </a:tc>
                <a:tc>
                  <a:txBody>
                    <a:bodyPr/>
                    <a:lstStyle/>
                    <a:p>
                      <a:r>
                        <a:rPr lang="en-US" sz="1600" dirty="0" smtClean="0"/>
                        <a:t>Ruby</a:t>
                      </a:r>
                      <a:endParaRPr lang="en-US" sz="1600" dirty="0"/>
                    </a:p>
                  </a:txBody>
                  <a:tcPr/>
                </a:tc>
                <a:tc>
                  <a:txBody>
                    <a:bodyPr/>
                    <a:lstStyle/>
                    <a:p>
                      <a:r>
                        <a:rPr lang="en-US" sz="1600" dirty="0" smtClean="0"/>
                        <a:t>Python</a:t>
                      </a:r>
                      <a:endParaRPr lang="en-US" sz="1600" dirty="0"/>
                    </a:p>
                  </a:txBody>
                  <a:tcPr/>
                </a:tc>
              </a:tr>
              <a:tr h="370840">
                <a:tc>
                  <a:txBody>
                    <a:bodyPr/>
                    <a:lstStyle/>
                    <a:p>
                      <a:r>
                        <a:rPr lang="en-US" sz="1600" dirty="0" smtClean="0"/>
                        <a:t>Windows Support</a:t>
                      </a:r>
                      <a:endParaRPr lang="en-US" sz="1600" dirty="0"/>
                    </a:p>
                  </a:txBody>
                  <a:tcPr/>
                </a:tc>
                <a:tc>
                  <a:txBody>
                    <a:bodyPr/>
                    <a:lstStyle/>
                    <a:p>
                      <a:r>
                        <a:rPr lang="en-US" sz="1600" dirty="0" smtClean="0"/>
                        <a:t>Beta</a:t>
                      </a:r>
                      <a:endParaRPr lang="en-US" sz="1600" dirty="0"/>
                    </a:p>
                  </a:txBody>
                  <a:tcPr/>
                </a:tc>
                <a:tc>
                  <a:txBody>
                    <a:bodyPr/>
                    <a:lstStyle/>
                    <a:p>
                      <a:r>
                        <a:rPr lang="en-US" sz="1600" dirty="0" smtClean="0"/>
                        <a:t>Only Client,</a:t>
                      </a:r>
                      <a:r>
                        <a:rPr lang="en-US" sz="1600" baseline="0" dirty="0" smtClean="0"/>
                        <a:t> WS</a:t>
                      </a:r>
                      <a:endParaRPr lang="en-US" sz="1600" dirty="0"/>
                    </a:p>
                  </a:txBody>
                  <a:tcPr/>
                </a:tc>
                <a:tc>
                  <a:txBody>
                    <a:bodyPr/>
                    <a:lstStyle/>
                    <a:p>
                      <a:r>
                        <a:rPr lang="en-US" sz="1600" dirty="0" smtClean="0"/>
                        <a:t>Supported.</a:t>
                      </a:r>
                      <a:endParaRPr lang="en-US" sz="1600" dirty="0"/>
                    </a:p>
                  </a:txBody>
                  <a:tcPr/>
                </a:tc>
                <a:tc>
                  <a:txBody>
                    <a:bodyPr/>
                    <a:lstStyle/>
                    <a:p>
                      <a:r>
                        <a:rPr lang="en-US" sz="1600" dirty="0" smtClean="0"/>
                        <a:t>Server on Linux only</a:t>
                      </a:r>
                      <a:endParaRPr lang="en-US" sz="1600" dirty="0"/>
                    </a:p>
                  </a:txBody>
                  <a:tcPr/>
                </a:tc>
              </a:tr>
              <a:tr h="370840">
                <a:tc>
                  <a:txBody>
                    <a:bodyPr/>
                    <a:lstStyle/>
                    <a:p>
                      <a:r>
                        <a:rPr lang="en-US" sz="1600" dirty="0" smtClean="0"/>
                        <a:t>OpenStack</a:t>
                      </a:r>
                      <a:endParaRPr lang="en-US" sz="1600" dirty="0"/>
                    </a:p>
                  </a:txBody>
                  <a:tcPr/>
                </a:tc>
                <a:tc>
                  <a:txBody>
                    <a:bodyPr/>
                    <a:lstStyle/>
                    <a:p>
                      <a:r>
                        <a:rPr lang="en-US" sz="1600" dirty="0" smtClean="0"/>
                        <a:t>Best support</a:t>
                      </a:r>
                      <a:endParaRPr lang="en-US" sz="1600" dirty="0"/>
                    </a:p>
                  </a:txBody>
                  <a:tcPr/>
                </a:tc>
                <a:tc>
                  <a:txBody>
                    <a:bodyPr/>
                    <a:lstStyle/>
                    <a:p>
                      <a:r>
                        <a:rPr lang="en-US" sz="1600" dirty="0" smtClean="0"/>
                        <a:t>Good</a:t>
                      </a:r>
                      <a:endParaRPr lang="en-US" sz="1600" dirty="0"/>
                    </a:p>
                  </a:txBody>
                  <a:tcPr/>
                </a:tc>
                <a:tc>
                  <a:txBody>
                    <a:bodyPr/>
                    <a:lstStyle/>
                    <a:p>
                      <a:r>
                        <a:rPr lang="en-US" sz="1600" dirty="0" smtClean="0"/>
                        <a:t>Good</a:t>
                      </a:r>
                      <a:endParaRPr lang="en-US" sz="1600" dirty="0"/>
                    </a:p>
                  </a:txBody>
                  <a:tcPr/>
                </a:tc>
                <a:tc>
                  <a:txBody>
                    <a:bodyPr/>
                    <a:lstStyle/>
                    <a:p>
                      <a:r>
                        <a:rPr lang="en-US" sz="1600" dirty="0" smtClean="0"/>
                        <a:t>Least mature</a:t>
                      </a:r>
                      <a:endParaRPr lang="en-US" sz="1600" dirty="0"/>
                    </a:p>
                  </a:txBody>
                  <a:tcPr/>
                </a:tc>
              </a:tr>
              <a:tr h="370840">
                <a:tc>
                  <a:txBody>
                    <a:bodyPr/>
                    <a:lstStyle/>
                    <a:p>
                      <a:r>
                        <a:rPr lang="en-US" sz="1600" dirty="0" smtClean="0"/>
                        <a:t>Key Customers</a:t>
                      </a:r>
                      <a:endParaRPr lang="en-US" sz="1600" dirty="0"/>
                    </a:p>
                  </a:txBody>
                  <a:tcPr/>
                </a:tc>
                <a:tc>
                  <a:txBody>
                    <a:bodyPr/>
                    <a:lstStyle/>
                    <a:p>
                      <a:r>
                        <a:rPr lang="en-US" sz="1600" dirty="0" smtClean="0"/>
                        <a:t>Blue Box, Red Hat</a:t>
                      </a:r>
                      <a:endParaRPr lang="en-US" sz="1600" dirty="0"/>
                    </a:p>
                  </a:txBody>
                  <a:tcPr/>
                </a:tc>
                <a:tc>
                  <a:txBody>
                    <a:bodyPr/>
                    <a:lstStyle/>
                    <a:p>
                      <a:r>
                        <a:rPr lang="en-US" sz="1600" dirty="0" smtClean="0"/>
                        <a:t>Facebook,</a:t>
                      </a:r>
                      <a:r>
                        <a:rPr lang="en-US" sz="1600" baseline="0" dirty="0" smtClean="0"/>
                        <a:t> Bloomberg, GE Capital, Nordstrom, Ancestry.com ….</a:t>
                      </a:r>
                      <a:endParaRPr lang="en-US" sz="1600" dirty="0"/>
                    </a:p>
                  </a:txBody>
                  <a:tcPr/>
                </a:tc>
                <a:tc>
                  <a:txBody>
                    <a:bodyPr/>
                    <a:lstStyle/>
                    <a:p>
                      <a:r>
                        <a:rPr lang="en-US" sz="1600" dirty="0" err="1" smtClean="0"/>
                        <a:t>Paypal</a:t>
                      </a:r>
                      <a:r>
                        <a:rPr lang="en-US" sz="1600" dirty="0" smtClean="0"/>
                        <a:t>, NYSE, ADP, Symantec, Sony</a:t>
                      </a:r>
                      <a:endParaRPr lang="en-US" sz="1600" dirty="0"/>
                    </a:p>
                  </a:txBody>
                  <a:tcPr/>
                </a:tc>
                <a:tc>
                  <a:txBody>
                    <a:bodyPr/>
                    <a:lstStyle/>
                    <a:p>
                      <a:r>
                        <a:rPr lang="en-US" sz="1600" dirty="0" err="1" smtClean="0"/>
                        <a:t>Paypal</a:t>
                      </a:r>
                      <a:r>
                        <a:rPr lang="en-US" sz="1600" dirty="0" smtClean="0"/>
                        <a:t>, Verizon, HP, Rackspace</a:t>
                      </a:r>
                      <a:endParaRPr lang="en-US" sz="1600" dirty="0"/>
                    </a:p>
                  </a:txBody>
                  <a:tcPr/>
                </a:tc>
              </a:tr>
            </a:tbl>
          </a:graphicData>
        </a:graphic>
      </p:graphicFrame>
      <p:sp>
        <p:nvSpPr>
          <p:cNvPr id="6"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20</a:t>
            </a:fld>
            <a:endParaRPr lang="en-US" dirty="0"/>
          </a:p>
        </p:txBody>
      </p:sp>
    </p:spTree>
    <p:extLst>
      <p:ext uri="{BB962C8B-B14F-4D97-AF65-F5344CB8AC3E}">
        <p14:creationId xmlns:p14="http://schemas.microsoft.com/office/powerpoint/2010/main" val="1386623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0"/>
            <a:ext cx="10972800" cy="1143000"/>
          </a:xfrm>
        </p:spPr>
        <p:txBody>
          <a:bodyPr/>
          <a:lstStyle/>
          <a:p>
            <a:r>
              <a:rPr lang="en-US" dirty="0" smtClean="0"/>
              <a:t>Chef – Hosted versus On-</a:t>
            </a:r>
            <a:r>
              <a:rPr lang="en-US" dirty="0" err="1" smtClean="0"/>
              <a:t>prem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7332488"/>
              </p:ext>
            </p:extLst>
          </p:nvPr>
        </p:nvGraphicFramePr>
        <p:xfrm>
          <a:off x="148590" y="1291590"/>
          <a:ext cx="11955779" cy="4821191"/>
        </p:xfrm>
        <a:graphic>
          <a:graphicData uri="http://schemas.openxmlformats.org/drawingml/2006/table">
            <a:tbl>
              <a:tblPr firstRow="1" firstCol="1" bandRow="1">
                <a:tableStyleId>{5C22544A-7EE6-4342-B048-85BDC9FD1C3A}</a:tableStyleId>
              </a:tblPr>
              <a:tblGrid>
                <a:gridCol w="1645920"/>
                <a:gridCol w="5349240"/>
                <a:gridCol w="4960619"/>
              </a:tblGrid>
              <a:tr h="173831">
                <a:tc>
                  <a:txBody>
                    <a:bodyPr/>
                    <a:lstStyle/>
                    <a:p>
                      <a:pPr marL="0" marR="0" algn="ctr">
                        <a:spcBef>
                          <a:spcPts val="0"/>
                        </a:spcBef>
                        <a:spcAft>
                          <a:spcPts val="0"/>
                        </a:spcAft>
                      </a:pPr>
                      <a:r>
                        <a:rPr lang="en-US" sz="800" dirty="0">
                          <a:effectLst/>
                        </a:rPr>
                        <a:t> </a:t>
                      </a:r>
                      <a:endParaRPr lang="en-US" sz="500" dirty="0">
                        <a:effectLst/>
                        <a:latin typeface="Calibri"/>
                        <a:ea typeface="Calibri"/>
                      </a:endParaRPr>
                    </a:p>
                  </a:txBody>
                  <a:tcPr marL="18353" marR="22942" marT="18353" marB="22942" anchor="ctr"/>
                </a:tc>
                <a:tc>
                  <a:txBody>
                    <a:bodyPr/>
                    <a:lstStyle/>
                    <a:p>
                      <a:pPr marL="0" marR="0" algn="ctr">
                        <a:spcBef>
                          <a:spcPts val="0"/>
                        </a:spcBef>
                        <a:spcAft>
                          <a:spcPts val="0"/>
                        </a:spcAft>
                      </a:pPr>
                      <a:r>
                        <a:rPr lang="en-US" sz="800">
                          <a:effectLst/>
                        </a:rPr>
                        <a:t>Pros</a:t>
                      </a:r>
                      <a:endParaRPr lang="en-US" sz="500">
                        <a:effectLst/>
                        <a:latin typeface="Calibri"/>
                        <a:ea typeface="Calibri"/>
                      </a:endParaRPr>
                    </a:p>
                  </a:txBody>
                  <a:tcPr marL="18353" marR="22942" marT="18353" marB="22942" anchor="ctr"/>
                </a:tc>
                <a:tc>
                  <a:txBody>
                    <a:bodyPr/>
                    <a:lstStyle/>
                    <a:p>
                      <a:pPr marL="0" marR="0" algn="ctr">
                        <a:spcBef>
                          <a:spcPts val="0"/>
                        </a:spcBef>
                        <a:spcAft>
                          <a:spcPts val="0"/>
                        </a:spcAft>
                      </a:pPr>
                      <a:r>
                        <a:rPr lang="en-US" sz="800">
                          <a:effectLst/>
                        </a:rPr>
                        <a:t>Cons</a:t>
                      </a:r>
                      <a:endParaRPr lang="en-US" sz="500">
                        <a:effectLst/>
                        <a:latin typeface="Calibri"/>
                        <a:ea typeface="Calibri"/>
                      </a:endParaRPr>
                    </a:p>
                  </a:txBody>
                  <a:tcPr marL="18353" marR="22942" marT="18353" marB="22942" anchor="ctr"/>
                </a:tc>
              </a:tr>
              <a:tr h="1463112">
                <a:tc>
                  <a:txBody>
                    <a:bodyPr/>
                    <a:lstStyle/>
                    <a:p>
                      <a:pPr marL="0" marR="0">
                        <a:spcBef>
                          <a:spcPts val="0"/>
                        </a:spcBef>
                        <a:spcAft>
                          <a:spcPts val="0"/>
                        </a:spcAft>
                      </a:pPr>
                      <a:r>
                        <a:rPr lang="en-US" sz="1800" dirty="0">
                          <a:effectLst/>
                        </a:rPr>
                        <a:t>Hosted Chef</a:t>
                      </a:r>
                      <a:endParaRPr lang="en-US" sz="1800" dirty="0">
                        <a:effectLst/>
                        <a:latin typeface="Calibri"/>
                        <a:ea typeface="Calibri"/>
                      </a:endParaRPr>
                    </a:p>
                  </a:txBody>
                  <a:tcPr marL="18353" marR="22942" marT="18353" marB="22942" anchor="ctr"/>
                </a:tc>
                <a:tc>
                  <a:txBody>
                    <a:bodyPr/>
                    <a:lstStyle/>
                    <a:p>
                      <a:pPr marL="0" marR="0">
                        <a:spcBef>
                          <a:spcPts val="0"/>
                        </a:spcBef>
                        <a:spcAft>
                          <a:spcPts val="0"/>
                        </a:spcAft>
                      </a:pPr>
                      <a:r>
                        <a:rPr lang="en-US" sz="1800">
                          <a:effectLst/>
                        </a:rPr>
                        <a:t>No worries about installation, upgrades, backups and maintenance</a:t>
                      </a:r>
                    </a:p>
                    <a:p>
                      <a:pPr marL="0" marR="0">
                        <a:spcBef>
                          <a:spcPts val="0"/>
                        </a:spcBef>
                        <a:spcAft>
                          <a:spcPts val="0"/>
                        </a:spcAft>
                      </a:pPr>
                      <a:r>
                        <a:rPr lang="en-US" sz="1800">
                          <a:effectLst/>
                        </a:rPr>
                        <a:t>No worries about hardware upgrades and maintenance</a:t>
                      </a:r>
                    </a:p>
                    <a:p>
                      <a:pPr marL="0" marR="0">
                        <a:spcBef>
                          <a:spcPts val="0"/>
                        </a:spcBef>
                        <a:spcAft>
                          <a:spcPts val="0"/>
                        </a:spcAft>
                      </a:pPr>
                      <a:r>
                        <a:rPr lang="en-US" sz="1800">
                          <a:effectLst/>
                        </a:rPr>
                        <a:t>Best for newbies because of extensive Chef, Inc. support and handholding</a:t>
                      </a:r>
                      <a:endParaRPr lang="en-US" sz="1800">
                        <a:effectLst/>
                        <a:latin typeface="Calibri"/>
                        <a:ea typeface="Calibri"/>
                      </a:endParaRPr>
                    </a:p>
                  </a:txBody>
                  <a:tcPr marL="18353" marR="22942" marT="18353" marB="22942" anchor="ctr"/>
                </a:tc>
                <a:tc>
                  <a:txBody>
                    <a:bodyPr/>
                    <a:lstStyle/>
                    <a:p>
                      <a:pPr marL="0" marR="0">
                        <a:spcBef>
                          <a:spcPts val="0"/>
                        </a:spcBef>
                        <a:spcAft>
                          <a:spcPts val="0"/>
                        </a:spcAft>
                      </a:pPr>
                      <a:r>
                        <a:rPr lang="en-US" sz="1800">
                          <a:effectLst/>
                        </a:rPr>
                        <a:t>Very expensive: from $120 to $700 per month</a:t>
                      </a:r>
                    </a:p>
                    <a:p>
                      <a:pPr marL="0" marR="0">
                        <a:spcBef>
                          <a:spcPts val="0"/>
                        </a:spcBef>
                        <a:spcAft>
                          <a:spcPts val="0"/>
                        </a:spcAft>
                      </a:pPr>
                      <a:r>
                        <a:rPr lang="en-US" sz="1800">
                          <a:effectLst/>
                        </a:rPr>
                        <a:t>Hosted in the cloud, therefore vulnerable to host provider service outages and security breaches</a:t>
                      </a:r>
                      <a:endParaRPr lang="en-US" sz="1800">
                        <a:effectLst/>
                        <a:latin typeface="Calibri"/>
                        <a:ea typeface="Calibri"/>
                      </a:endParaRPr>
                    </a:p>
                  </a:txBody>
                  <a:tcPr marL="18353" marR="22942" marT="18353" marB="22942" anchor="ctr"/>
                </a:tc>
              </a:tr>
              <a:tr h="1721136">
                <a:tc>
                  <a:txBody>
                    <a:bodyPr/>
                    <a:lstStyle/>
                    <a:p>
                      <a:pPr marL="0" marR="0">
                        <a:spcBef>
                          <a:spcPts val="0"/>
                        </a:spcBef>
                        <a:spcAft>
                          <a:spcPts val="0"/>
                        </a:spcAft>
                      </a:pPr>
                      <a:r>
                        <a:rPr lang="en-US" sz="1800" dirty="0">
                          <a:effectLst/>
                        </a:rPr>
                        <a:t>On Premise (Private) Chef</a:t>
                      </a:r>
                      <a:endParaRPr lang="en-US" sz="1800" dirty="0">
                        <a:effectLst/>
                        <a:latin typeface="Calibri"/>
                        <a:ea typeface="Calibri"/>
                      </a:endParaRPr>
                    </a:p>
                  </a:txBody>
                  <a:tcPr marL="18353" marR="22942" marT="18353" marB="22942" anchor="ctr"/>
                </a:tc>
                <a:tc>
                  <a:txBody>
                    <a:bodyPr/>
                    <a:lstStyle/>
                    <a:p>
                      <a:pPr marL="0" marR="0">
                        <a:spcBef>
                          <a:spcPts val="0"/>
                        </a:spcBef>
                        <a:spcAft>
                          <a:spcPts val="0"/>
                        </a:spcAft>
                      </a:pPr>
                      <a:r>
                        <a:rPr lang="en-US" sz="1800" dirty="0">
                          <a:effectLst/>
                        </a:rPr>
                        <a:t>Allows higher level of fine-grained customization</a:t>
                      </a:r>
                    </a:p>
                    <a:p>
                      <a:pPr marL="0" marR="0">
                        <a:spcBef>
                          <a:spcPts val="0"/>
                        </a:spcBef>
                        <a:spcAft>
                          <a:spcPts val="0"/>
                        </a:spcAft>
                      </a:pPr>
                      <a:r>
                        <a:rPr lang="en-US" sz="1800" dirty="0">
                          <a:effectLst/>
                        </a:rPr>
                        <a:t>Full control over your own environment; better security</a:t>
                      </a:r>
                    </a:p>
                    <a:p>
                      <a:pPr marL="0" marR="0">
                        <a:spcBef>
                          <a:spcPts val="0"/>
                        </a:spcBef>
                        <a:spcAft>
                          <a:spcPts val="0"/>
                        </a:spcAft>
                      </a:pPr>
                      <a:r>
                        <a:rPr lang="en-US" sz="1800" dirty="0">
                          <a:effectLst/>
                        </a:rPr>
                        <a:t>Can seat your Chef server on your network, allowing faster communication and deployments</a:t>
                      </a:r>
                      <a:endParaRPr lang="en-US" sz="1800" dirty="0">
                        <a:effectLst/>
                        <a:latin typeface="Calibri"/>
                        <a:ea typeface="Calibri"/>
                      </a:endParaRPr>
                    </a:p>
                  </a:txBody>
                  <a:tcPr marL="18353" marR="22942" marT="18353" marB="22942" anchor="ctr"/>
                </a:tc>
                <a:tc>
                  <a:txBody>
                    <a:bodyPr/>
                    <a:lstStyle/>
                    <a:p>
                      <a:pPr marL="0" marR="0">
                        <a:spcBef>
                          <a:spcPts val="0"/>
                        </a:spcBef>
                        <a:spcAft>
                          <a:spcPts val="0"/>
                        </a:spcAft>
                      </a:pPr>
                      <a:r>
                        <a:rPr lang="en-US" sz="1800" dirty="0">
                          <a:effectLst/>
                        </a:rPr>
                        <a:t>Still expensive: $6/node/month without support</a:t>
                      </a:r>
                    </a:p>
                    <a:p>
                      <a:pPr marL="0" marR="0">
                        <a:spcBef>
                          <a:spcPts val="0"/>
                        </a:spcBef>
                        <a:spcAft>
                          <a:spcPts val="0"/>
                        </a:spcAft>
                      </a:pPr>
                      <a:r>
                        <a:rPr lang="en-US" sz="1800" dirty="0">
                          <a:effectLst/>
                        </a:rPr>
                        <a:t>Requires real expertise to configure and use</a:t>
                      </a:r>
                    </a:p>
                    <a:p>
                      <a:pPr marL="0" marR="0">
                        <a:spcBef>
                          <a:spcPts val="0"/>
                        </a:spcBef>
                        <a:spcAft>
                          <a:spcPts val="0"/>
                        </a:spcAft>
                      </a:pPr>
                      <a:r>
                        <a:rPr lang="en-US" sz="1800" dirty="0">
                          <a:effectLst/>
                        </a:rPr>
                        <a:t>If you don’t know what you’re doing you can mess things up very badly</a:t>
                      </a:r>
                    </a:p>
                    <a:p>
                      <a:pPr marL="0" marR="0">
                        <a:spcBef>
                          <a:spcPts val="0"/>
                        </a:spcBef>
                        <a:spcAft>
                          <a:spcPts val="0"/>
                        </a:spcAft>
                      </a:pPr>
                      <a:r>
                        <a:rPr lang="en-US" sz="1800" dirty="0">
                          <a:effectLst/>
                        </a:rPr>
                        <a:t>Not suitable for newbies or the inexperienced</a:t>
                      </a:r>
                      <a:endParaRPr lang="en-US" sz="1800" dirty="0">
                        <a:effectLst/>
                        <a:latin typeface="Calibri"/>
                        <a:ea typeface="Calibri"/>
                      </a:endParaRPr>
                    </a:p>
                  </a:txBody>
                  <a:tcPr marL="18353" marR="22942" marT="18353" marB="22942" anchor="ctr"/>
                </a:tc>
              </a:tr>
              <a:tr h="1463112">
                <a:tc>
                  <a:txBody>
                    <a:bodyPr/>
                    <a:lstStyle/>
                    <a:p>
                      <a:pPr marL="0" marR="0">
                        <a:spcBef>
                          <a:spcPts val="0"/>
                        </a:spcBef>
                        <a:spcAft>
                          <a:spcPts val="0"/>
                        </a:spcAft>
                      </a:pPr>
                      <a:r>
                        <a:rPr lang="en-US" sz="1800">
                          <a:effectLst/>
                        </a:rPr>
                        <a:t>Open Source Chef</a:t>
                      </a:r>
                      <a:endParaRPr lang="en-US" sz="1800">
                        <a:effectLst/>
                        <a:latin typeface="Calibri"/>
                        <a:ea typeface="Calibri"/>
                      </a:endParaRPr>
                    </a:p>
                  </a:txBody>
                  <a:tcPr marL="18353" marR="22942" marT="18353" marB="22942" anchor="ctr"/>
                </a:tc>
                <a:tc>
                  <a:txBody>
                    <a:bodyPr/>
                    <a:lstStyle/>
                    <a:p>
                      <a:pPr marL="0" marR="0">
                        <a:spcBef>
                          <a:spcPts val="0"/>
                        </a:spcBef>
                        <a:spcAft>
                          <a:spcPts val="0"/>
                        </a:spcAft>
                      </a:pPr>
                      <a:r>
                        <a:rPr lang="en-US" sz="1800" dirty="0">
                          <a:effectLst/>
                        </a:rPr>
                        <a:t>Completely Free</a:t>
                      </a:r>
                    </a:p>
                    <a:p>
                      <a:pPr marL="0" marR="0">
                        <a:spcBef>
                          <a:spcPts val="0"/>
                        </a:spcBef>
                        <a:spcAft>
                          <a:spcPts val="0"/>
                        </a:spcAft>
                      </a:pPr>
                      <a:r>
                        <a:rPr lang="en-US" sz="1800" dirty="0">
                          <a:effectLst/>
                        </a:rPr>
                        <a:t>Access to user community</a:t>
                      </a:r>
                    </a:p>
                    <a:p>
                      <a:pPr marL="0" marR="0">
                        <a:spcBef>
                          <a:spcPts val="0"/>
                        </a:spcBef>
                        <a:spcAft>
                          <a:spcPts val="0"/>
                        </a:spcAft>
                      </a:pPr>
                      <a:r>
                        <a:rPr lang="en-US" sz="1800" dirty="0">
                          <a:effectLst/>
                        </a:rPr>
                        <a:t>Ability to tweak source code as you desire</a:t>
                      </a:r>
                      <a:endParaRPr lang="en-US" sz="1800" dirty="0">
                        <a:effectLst/>
                        <a:latin typeface="Calibri"/>
                        <a:ea typeface="Calibri"/>
                      </a:endParaRPr>
                    </a:p>
                  </a:txBody>
                  <a:tcPr marL="18353" marR="22942" marT="18353" marB="22942" anchor="ctr"/>
                </a:tc>
                <a:tc>
                  <a:txBody>
                    <a:bodyPr/>
                    <a:lstStyle/>
                    <a:p>
                      <a:pPr marL="0" marR="0">
                        <a:spcBef>
                          <a:spcPts val="0"/>
                        </a:spcBef>
                        <a:spcAft>
                          <a:spcPts val="0"/>
                        </a:spcAft>
                      </a:pPr>
                      <a:r>
                        <a:rPr lang="en-US" sz="1800" dirty="0">
                          <a:effectLst/>
                        </a:rPr>
                        <a:t>Even more difficult to configure than Private chef – requires expertise in Chef</a:t>
                      </a:r>
                    </a:p>
                    <a:p>
                      <a:pPr marL="0" marR="0">
                        <a:spcBef>
                          <a:spcPts val="0"/>
                        </a:spcBef>
                        <a:spcAft>
                          <a:spcPts val="0"/>
                        </a:spcAft>
                      </a:pPr>
                      <a:r>
                        <a:rPr lang="en-US" sz="1800" dirty="0">
                          <a:effectLst/>
                        </a:rPr>
                        <a:t>No upgrades or support from Chef, Inc.</a:t>
                      </a:r>
                    </a:p>
                    <a:p>
                      <a:pPr marL="0" marR="0">
                        <a:spcBef>
                          <a:spcPts val="0"/>
                        </a:spcBef>
                        <a:spcAft>
                          <a:spcPts val="0"/>
                        </a:spcAft>
                      </a:pPr>
                      <a:r>
                        <a:rPr lang="en-US" sz="1800" dirty="0">
                          <a:effectLst/>
                        </a:rPr>
                        <a:t>Doubts about Chef, </a:t>
                      </a:r>
                      <a:r>
                        <a:rPr lang="en-US" sz="1800" dirty="0" err="1">
                          <a:effectLst/>
                        </a:rPr>
                        <a:t>Inc’s</a:t>
                      </a:r>
                      <a:r>
                        <a:rPr lang="en-US" sz="1800" dirty="0">
                          <a:effectLst/>
                        </a:rPr>
                        <a:t> continued commitment to the open-source model</a:t>
                      </a:r>
                      <a:endParaRPr lang="en-US" sz="1800" dirty="0">
                        <a:effectLst/>
                        <a:latin typeface="Calibri"/>
                        <a:ea typeface="Calibri"/>
                      </a:endParaRPr>
                    </a:p>
                  </a:txBody>
                  <a:tcPr marL="18353" marR="22942" marT="18353" marB="22942" anchor="ctr"/>
                </a:tc>
              </a:tr>
            </a:tbl>
          </a:graphicData>
        </a:graphic>
      </p:graphicFrame>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21</a:t>
            </a:fld>
            <a:endParaRPr lang="en-US" dirty="0"/>
          </a:p>
        </p:txBody>
      </p:sp>
    </p:spTree>
    <p:extLst>
      <p:ext uri="{BB962C8B-B14F-4D97-AF65-F5344CB8AC3E}">
        <p14:creationId xmlns:p14="http://schemas.microsoft.com/office/powerpoint/2010/main" val="2341262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0"/>
            <a:ext cx="10972800" cy="1143000"/>
          </a:xfrm>
        </p:spPr>
        <p:txBody>
          <a:bodyPr/>
          <a:lstStyle/>
          <a:p>
            <a:r>
              <a:rPr lang="en-US" dirty="0" smtClean="0"/>
              <a:t>References</a:t>
            </a:r>
            <a:endParaRPr lang="en-US" dirty="0"/>
          </a:p>
        </p:txBody>
      </p:sp>
      <p:sp>
        <p:nvSpPr>
          <p:cNvPr id="3" name="TextBox 2"/>
          <p:cNvSpPr txBox="1"/>
          <p:nvPr/>
        </p:nvSpPr>
        <p:spPr>
          <a:xfrm>
            <a:off x="834390" y="1760220"/>
            <a:ext cx="11029950" cy="2246769"/>
          </a:xfrm>
          <a:prstGeom prst="rect">
            <a:avLst/>
          </a:prstGeom>
          <a:noFill/>
        </p:spPr>
        <p:txBody>
          <a:bodyPr wrap="square" rtlCol="0">
            <a:spAutoFit/>
          </a:bodyPr>
          <a:lstStyle/>
          <a:p>
            <a:pPr marL="1200150" lvl="1" indent="-742950" fontAlgn="ctr">
              <a:buFont typeface="+mj-lt"/>
              <a:buAutoNum type="arabicPeriod"/>
            </a:pPr>
            <a:r>
              <a:rPr lang="en-US" sz="2400" dirty="0" smtClean="0">
                <a:latin typeface="Segoe UI" panose="020B0502040204020203" pitchFamily="34" charset="0"/>
                <a:cs typeface="Segoe UI" panose="020B0502040204020203" pitchFamily="34" charset="0"/>
              </a:rPr>
              <a:t>Training videos by </a:t>
            </a:r>
            <a:r>
              <a:rPr lang="en-US" sz="2400" dirty="0" err="1" smtClean="0">
                <a:latin typeface="Segoe UI" panose="020B0502040204020203" pitchFamily="34" charset="0"/>
                <a:cs typeface="Segoe UI" panose="020B0502040204020203" pitchFamily="34" charset="0"/>
              </a:rPr>
              <a:t>Opscode</a:t>
            </a:r>
            <a:r>
              <a:rPr lang="en-US" sz="2400" dirty="0" smtClean="0">
                <a:latin typeface="Segoe UI" panose="020B0502040204020203" pitchFamily="34" charset="0"/>
                <a:cs typeface="Segoe UI" panose="020B0502040204020203" pitchFamily="34" charset="0"/>
              </a:rPr>
              <a:t> and Chef documentation on </a:t>
            </a:r>
            <a:r>
              <a:rPr lang="en-US" sz="2400" dirty="0" smtClean="0">
                <a:latin typeface="Segoe UI" panose="020B0502040204020203" pitchFamily="34" charset="0"/>
                <a:cs typeface="Segoe UI" panose="020B0502040204020203" pitchFamily="34" charset="0"/>
                <a:hlinkClick r:id="rId2"/>
              </a:rPr>
              <a:t>web</a:t>
            </a:r>
            <a:r>
              <a:rPr lang="en-US" sz="2400" dirty="0" smtClean="0">
                <a:latin typeface="Segoe UI" panose="020B0502040204020203" pitchFamily="34" charset="0"/>
                <a:cs typeface="Segoe UI" panose="020B0502040204020203" pitchFamily="34" charset="0"/>
              </a:rPr>
              <a:t>.</a:t>
            </a:r>
          </a:p>
          <a:p>
            <a:pPr marL="1200150" lvl="1" indent="-742950" fontAlgn="ctr">
              <a:buFont typeface="+mj-lt"/>
              <a:buAutoNum type="arabicPeriod"/>
            </a:pPr>
            <a:r>
              <a:rPr lang="en-US" sz="2400" dirty="0" smtClean="0">
                <a:latin typeface="Segoe UI" panose="020B0502040204020203" pitchFamily="34" charset="0"/>
                <a:cs typeface="Segoe UI" panose="020B0502040204020203" pitchFamily="34" charset="0"/>
              </a:rPr>
              <a:t>MS Whitepaper on Zend &amp; Azure.</a:t>
            </a:r>
          </a:p>
          <a:p>
            <a:pPr marL="1200150" lvl="1" indent="-742950" fontAlgn="ctr">
              <a:buFont typeface="+mj-lt"/>
              <a:buAutoNum type="arabicPeriod"/>
            </a:pPr>
            <a:r>
              <a:rPr lang="en-US" sz="2400" dirty="0">
                <a:latin typeface="Segoe UI" panose="020B0502040204020203" pitchFamily="34" charset="0"/>
                <a:ea typeface="Segoe UI" panose="020B0502040204020203" pitchFamily="34" charset="0"/>
                <a:cs typeface="Segoe UI" panose="020B0502040204020203" pitchFamily="34" charset="0"/>
              </a:rPr>
              <a:t>Orchestrating Your Delivery Pipelines with </a:t>
            </a:r>
            <a:r>
              <a:rPr lang="en-US" sz="2400" dirty="0" smtClean="0">
                <a:latin typeface="Segoe UI" panose="020B0502040204020203" pitchFamily="34" charset="0"/>
                <a:ea typeface="Segoe UI" panose="020B0502040204020203" pitchFamily="34" charset="0"/>
                <a:cs typeface="Segoe UI" panose="020B0502040204020203" pitchFamily="34" charset="0"/>
                <a:hlinkClick r:id="rId3"/>
              </a:rPr>
              <a:t>Jenkins</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1200150" lvl="1" indent="-742950" fontAlgn="ctr">
              <a:buFont typeface="+mj-lt"/>
              <a:buAutoNum type="arabicPeriod"/>
            </a:pPr>
            <a:r>
              <a:rPr lang="en-US" sz="2400" dirty="0" smtClean="0">
                <a:latin typeface="Segoe UI" panose="020B0502040204020203" pitchFamily="34" charset="0"/>
                <a:ea typeface="Segoe UI" panose="020B0502040204020203" pitchFamily="34" charset="0"/>
                <a:cs typeface="Segoe UI" panose="020B0502040204020203" pitchFamily="34" charset="0"/>
                <a:hlinkClick r:id="rId4"/>
              </a:rPr>
              <a:t>Comparison of CM </a:t>
            </a:r>
            <a:r>
              <a:rPr lang="en-US" sz="2400" dirty="0" smtClean="0">
                <a:latin typeface="Segoe UI" panose="020B0502040204020203" pitchFamily="34" charset="0"/>
                <a:ea typeface="Segoe UI" panose="020B0502040204020203" pitchFamily="34" charset="0"/>
                <a:cs typeface="Segoe UI" panose="020B0502040204020203" pitchFamily="34" charset="0"/>
                <a:hlinkClick r:id="rId4"/>
              </a:rPr>
              <a:t>tools</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1200150" lvl="1" indent="-742950" fontAlgn="ctr">
              <a:buFont typeface="+mj-lt"/>
              <a:buAutoNum type="arabicPeriod"/>
            </a:pPr>
            <a:r>
              <a:rPr lang="en-US" sz="2400" dirty="0" smtClean="0">
                <a:latin typeface="Segoe UI" panose="020B0502040204020203" pitchFamily="34" charset="0"/>
                <a:ea typeface="Segoe UI" panose="020B0502040204020203" pitchFamily="34" charset="0"/>
                <a:cs typeface="Segoe UI" panose="020B0502040204020203" pitchFamily="34" charset="0"/>
              </a:rPr>
              <a:t>Other online resources (</a:t>
            </a:r>
            <a:r>
              <a:rPr lang="en-US" sz="2400" dirty="0" err="1" smtClean="0">
                <a:latin typeface="Segoe UI" panose="020B0502040204020203" pitchFamily="34" charset="0"/>
                <a:ea typeface="Segoe UI" panose="020B0502040204020203" pitchFamily="34" charset="0"/>
                <a:cs typeface="Segoe UI" panose="020B0502040204020203" pitchFamily="34" charset="0"/>
              </a:rPr>
              <a:t>youtube</a:t>
            </a:r>
            <a:r>
              <a:rPr lang="en-US" sz="2400" dirty="0" smtClean="0">
                <a:latin typeface="Segoe UI" panose="020B0502040204020203" pitchFamily="34" charset="0"/>
                <a:ea typeface="Segoe UI" panose="020B0502040204020203" pitchFamily="34" charset="0"/>
                <a:cs typeface="Segoe UI" panose="020B0502040204020203" pitchFamily="34" charset="0"/>
              </a:rPr>
              <a:t>, etc.)</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1200150" lvl="1" indent="-742950" fontAlgn="ctr">
              <a:buFont typeface="+mj-lt"/>
              <a:buAutoNum type="arabicPeriod"/>
            </a:pPr>
            <a:endParaRPr lang="en-US" sz="2000" dirty="0">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22</a:t>
            </a:fld>
            <a:endParaRPr lang="en-US" dirty="0"/>
          </a:p>
        </p:txBody>
      </p:sp>
    </p:spTree>
    <p:extLst>
      <p:ext uri="{BB962C8B-B14F-4D97-AF65-F5344CB8AC3E}">
        <p14:creationId xmlns:p14="http://schemas.microsoft.com/office/powerpoint/2010/main" val="3947730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0"/>
            <a:ext cx="10972800" cy="1143000"/>
          </a:xfrm>
        </p:spPr>
        <p:txBody>
          <a:bodyPr/>
          <a:lstStyle/>
          <a:p>
            <a:r>
              <a:rPr lang="en-US" dirty="0" smtClean="0"/>
              <a:t>Thank You</a:t>
            </a:r>
            <a:endParaRPr lang="en-US" dirty="0"/>
          </a:p>
        </p:txBody>
      </p:sp>
      <p:sp>
        <p:nvSpPr>
          <p:cNvPr id="3" name="TextBox 2"/>
          <p:cNvSpPr txBox="1"/>
          <p:nvPr/>
        </p:nvSpPr>
        <p:spPr>
          <a:xfrm>
            <a:off x="2114550" y="2880360"/>
            <a:ext cx="11029950" cy="707886"/>
          </a:xfrm>
          <a:prstGeom prst="rect">
            <a:avLst/>
          </a:prstGeom>
          <a:noFill/>
        </p:spPr>
        <p:txBody>
          <a:bodyPr wrap="square" rtlCol="0">
            <a:spAutoFit/>
          </a:bodyPr>
          <a:lstStyle/>
          <a:p>
            <a:pPr lvl="1" fontAlgn="ctr"/>
            <a:r>
              <a:rPr lang="en-US" sz="4000" dirty="0" smtClean="0">
                <a:latin typeface="Segoe UI" panose="020B0502040204020203" pitchFamily="34" charset="0"/>
                <a:cs typeface="Segoe UI" panose="020B0502040204020203" pitchFamily="34" charset="0"/>
              </a:rPr>
              <a:t>Questions and Answers, etc</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23</a:t>
            </a:fld>
            <a:endParaRPr lang="en-US" dirty="0"/>
          </a:p>
        </p:txBody>
      </p:sp>
    </p:spTree>
    <p:extLst>
      <p:ext uri="{BB962C8B-B14F-4D97-AF65-F5344CB8AC3E}">
        <p14:creationId xmlns:p14="http://schemas.microsoft.com/office/powerpoint/2010/main" val="21684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6040" y="2777490"/>
            <a:ext cx="11029950" cy="707886"/>
          </a:xfrm>
          <a:prstGeom prst="rect">
            <a:avLst/>
          </a:prstGeom>
          <a:noFill/>
        </p:spPr>
        <p:txBody>
          <a:bodyPr wrap="square" rtlCol="0">
            <a:spAutoFit/>
          </a:bodyPr>
          <a:lstStyle/>
          <a:p>
            <a:pPr lvl="1" fontAlgn="ctr"/>
            <a:r>
              <a:rPr lang="en-US" sz="4000" dirty="0" smtClean="0">
                <a:latin typeface="Segoe UI" panose="020B0502040204020203" pitchFamily="34" charset="0"/>
                <a:cs typeface="Segoe UI" panose="020B0502040204020203" pitchFamily="34" charset="0"/>
              </a:rPr>
              <a:t>Backup – Detailed Slides</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4"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24</a:t>
            </a:fld>
            <a:endParaRPr lang="en-US" dirty="0"/>
          </a:p>
        </p:txBody>
      </p:sp>
    </p:spTree>
    <p:extLst>
      <p:ext uri="{BB962C8B-B14F-4D97-AF65-F5344CB8AC3E}">
        <p14:creationId xmlns:p14="http://schemas.microsoft.com/office/powerpoint/2010/main" val="208943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558" y="178387"/>
            <a:ext cx="10972800" cy="1008729"/>
          </a:xfrm>
        </p:spPr>
        <p:txBody>
          <a:bodyPr>
            <a:normAutofit/>
          </a:bodyPr>
          <a:lstStyle/>
          <a:p>
            <a:pPr algn="l"/>
            <a:r>
              <a:rPr lang="en-IN" sz="3200" b="1" dirty="0" smtClean="0">
                <a:latin typeface="Segoe UI" panose="020B0502040204020203" pitchFamily="34" charset="0"/>
                <a:cs typeface="Segoe UI" panose="020B0502040204020203" pitchFamily="34" charset="0"/>
              </a:rPr>
              <a:t>Server View</a:t>
            </a:r>
            <a:endParaRPr lang="en-IN" sz="3200" b="1" dirty="0">
              <a:latin typeface="Segoe UI" panose="020B0502040204020203" pitchFamily="34" charset="0"/>
              <a:cs typeface="Segoe UI" panose="020B0502040204020203" pitchFamily="34" charset="0"/>
            </a:endParaRPr>
          </a:p>
        </p:txBody>
      </p:sp>
      <p:sp>
        <p:nvSpPr>
          <p:cNvPr id="2" name="Rectangle 1"/>
          <p:cNvSpPr/>
          <p:nvPr/>
        </p:nvSpPr>
        <p:spPr>
          <a:xfrm>
            <a:off x="57150" y="2009219"/>
            <a:ext cx="2964209" cy="369332"/>
          </a:xfrm>
          <a:prstGeom prst="rect">
            <a:avLst/>
          </a:prstGeom>
        </p:spPr>
        <p:txBody>
          <a:bodyPr wrap="none">
            <a:spAutoFit/>
          </a:bodyPr>
          <a:lstStyle/>
          <a:p>
            <a:r>
              <a:rPr lang="en-IN" b="1" dirty="0"/>
              <a:t>https://manage.chef.io/login</a:t>
            </a:r>
          </a:p>
        </p:txBody>
      </p:sp>
      <p:pic>
        <p:nvPicPr>
          <p:cNvPr id="3" name="Picture 2"/>
          <p:cNvPicPr>
            <a:picLocks noChangeAspect="1"/>
          </p:cNvPicPr>
          <p:nvPr/>
        </p:nvPicPr>
        <p:blipFill>
          <a:blip r:embed="rId2"/>
          <a:stretch>
            <a:fillRect/>
          </a:stretch>
        </p:blipFill>
        <p:spPr>
          <a:xfrm>
            <a:off x="8963025" y="489120"/>
            <a:ext cx="2619375" cy="2733675"/>
          </a:xfrm>
          <a:prstGeom prst="rect">
            <a:avLst/>
          </a:prstGeom>
        </p:spPr>
      </p:pic>
      <p:pic>
        <p:nvPicPr>
          <p:cNvPr id="5" name="Picture 4"/>
          <p:cNvPicPr>
            <a:picLocks noChangeAspect="1"/>
          </p:cNvPicPr>
          <p:nvPr/>
        </p:nvPicPr>
        <p:blipFill>
          <a:blip r:embed="rId3"/>
          <a:stretch>
            <a:fillRect/>
          </a:stretch>
        </p:blipFill>
        <p:spPr>
          <a:xfrm>
            <a:off x="57150" y="2970132"/>
            <a:ext cx="12134850" cy="3276600"/>
          </a:xfrm>
          <a:prstGeom prst="rect">
            <a:avLst/>
          </a:prstGeom>
        </p:spPr>
      </p:pic>
      <p:sp>
        <p:nvSpPr>
          <p:cNvPr id="7"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25</a:t>
            </a:fld>
            <a:endParaRPr lang="en-US" dirty="0"/>
          </a:p>
        </p:txBody>
      </p:sp>
    </p:spTree>
    <p:extLst>
      <p:ext uri="{BB962C8B-B14F-4D97-AF65-F5344CB8AC3E}">
        <p14:creationId xmlns:p14="http://schemas.microsoft.com/office/powerpoint/2010/main" val="2597783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558" y="178387"/>
            <a:ext cx="10972800" cy="1008729"/>
          </a:xfrm>
        </p:spPr>
        <p:txBody>
          <a:bodyPr>
            <a:normAutofit/>
          </a:bodyPr>
          <a:lstStyle/>
          <a:p>
            <a:pPr algn="l"/>
            <a:r>
              <a:rPr lang="en-IN" sz="3200" b="1" dirty="0" smtClean="0">
                <a:latin typeface="Segoe UI" panose="020B0502040204020203" pitchFamily="34" charset="0"/>
                <a:cs typeface="Segoe UI" panose="020B0502040204020203" pitchFamily="34" charset="0"/>
              </a:rPr>
              <a:t>Environment View</a:t>
            </a:r>
            <a:endParaRPr lang="en-IN" sz="3200" b="1"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0" y="1187116"/>
            <a:ext cx="8458200" cy="4924425"/>
          </a:xfrm>
          <a:prstGeom prst="rect">
            <a:avLst/>
          </a:prstGeom>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26</a:t>
            </a:fld>
            <a:endParaRPr lang="en-US" dirty="0"/>
          </a:p>
        </p:txBody>
      </p:sp>
    </p:spTree>
    <p:extLst>
      <p:ext uri="{BB962C8B-B14F-4D97-AF65-F5344CB8AC3E}">
        <p14:creationId xmlns:p14="http://schemas.microsoft.com/office/powerpoint/2010/main" val="245708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558" y="178387"/>
            <a:ext cx="10972800" cy="1008729"/>
          </a:xfrm>
        </p:spPr>
        <p:txBody>
          <a:bodyPr>
            <a:normAutofit/>
          </a:bodyPr>
          <a:lstStyle/>
          <a:p>
            <a:pPr algn="l"/>
            <a:r>
              <a:rPr lang="en-IN" sz="3200" b="1" dirty="0" smtClean="0">
                <a:latin typeface="Segoe UI" panose="020B0502040204020203" pitchFamily="34" charset="0"/>
                <a:cs typeface="Segoe UI" panose="020B0502040204020203" pitchFamily="34" charset="0"/>
              </a:rPr>
              <a:t>Roles View</a:t>
            </a:r>
            <a:endParaRPr lang="en-IN" sz="3200"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497805" y="1258304"/>
            <a:ext cx="8629650" cy="3924300"/>
          </a:xfrm>
          <a:prstGeom prst="rect">
            <a:avLst/>
          </a:prstGeom>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27</a:t>
            </a:fld>
            <a:endParaRPr lang="en-US" dirty="0"/>
          </a:p>
        </p:txBody>
      </p:sp>
    </p:spTree>
    <p:extLst>
      <p:ext uri="{BB962C8B-B14F-4D97-AF65-F5344CB8AC3E}">
        <p14:creationId xmlns:p14="http://schemas.microsoft.com/office/powerpoint/2010/main" val="732760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558" y="178387"/>
            <a:ext cx="10972800" cy="1008729"/>
          </a:xfrm>
        </p:spPr>
        <p:txBody>
          <a:bodyPr>
            <a:normAutofit/>
          </a:bodyPr>
          <a:lstStyle/>
          <a:p>
            <a:pPr algn="l"/>
            <a:r>
              <a:rPr lang="en-IN" sz="3200" b="1" dirty="0" smtClean="0">
                <a:latin typeface="Segoe UI" panose="020B0502040204020203" pitchFamily="34" charset="0"/>
                <a:cs typeface="Segoe UI" panose="020B0502040204020203" pitchFamily="34" charset="0"/>
              </a:rPr>
              <a:t>Recipe on server View</a:t>
            </a:r>
            <a:endParaRPr lang="en-IN" sz="3200" b="1"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346911" y="1198546"/>
            <a:ext cx="8610600" cy="5572125"/>
          </a:xfrm>
          <a:prstGeom prst="rect">
            <a:avLst/>
          </a:prstGeom>
        </p:spPr>
      </p:pic>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28</a:t>
            </a:fld>
            <a:endParaRPr lang="en-US" dirty="0"/>
          </a:p>
        </p:txBody>
      </p:sp>
    </p:spTree>
    <p:extLst>
      <p:ext uri="{BB962C8B-B14F-4D97-AF65-F5344CB8AC3E}">
        <p14:creationId xmlns:p14="http://schemas.microsoft.com/office/powerpoint/2010/main" val="1642030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558" y="178387"/>
            <a:ext cx="10972800" cy="1008729"/>
          </a:xfrm>
        </p:spPr>
        <p:txBody>
          <a:bodyPr>
            <a:normAutofit/>
          </a:bodyPr>
          <a:lstStyle/>
          <a:p>
            <a:pPr algn="l"/>
            <a:r>
              <a:rPr lang="en-IN" sz="3200" b="1" dirty="0" smtClean="0">
                <a:latin typeface="Segoe UI" panose="020B0502040204020203" pitchFamily="34" charset="0"/>
                <a:cs typeface="Segoe UI" panose="020B0502040204020203" pitchFamily="34" charset="0"/>
              </a:rPr>
              <a:t>Run List View</a:t>
            </a:r>
            <a:endParaRPr lang="en-IN" sz="3200" b="1"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5127458" y="1682165"/>
            <a:ext cx="5200650" cy="4295775"/>
          </a:xfrm>
          <a:prstGeom prst="rect">
            <a:avLst/>
          </a:prstGeom>
        </p:spPr>
      </p:pic>
      <p:pic>
        <p:nvPicPr>
          <p:cNvPr id="7" name="Picture 6"/>
          <p:cNvPicPr>
            <a:picLocks noChangeAspect="1"/>
          </p:cNvPicPr>
          <p:nvPr/>
        </p:nvPicPr>
        <p:blipFill>
          <a:blip r:embed="rId3"/>
          <a:stretch>
            <a:fillRect/>
          </a:stretch>
        </p:blipFill>
        <p:spPr>
          <a:xfrm>
            <a:off x="593558" y="1682165"/>
            <a:ext cx="4533900" cy="1628775"/>
          </a:xfrm>
          <a:prstGeom prst="rect">
            <a:avLst/>
          </a:prstGeom>
        </p:spPr>
      </p:pic>
      <p:sp>
        <p:nvSpPr>
          <p:cNvPr id="8"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29</a:t>
            </a:fld>
            <a:endParaRPr lang="en-US" dirty="0"/>
          </a:p>
        </p:txBody>
      </p:sp>
    </p:spTree>
    <p:extLst>
      <p:ext uri="{BB962C8B-B14F-4D97-AF65-F5344CB8AC3E}">
        <p14:creationId xmlns:p14="http://schemas.microsoft.com/office/powerpoint/2010/main" val="1344692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a:latin typeface="Segoe UI" panose="020B0502040204020203" pitchFamily="34" charset="0"/>
                <a:ea typeface="Segoe UI Black" panose="020B0A02040204020203" pitchFamily="34" charset="0"/>
                <a:cs typeface="Segoe UI" panose="020B0502040204020203" pitchFamily="34" charset="0"/>
              </a:rPr>
              <a:t>DevOps Defined</a:t>
            </a:r>
          </a:p>
        </p:txBody>
      </p:sp>
      <p:sp>
        <p:nvSpPr>
          <p:cNvPr id="5" name="TextBox 4"/>
          <p:cNvSpPr txBox="1"/>
          <p:nvPr/>
        </p:nvSpPr>
        <p:spPr>
          <a:xfrm>
            <a:off x="5503759" y="163830"/>
            <a:ext cx="6688241" cy="7848302"/>
          </a:xfrm>
          <a:prstGeom prst="rect">
            <a:avLst/>
          </a:prstGeom>
          <a:noFill/>
        </p:spPr>
        <p:txBody>
          <a:bodyPr wrap="none" rtlCol="0">
            <a:spAutoFit/>
          </a:bodyPr>
          <a:lstStyle/>
          <a:p>
            <a:r>
              <a:rPr lang="en-US" dirty="0" smtClean="0"/>
              <a:t>“A cultural and professional movement, focused on how we build </a:t>
            </a:r>
          </a:p>
          <a:p>
            <a:r>
              <a:rPr lang="en-US" dirty="0"/>
              <a:t>a</a:t>
            </a:r>
            <a:r>
              <a:rPr lang="en-US" dirty="0" smtClean="0"/>
              <a:t>nd operate high velocity organizations, born from the experience of</a:t>
            </a:r>
          </a:p>
          <a:p>
            <a:r>
              <a:rPr lang="en-US" dirty="0"/>
              <a:t>i</a:t>
            </a:r>
            <a:r>
              <a:rPr lang="en-US" dirty="0" smtClean="0"/>
              <a:t>ts practitioners.” – Adam Jacob – Creator of Chef software.</a:t>
            </a:r>
          </a:p>
          <a:p>
            <a:endParaRPr lang="en-US" dirty="0"/>
          </a:p>
          <a:p>
            <a:r>
              <a:rPr lang="en-US" dirty="0" smtClean="0"/>
              <a:t>“Reduced time required to release from 7 days to 8 Hours” – MS</a:t>
            </a:r>
          </a:p>
          <a:p>
            <a:endParaRPr lang="en-US" dirty="0"/>
          </a:p>
          <a:p>
            <a:r>
              <a:rPr lang="en-US" dirty="0" smtClean="0"/>
              <a:t>“</a:t>
            </a:r>
            <a:r>
              <a:rPr lang="en-US" kern="0" dirty="0">
                <a:solidFill>
                  <a:sysClr val="windowText" lastClr="000000"/>
                </a:solidFill>
                <a:latin typeface="Calibri" panose="020F0502020204030204" pitchFamily="34" charset="0"/>
                <a:ea typeface="ＭＳ Ｐゴシック" pitchFamily="34" charset="-128"/>
                <a:cs typeface="Calibri" pitchFamily="34" charset="0"/>
              </a:rPr>
              <a:t>Wait time reduced to hours from days/months</a:t>
            </a:r>
            <a:r>
              <a:rPr lang="en-US" kern="0" dirty="0" smtClean="0">
                <a:solidFill>
                  <a:sysClr val="windowText" lastClr="000000"/>
                </a:solidFill>
                <a:latin typeface="Calibri" panose="020F0502020204030204" pitchFamily="34" charset="0"/>
                <a:ea typeface="ＭＳ Ｐゴシック" pitchFamily="34" charset="-128"/>
                <a:cs typeface="Calibri" pitchFamily="34" charset="0"/>
              </a:rPr>
              <a:t>.” - IAAC</a:t>
            </a:r>
            <a:endParaRPr lang="en-US" dirty="0" smtClean="0"/>
          </a:p>
          <a:p>
            <a:endParaRPr lang="en-US" dirty="0"/>
          </a:p>
          <a:p>
            <a:pPr lvl="0"/>
            <a:r>
              <a:rPr lang="en-US" dirty="0" smtClean="0"/>
              <a:t>“</a:t>
            </a:r>
            <a:r>
              <a:rPr lang="en-US" dirty="0"/>
              <a:t>Environment builds (DEV &amp; QA) SLA reduction from </a:t>
            </a:r>
            <a:r>
              <a:rPr lang="en-US" dirty="0" smtClean="0"/>
              <a:t>more than </a:t>
            </a:r>
          </a:p>
          <a:p>
            <a:pPr lvl="0"/>
            <a:r>
              <a:rPr lang="en-US" dirty="0" smtClean="0"/>
              <a:t>2 </a:t>
            </a:r>
            <a:r>
              <a:rPr lang="en-US" dirty="0"/>
              <a:t>weeks to </a:t>
            </a:r>
            <a:r>
              <a:rPr lang="en-US" dirty="0" smtClean="0"/>
              <a:t>1 day” – AT&amp;T</a:t>
            </a:r>
          </a:p>
          <a:p>
            <a:pPr lvl="0"/>
            <a:endParaRPr lang="en-US" dirty="0"/>
          </a:p>
          <a:p>
            <a:pPr lvl="0"/>
            <a:r>
              <a:rPr lang="en-US" dirty="0"/>
              <a:t>“High-performing IT organizations experience 60X fewer failures and </a:t>
            </a:r>
            <a:endParaRPr lang="en-US" dirty="0" smtClean="0"/>
          </a:p>
          <a:p>
            <a:pPr lvl="0"/>
            <a:r>
              <a:rPr lang="en-US" dirty="0" smtClean="0"/>
              <a:t>recover </a:t>
            </a:r>
            <a:r>
              <a:rPr lang="en-US" dirty="0"/>
              <a:t>from failure 168X faster than their lower-performing peers. </a:t>
            </a:r>
            <a:endParaRPr lang="en-US" dirty="0" smtClean="0"/>
          </a:p>
          <a:p>
            <a:pPr lvl="0"/>
            <a:r>
              <a:rPr lang="en-US" dirty="0" smtClean="0"/>
              <a:t>They </a:t>
            </a:r>
            <a:r>
              <a:rPr lang="en-US" dirty="0"/>
              <a:t>also deploy 30X more frequently with 200X shorter lead times</a:t>
            </a:r>
            <a:r>
              <a:rPr lang="en-US" dirty="0" smtClean="0"/>
              <a:t>.” </a:t>
            </a:r>
          </a:p>
          <a:p>
            <a:r>
              <a:rPr lang="en-US" dirty="0"/>
              <a:t> </a:t>
            </a:r>
            <a:r>
              <a:rPr lang="en-US" dirty="0" smtClean="0"/>
              <a:t>- Puppet Labs </a:t>
            </a:r>
            <a:r>
              <a:rPr lang="en-US" dirty="0"/>
              <a:t>2015 State of DevOps </a:t>
            </a:r>
            <a:r>
              <a:rPr lang="en-US" dirty="0" smtClean="0"/>
              <a:t>Report</a:t>
            </a:r>
          </a:p>
          <a:p>
            <a:endParaRPr lang="en-US" dirty="0"/>
          </a:p>
          <a:p>
            <a:r>
              <a:rPr lang="en-US" b="1" u="sng" dirty="0"/>
              <a:t>Technical benefits:</a:t>
            </a:r>
          </a:p>
          <a:p>
            <a:pPr marL="285750" indent="-285750">
              <a:buFont typeface="Arial" panose="020B0604020202020204" pitchFamily="34" charset="0"/>
              <a:buChar char="•"/>
            </a:pPr>
            <a:r>
              <a:rPr lang="en-US" dirty="0"/>
              <a:t>Continuous software delivery</a:t>
            </a:r>
          </a:p>
          <a:p>
            <a:pPr marL="285750" indent="-285750">
              <a:buFont typeface="Arial" panose="020B0604020202020204" pitchFamily="34" charset="0"/>
              <a:buChar char="•"/>
            </a:pPr>
            <a:r>
              <a:rPr lang="en-US" dirty="0"/>
              <a:t>Less complex problems to fix</a:t>
            </a:r>
          </a:p>
          <a:p>
            <a:pPr marL="285750" indent="-285750">
              <a:buFont typeface="Arial" panose="020B0604020202020204" pitchFamily="34" charset="0"/>
              <a:buChar char="•"/>
            </a:pPr>
            <a:r>
              <a:rPr lang="en-US" dirty="0"/>
              <a:t>Faster resolution of problems</a:t>
            </a:r>
          </a:p>
          <a:p>
            <a:r>
              <a:rPr lang="en-US" b="1" u="sng" dirty="0"/>
              <a:t>Business benefits:</a:t>
            </a:r>
          </a:p>
          <a:p>
            <a:pPr marL="285750" indent="-285750">
              <a:buFont typeface="Arial" panose="020B0604020202020204" pitchFamily="34" charset="0"/>
              <a:buChar char="•"/>
            </a:pPr>
            <a:r>
              <a:rPr lang="en-US" dirty="0"/>
              <a:t>Faster delivery of features</a:t>
            </a:r>
          </a:p>
          <a:p>
            <a:pPr marL="285750" indent="-285750">
              <a:buFont typeface="Arial" panose="020B0604020202020204" pitchFamily="34" charset="0"/>
              <a:buChar char="•"/>
            </a:pPr>
            <a:r>
              <a:rPr lang="en-US" dirty="0"/>
              <a:t>More stable operating environments</a:t>
            </a:r>
          </a:p>
          <a:p>
            <a:pPr marL="285750" indent="-285750">
              <a:buFont typeface="Arial" panose="020B0604020202020204" pitchFamily="34" charset="0"/>
              <a:buChar char="•"/>
            </a:pPr>
            <a:r>
              <a:rPr lang="en-US" dirty="0"/>
              <a:t>More time available to add value (rather than fix/maintain)</a:t>
            </a:r>
          </a:p>
          <a:p>
            <a:endParaRPr lang="en-US" dirty="0"/>
          </a:p>
          <a:p>
            <a:pPr lvl="0"/>
            <a:endParaRPr lang="en-US" dirty="0"/>
          </a:p>
          <a:p>
            <a:endParaRPr lang="en-US" dirty="0" smtClean="0"/>
          </a:p>
          <a:p>
            <a:endParaRPr lang="en-US" dirty="0"/>
          </a:p>
        </p:txBody>
      </p:sp>
      <p:graphicFrame>
        <p:nvGraphicFramePr>
          <p:cNvPr id="7" name="Diagram 6"/>
          <p:cNvGraphicFramePr/>
          <p:nvPr>
            <p:extLst>
              <p:ext uri="{D42A27DB-BD31-4B8C-83A1-F6EECF244321}">
                <p14:modId xmlns:p14="http://schemas.microsoft.com/office/powerpoint/2010/main" val="2572164839"/>
              </p:ext>
            </p:extLst>
          </p:nvPr>
        </p:nvGraphicFramePr>
        <p:xfrm>
          <a:off x="0" y="1462482"/>
          <a:ext cx="5503759" cy="414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348752" y="3553617"/>
            <a:ext cx="908518" cy="369332"/>
          </a:xfrm>
          <a:prstGeom prst="rect">
            <a:avLst/>
          </a:prstGeom>
          <a:noFill/>
        </p:spPr>
        <p:txBody>
          <a:bodyPr wrap="none" rtlCol="0">
            <a:spAutoFit/>
          </a:bodyPr>
          <a:lstStyle/>
          <a:p>
            <a:r>
              <a:rPr lang="en-US" dirty="0" smtClean="0"/>
              <a:t>DevOps</a:t>
            </a:r>
            <a:endParaRPr lang="en-US" dirty="0"/>
          </a:p>
        </p:txBody>
      </p:sp>
    </p:spTree>
    <p:extLst>
      <p:ext uri="{BB962C8B-B14F-4D97-AF65-F5344CB8AC3E}">
        <p14:creationId xmlns:p14="http://schemas.microsoft.com/office/powerpoint/2010/main" val="1963902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4325" y="1231734"/>
            <a:ext cx="9124950" cy="3143250"/>
          </a:xfrm>
          <a:prstGeom prst="rect">
            <a:avLst/>
          </a:prstGeom>
        </p:spPr>
      </p:pic>
      <p:sp>
        <p:nvSpPr>
          <p:cNvPr id="7" name="Title 3"/>
          <p:cNvSpPr>
            <a:spLocks noGrp="1"/>
          </p:cNvSpPr>
          <p:nvPr>
            <p:ph type="title"/>
          </p:nvPr>
        </p:nvSpPr>
        <p:spPr>
          <a:xfrm>
            <a:off x="609600" y="162345"/>
            <a:ext cx="10972800" cy="1069389"/>
          </a:xfrm>
        </p:spPr>
        <p:txBody>
          <a:bodyPr>
            <a:normAutofit/>
          </a:bodyPr>
          <a:lstStyle/>
          <a:p>
            <a:pPr algn="l"/>
            <a:r>
              <a:rPr lang="en-IN" sz="3200" b="1" dirty="0" smtClean="0">
                <a:latin typeface="Segoe UI" panose="020B0502040204020203" pitchFamily="34" charset="0"/>
                <a:cs typeface="Segoe UI" panose="020B0502040204020203" pitchFamily="34" charset="0"/>
              </a:rPr>
              <a:t>Node View</a:t>
            </a:r>
            <a:endParaRPr lang="en-IN" sz="3200" b="1" dirty="0">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30</a:t>
            </a:fld>
            <a:endParaRPr lang="en-US" dirty="0"/>
          </a:p>
        </p:txBody>
      </p:sp>
    </p:spTree>
    <p:extLst>
      <p:ext uri="{BB962C8B-B14F-4D97-AF65-F5344CB8AC3E}">
        <p14:creationId xmlns:p14="http://schemas.microsoft.com/office/powerpoint/2010/main" val="3133035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lidesharecdn.com/krug-chef-presentation-111109051905-phpapp02/95/chef-or-how-to-make-computers-do-the-work-for-us-18-728.jpg?cb=13208159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4" y="781971"/>
            <a:ext cx="5327979" cy="53625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93558" y="162345"/>
            <a:ext cx="10972800" cy="1024771"/>
          </a:xfrm>
        </p:spPr>
        <p:txBody>
          <a:bodyPr>
            <a:normAutofit/>
          </a:bodyPr>
          <a:lstStyle/>
          <a:p>
            <a:r>
              <a:rPr lang="en-IN" sz="3200" b="1" dirty="0" smtClean="0">
                <a:latin typeface="Segoe UI" panose="020B0502040204020203" pitchFamily="34" charset="0"/>
                <a:cs typeface="Segoe UI" panose="020B0502040204020203" pitchFamily="34" charset="0"/>
              </a:rPr>
              <a:t>Cookbooks Structure</a:t>
            </a:r>
            <a:endParaRPr lang="en-IN" sz="3200" b="1" dirty="0">
              <a:latin typeface="Segoe UI" panose="020B0502040204020203" pitchFamily="34" charset="0"/>
              <a:cs typeface="Segoe UI" panose="020B0502040204020203" pitchFamily="34" charset="0"/>
            </a:endParaRPr>
          </a:p>
        </p:txBody>
      </p:sp>
      <p:pic>
        <p:nvPicPr>
          <p:cNvPr id="1028" name="Picture 4" descr="https://camo.githubusercontent.com/393cbbfef404d285b651147076a19b496a3a4099/687474703a2f2f646c2d7765622e64726f70626f782e636f6d2f752f32393434303334322f73637265656e73686f74732f4150544941482d323031332e322e32322d31362e3531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2" y="1241177"/>
            <a:ext cx="7524750"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31</a:t>
            </a:fld>
            <a:endParaRPr lang="en-US" dirty="0"/>
          </a:p>
        </p:txBody>
      </p:sp>
    </p:spTree>
    <p:extLst>
      <p:ext uri="{BB962C8B-B14F-4D97-AF65-F5344CB8AC3E}">
        <p14:creationId xmlns:p14="http://schemas.microsoft.com/office/powerpoint/2010/main" val="240611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20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Continuous Integration, Delivery etc. </a:t>
            </a:r>
            <a:endParaRPr lang="en-US" sz="3200" b="1" dirty="0">
              <a:latin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 y="1108710"/>
            <a:ext cx="10904220" cy="5571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537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269" y="-197353"/>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Cultural Change Required for DevOps </a:t>
            </a:r>
            <a:endParaRPr lang="en-US" sz="3200" b="1" dirty="0">
              <a:latin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860" y="667703"/>
            <a:ext cx="7543800"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882" y="4393882"/>
            <a:ext cx="5527358" cy="246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txBox="1">
            <a:spLocks/>
          </p:cNvSpPr>
          <p:nvPr/>
        </p:nvSpPr>
        <p:spPr>
          <a:xfrm>
            <a:off x="9049871" y="6356349"/>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5</a:t>
            </a:fld>
            <a:endParaRPr lang="en-US" dirty="0"/>
          </a:p>
        </p:txBody>
      </p:sp>
    </p:spTree>
    <p:extLst>
      <p:ext uri="{BB962C8B-B14F-4D97-AF65-F5344CB8AC3E}">
        <p14:creationId xmlns:p14="http://schemas.microsoft.com/office/powerpoint/2010/main" val="162924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Typical Continuous Delivery Model</a:t>
            </a:r>
            <a:endParaRPr lang="en-US" sz="3200" b="1" dirty="0">
              <a:latin typeface="Segoe UI" panose="020B0502040204020203" pitchFamily="34" charset="0"/>
              <a:cs typeface="Segoe UI" panose="020B0502040204020203"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91490" y="1280160"/>
            <a:ext cx="11144250" cy="469773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3890" y="1432560"/>
            <a:ext cx="11144250" cy="4697730"/>
          </a:xfrm>
          <a:prstGeom prst="rect">
            <a:avLst/>
          </a:prstGeom>
          <a:noFill/>
          <a:ln>
            <a:noFill/>
          </a:ln>
        </p:spPr>
      </p:pic>
      <p:sp>
        <p:nvSpPr>
          <p:cNvPr id="6"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6</a:t>
            </a:fld>
            <a:endParaRPr lang="en-US" dirty="0"/>
          </a:p>
        </p:txBody>
      </p:sp>
    </p:spTree>
    <p:extLst>
      <p:ext uri="{BB962C8B-B14F-4D97-AF65-F5344CB8AC3E}">
        <p14:creationId xmlns:p14="http://schemas.microsoft.com/office/powerpoint/2010/main" val="113877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827"/>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Continuous Delivery Model – Popular Tools</a:t>
            </a:r>
            <a:endParaRPr lang="en-US" sz="3200" b="1" dirty="0">
              <a:latin typeface="Segoe UI" panose="020B0502040204020203" pitchFamily="34" charset="0"/>
              <a:cs typeface="Segoe UI" panose="020B0502040204020203" pitchFamily="34" charset="0"/>
            </a:endParaRPr>
          </a:p>
        </p:txBody>
      </p:sp>
      <p:sp>
        <p:nvSpPr>
          <p:cNvPr id="4" name="Rectangle 3"/>
          <p:cNvSpPr/>
          <p:nvPr/>
        </p:nvSpPr>
        <p:spPr>
          <a:xfrm>
            <a:off x="1097280" y="1748790"/>
            <a:ext cx="113157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SCM</a:t>
            </a:r>
            <a:endParaRPr lang="en-US" dirty="0"/>
          </a:p>
        </p:txBody>
      </p:sp>
      <p:sp>
        <p:nvSpPr>
          <p:cNvPr id="6" name="TextBox 5"/>
          <p:cNvSpPr txBox="1"/>
          <p:nvPr/>
        </p:nvSpPr>
        <p:spPr>
          <a:xfrm>
            <a:off x="1097280" y="2377440"/>
            <a:ext cx="113157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GIT*</a:t>
            </a:r>
          </a:p>
          <a:p>
            <a:pPr marL="285750" indent="-285750">
              <a:buFont typeface="Arial" panose="020B0604020202020204" pitchFamily="34" charset="0"/>
              <a:buChar char="•"/>
            </a:pPr>
            <a:r>
              <a:rPr lang="en-US" dirty="0" smtClean="0"/>
              <a:t>SVN</a:t>
            </a:r>
          </a:p>
          <a:p>
            <a:pPr marL="285750" indent="-285750">
              <a:buFont typeface="Arial" panose="020B0604020202020204" pitchFamily="34" charset="0"/>
              <a:buChar char="•"/>
            </a:pPr>
            <a:r>
              <a:rPr lang="en-US" dirty="0" smtClean="0"/>
              <a:t>TFS</a:t>
            </a:r>
          </a:p>
          <a:p>
            <a:endParaRPr lang="en-US" dirty="0"/>
          </a:p>
        </p:txBody>
      </p:sp>
      <p:sp>
        <p:nvSpPr>
          <p:cNvPr id="9" name="Rectangle 8"/>
          <p:cNvSpPr/>
          <p:nvPr/>
        </p:nvSpPr>
        <p:spPr>
          <a:xfrm>
            <a:off x="2392680" y="1752600"/>
            <a:ext cx="191643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Review</a:t>
            </a:r>
            <a:endParaRPr lang="en-US" dirty="0"/>
          </a:p>
        </p:txBody>
      </p:sp>
      <p:sp>
        <p:nvSpPr>
          <p:cNvPr id="10" name="TextBox 9"/>
          <p:cNvSpPr txBox="1"/>
          <p:nvPr/>
        </p:nvSpPr>
        <p:spPr>
          <a:xfrm>
            <a:off x="2392680" y="2381250"/>
            <a:ext cx="191643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Github</a:t>
            </a:r>
            <a:r>
              <a:rPr lang="en-US" dirty="0" smtClean="0"/>
              <a:t>/pull </a:t>
            </a:r>
            <a:r>
              <a:rPr lang="en-US" dirty="0" err="1" smtClean="0"/>
              <a:t>req</a:t>
            </a:r>
            <a:endParaRPr lang="en-US" dirty="0" smtClean="0"/>
          </a:p>
          <a:p>
            <a:pPr marL="285750" indent="-285750">
              <a:buFont typeface="Arial" panose="020B0604020202020204" pitchFamily="34" charset="0"/>
              <a:buChar char="•"/>
            </a:pPr>
            <a:r>
              <a:rPr lang="en-US" dirty="0" err="1" smtClean="0"/>
              <a:t>Gerrit</a:t>
            </a:r>
            <a:endParaRPr lang="en-US" dirty="0" smtClean="0"/>
          </a:p>
          <a:p>
            <a:pPr marL="285750" indent="-285750">
              <a:buFont typeface="Arial" panose="020B0604020202020204" pitchFamily="34" charset="0"/>
              <a:buChar char="•"/>
            </a:pPr>
            <a:r>
              <a:rPr lang="en-US" dirty="0" smtClean="0"/>
              <a:t>Other tools</a:t>
            </a:r>
          </a:p>
          <a:p>
            <a:pPr marL="285750" indent="-285750">
              <a:buFont typeface="Arial" panose="020B0604020202020204" pitchFamily="34" charset="0"/>
              <a:buChar char="•"/>
            </a:pPr>
            <a:r>
              <a:rPr lang="en-US" dirty="0" smtClean="0"/>
              <a:t>Static Analysis</a:t>
            </a:r>
          </a:p>
          <a:p>
            <a:pPr marL="742950" lvl="1" indent="-285750">
              <a:buFont typeface="Arial" panose="020B0604020202020204" pitchFamily="34" charset="0"/>
              <a:buChar char="•"/>
            </a:pPr>
            <a:r>
              <a:rPr lang="en-US" dirty="0" smtClean="0"/>
              <a:t>Sonar</a:t>
            </a:r>
          </a:p>
          <a:p>
            <a:pPr marL="742950" lvl="1" indent="-285750">
              <a:buFont typeface="Arial" panose="020B0604020202020204" pitchFamily="34" charset="0"/>
              <a:buChar char="•"/>
            </a:pPr>
            <a:r>
              <a:rPr lang="en-US" dirty="0" err="1" smtClean="0"/>
              <a:t>FindBugs</a:t>
            </a:r>
            <a:endParaRPr lang="en-US" dirty="0" smtClean="0"/>
          </a:p>
          <a:p>
            <a:pPr marL="742950" lvl="1" indent="-285750">
              <a:buFont typeface="Arial" panose="020B0604020202020204" pitchFamily="34" charset="0"/>
              <a:buChar char="•"/>
            </a:pPr>
            <a:r>
              <a:rPr lang="en-US" dirty="0" err="1" smtClean="0"/>
              <a:t>Policheck</a:t>
            </a:r>
            <a:endParaRPr lang="en-US" dirty="0" smtClean="0"/>
          </a:p>
          <a:p>
            <a:pPr marL="742950" lvl="1" indent="-285750">
              <a:buFont typeface="Arial" panose="020B0604020202020204" pitchFamily="34" charset="0"/>
              <a:buChar char="•"/>
            </a:pPr>
            <a:r>
              <a:rPr lang="en-US" dirty="0" smtClean="0"/>
              <a:t>Fortify</a:t>
            </a:r>
          </a:p>
          <a:p>
            <a:endParaRPr lang="en-US" dirty="0"/>
          </a:p>
        </p:txBody>
      </p:sp>
      <p:cxnSp>
        <p:nvCxnSpPr>
          <p:cNvPr id="11" name="Straight Connector 10"/>
          <p:cNvCxnSpPr/>
          <p:nvPr/>
        </p:nvCxnSpPr>
        <p:spPr>
          <a:xfrm>
            <a:off x="2301240" y="1383030"/>
            <a:ext cx="0" cy="397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9600" y="1419046"/>
            <a:ext cx="0" cy="39776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11040" y="1767840"/>
            <a:ext cx="147066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CI</a:t>
            </a:r>
            <a:endParaRPr lang="en-US" dirty="0"/>
          </a:p>
        </p:txBody>
      </p:sp>
      <p:sp>
        <p:nvSpPr>
          <p:cNvPr id="14" name="TextBox 13"/>
          <p:cNvSpPr txBox="1"/>
          <p:nvPr/>
        </p:nvSpPr>
        <p:spPr>
          <a:xfrm>
            <a:off x="4511040" y="2396490"/>
            <a:ext cx="147066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Jenkins*</a:t>
            </a:r>
          </a:p>
          <a:p>
            <a:pPr marL="285750" indent="-285750">
              <a:buFont typeface="Arial" panose="020B0604020202020204" pitchFamily="34" charset="0"/>
              <a:buChar char="•"/>
            </a:pPr>
            <a:r>
              <a:rPr lang="en-US" dirty="0" smtClean="0"/>
              <a:t>Hudson</a:t>
            </a:r>
          </a:p>
          <a:p>
            <a:pPr marL="285750" indent="-285750">
              <a:buFont typeface="Arial" panose="020B0604020202020204" pitchFamily="34" charset="0"/>
              <a:buChar char="•"/>
            </a:pPr>
            <a:r>
              <a:rPr lang="en-US" dirty="0" smtClean="0"/>
              <a:t>Bamboo</a:t>
            </a:r>
          </a:p>
          <a:p>
            <a:pPr marL="285750" indent="-285750">
              <a:buFont typeface="Arial" panose="020B0604020202020204" pitchFamily="34" charset="0"/>
              <a:buChar char="•"/>
            </a:pPr>
            <a:r>
              <a:rPr lang="en-US" dirty="0" smtClean="0"/>
              <a:t>Release Mgr.</a:t>
            </a:r>
          </a:p>
          <a:p>
            <a:r>
              <a:rPr lang="en-US" dirty="0" smtClean="0"/>
              <a:t>-----using-----</a:t>
            </a:r>
          </a:p>
          <a:p>
            <a:pPr marL="285750" indent="-285750">
              <a:buFont typeface="Arial" panose="020B0604020202020204" pitchFamily="34" charset="0"/>
              <a:buChar char="•"/>
            </a:pPr>
            <a:r>
              <a:rPr lang="en-US" dirty="0" smtClean="0"/>
              <a:t>Ant/Ivy*</a:t>
            </a:r>
          </a:p>
          <a:p>
            <a:pPr marL="285750" indent="-285750">
              <a:buFont typeface="Arial" panose="020B0604020202020204" pitchFamily="34" charset="0"/>
              <a:buChar char="•"/>
            </a:pPr>
            <a:r>
              <a:rPr lang="en-US" dirty="0" smtClean="0"/>
              <a:t>Maven</a:t>
            </a:r>
          </a:p>
          <a:p>
            <a:pPr marL="285750" indent="-285750">
              <a:buFont typeface="Arial" panose="020B0604020202020204" pitchFamily="34" charset="0"/>
              <a:buChar char="•"/>
            </a:pPr>
            <a:r>
              <a:rPr lang="en-US" dirty="0" err="1" smtClean="0"/>
              <a:t>Gradle</a:t>
            </a:r>
            <a:endParaRPr lang="en-US" dirty="0" smtClean="0"/>
          </a:p>
          <a:p>
            <a:pPr marL="285750" indent="-285750">
              <a:buFont typeface="Arial" panose="020B0604020202020204" pitchFamily="34" charset="0"/>
              <a:buChar char="•"/>
            </a:pPr>
            <a:r>
              <a:rPr lang="en-US" dirty="0" err="1" smtClean="0"/>
              <a:t>Makefiles</a:t>
            </a:r>
            <a:endParaRPr lang="en-US" dirty="0" smtClean="0"/>
          </a:p>
          <a:p>
            <a:endParaRPr lang="en-US" dirty="0"/>
          </a:p>
        </p:txBody>
      </p:sp>
      <p:cxnSp>
        <p:nvCxnSpPr>
          <p:cNvPr id="16" name="Straight Connector 15"/>
          <p:cNvCxnSpPr/>
          <p:nvPr/>
        </p:nvCxnSpPr>
        <p:spPr>
          <a:xfrm>
            <a:off x="6080760" y="1434286"/>
            <a:ext cx="0" cy="39776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83630" y="1771650"/>
            <a:ext cx="147066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Deploy to Int. * Env</a:t>
            </a:r>
            <a:endParaRPr lang="en-US" sz="1400" b="1" dirty="0"/>
          </a:p>
        </p:txBody>
      </p:sp>
      <p:sp>
        <p:nvSpPr>
          <p:cNvPr id="18" name="TextBox 17"/>
          <p:cNvSpPr txBox="1"/>
          <p:nvPr/>
        </p:nvSpPr>
        <p:spPr>
          <a:xfrm>
            <a:off x="6183630" y="2400300"/>
            <a:ext cx="147066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Chef*</a:t>
            </a:r>
          </a:p>
          <a:p>
            <a:pPr marL="285750" indent="-285750">
              <a:buFont typeface="Arial" panose="020B0604020202020204" pitchFamily="34" charset="0"/>
              <a:buChar char="•"/>
            </a:pPr>
            <a:r>
              <a:rPr lang="en-US" dirty="0" smtClean="0"/>
              <a:t>Puppet</a:t>
            </a:r>
          </a:p>
          <a:p>
            <a:pPr marL="285750" indent="-285750">
              <a:buFont typeface="Arial" panose="020B0604020202020204" pitchFamily="34" charset="0"/>
              <a:buChar char="•"/>
            </a:pPr>
            <a:r>
              <a:rPr lang="en-US" dirty="0" smtClean="0"/>
              <a:t>Ansible</a:t>
            </a:r>
          </a:p>
          <a:p>
            <a:pPr marL="285750" indent="-285750">
              <a:buFont typeface="Arial" panose="020B0604020202020204" pitchFamily="34" charset="0"/>
              <a:buChar char="•"/>
            </a:pPr>
            <a:r>
              <a:rPr lang="en-US" dirty="0" smtClean="0"/>
              <a:t>Autopilot</a:t>
            </a:r>
          </a:p>
          <a:p>
            <a:pPr marL="285750" indent="-285750">
              <a:buFont typeface="Arial" panose="020B0604020202020204" pitchFamily="34" charset="0"/>
              <a:buChar char="•"/>
            </a:pPr>
            <a:r>
              <a:rPr lang="en-US" dirty="0" smtClean="0"/>
              <a:t>Octopus</a:t>
            </a:r>
          </a:p>
          <a:p>
            <a:pPr marL="285750" indent="-285750">
              <a:buFont typeface="Arial" panose="020B0604020202020204" pitchFamily="34" charset="0"/>
              <a:buChar char="•"/>
            </a:pPr>
            <a:r>
              <a:rPr lang="en-US" dirty="0" smtClean="0"/>
              <a:t>Docker**</a:t>
            </a:r>
          </a:p>
          <a:p>
            <a:pPr marL="285750" indent="-285750">
              <a:buFont typeface="Arial" panose="020B0604020202020204" pitchFamily="34" charset="0"/>
              <a:buChar char="•"/>
            </a:pPr>
            <a:endParaRPr lang="en-US" dirty="0" smtClean="0"/>
          </a:p>
          <a:p>
            <a:endParaRPr lang="en-US" dirty="0"/>
          </a:p>
        </p:txBody>
      </p:sp>
      <p:cxnSp>
        <p:nvCxnSpPr>
          <p:cNvPr id="19" name="Straight Connector 18"/>
          <p:cNvCxnSpPr/>
          <p:nvPr/>
        </p:nvCxnSpPr>
        <p:spPr>
          <a:xfrm>
            <a:off x="7753350" y="1438096"/>
            <a:ext cx="0" cy="397764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860030" y="1767840"/>
            <a:ext cx="156972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Testing Tools</a:t>
            </a:r>
            <a:endParaRPr lang="en-US" sz="1400" b="1" dirty="0"/>
          </a:p>
        </p:txBody>
      </p:sp>
      <p:sp>
        <p:nvSpPr>
          <p:cNvPr id="21" name="TextBox 20"/>
          <p:cNvSpPr txBox="1"/>
          <p:nvPr/>
        </p:nvSpPr>
        <p:spPr>
          <a:xfrm>
            <a:off x="7860030" y="2396490"/>
            <a:ext cx="168402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Selenium</a:t>
            </a:r>
          </a:p>
          <a:p>
            <a:pPr marL="285750" indent="-285750">
              <a:buFont typeface="Arial" panose="020B0604020202020204" pitchFamily="34" charset="0"/>
              <a:buChar char="•"/>
            </a:pPr>
            <a:r>
              <a:rPr lang="en-US" dirty="0" err="1" smtClean="0"/>
              <a:t>Ranorex</a:t>
            </a:r>
            <a:endParaRPr lang="en-US" dirty="0" smtClean="0"/>
          </a:p>
          <a:p>
            <a:pPr marL="285750" indent="-285750">
              <a:buFont typeface="Arial" panose="020B0604020202020204" pitchFamily="34" charset="0"/>
              <a:buChar char="•"/>
            </a:pPr>
            <a:r>
              <a:rPr lang="en-US" dirty="0" err="1" smtClean="0"/>
              <a:t>SmartBear</a:t>
            </a:r>
            <a:endParaRPr lang="en-US" dirty="0" smtClean="0"/>
          </a:p>
          <a:p>
            <a:pPr marL="285750" indent="-285750">
              <a:buFont typeface="Arial" panose="020B0604020202020204" pitchFamily="34" charset="0"/>
              <a:buChar char="•"/>
            </a:pPr>
            <a:r>
              <a:rPr lang="en-US" dirty="0" err="1" smtClean="0"/>
              <a:t>LoadRunner</a:t>
            </a:r>
            <a:endParaRPr lang="en-US" dirty="0" smtClean="0"/>
          </a:p>
          <a:p>
            <a:pPr marL="285750" indent="-285750">
              <a:buFont typeface="Arial" panose="020B0604020202020204" pitchFamily="34" charset="0"/>
              <a:buChar char="•"/>
            </a:pPr>
            <a:r>
              <a:rPr lang="en-US" dirty="0" err="1" smtClean="0"/>
              <a:t>Appium</a:t>
            </a:r>
            <a:endParaRPr lang="en-US" dirty="0" smtClean="0"/>
          </a:p>
          <a:p>
            <a:pPr marL="285750" indent="-285750">
              <a:buFont typeface="Arial" panose="020B0604020202020204" pitchFamily="34" charset="0"/>
              <a:buChar char="•"/>
            </a:pPr>
            <a:endParaRPr lang="en-US" dirty="0" smtClean="0"/>
          </a:p>
          <a:p>
            <a:endParaRPr lang="en-US" dirty="0"/>
          </a:p>
        </p:txBody>
      </p:sp>
      <p:cxnSp>
        <p:nvCxnSpPr>
          <p:cNvPr id="22" name="Straight Connector 21"/>
          <p:cNvCxnSpPr/>
          <p:nvPr/>
        </p:nvCxnSpPr>
        <p:spPr>
          <a:xfrm>
            <a:off x="9544050" y="1405890"/>
            <a:ext cx="0" cy="39776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635490" y="1760220"/>
            <a:ext cx="2091690" cy="354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Deploy to </a:t>
            </a:r>
            <a:r>
              <a:rPr lang="en-US" sz="1400" b="1" dirty="0" err="1" smtClean="0"/>
              <a:t>Func</a:t>
            </a:r>
            <a:r>
              <a:rPr lang="en-US" sz="1400" b="1" dirty="0" smtClean="0"/>
              <a:t>. </a:t>
            </a:r>
          </a:p>
          <a:p>
            <a:pPr algn="ctr"/>
            <a:r>
              <a:rPr lang="en-US" sz="1400" b="1" dirty="0" smtClean="0"/>
              <a:t>Prod. Env &amp; Monitor</a:t>
            </a:r>
            <a:endParaRPr lang="en-US" sz="1400" b="1" dirty="0"/>
          </a:p>
        </p:txBody>
      </p:sp>
      <p:sp>
        <p:nvSpPr>
          <p:cNvPr id="24" name="TextBox 23"/>
          <p:cNvSpPr txBox="1"/>
          <p:nvPr/>
        </p:nvSpPr>
        <p:spPr>
          <a:xfrm>
            <a:off x="9635490" y="2388870"/>
            <a:ext cx="147066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Chef</a:t>
            </a:r>
          </a:p>
          <a:p>
            <a:pPr marL="285750" indent="-285750">
              <a:buFont typeface="Arial" panose="020B0604020202020204" pitchFamily="34" charset="0"/>
              <a:buChar char="•"/>
            </a:pPr>
            <a:r>
              <a:rPr lang="en-US" dirty="0" smtClean="0"/>
              <a:t>Puppet</a:t>
            </a:r>
          </a:p>
          <a:p>
            <a:pPr marL="285750" indent="-285750">
              <a:buFont typeface="Arial" panose="020B0604020202020204" pitchFamily="34" charset="0"/>
              <a:buChar char="•"/>
            </a:pPr>
            <a:r>
              <a:rPr lang="en-US" dirty="0" smtClean="0"/>
              <a:t>Ansible</a:t>
            </a:r>
          </a:p>
          <a:p>
            <a:pPr marL="285750" indent="-285750">
              <a:buFont typeface="Arial" panose="020B0604020202020204" pitchFamily="34" charset="0"/>
              <a:buChar char="•"/>
            </a:pPr>
            <a:r>
              <a:rPr lang="en-US" dirty="0" smtClean="0"/>
              <a:t>Other</a:t>
            </a:r>
          </a:p>
          <a:p>
            <a:pPr marL="285750" indent="-285750">
              <a:buFont typeface="Arial" panose="020B0604020202020204" pitchFamily="34" charset="0"/>
              <a:buChar char="•"/>
            </a:pPr>
            <a:endParaRPr lang="en-US" dirty="0" smtClean="0"/>
          </a:p>
          <a:p>
            <a:endParaRPr lang="en-US" dirty="0"/>
          </a:p>
        </p:txBody>
      </p:sp>
      <p:cxnSp>
        <p:nvCxnSpPr>
          <p:cNvPr id="25" name="Straight Connector 24"/>
          <p:cNvCxnSpPr/>
          <p:nvPr/>
        </p:nvCxnSpPr>
        <p:spPr>
          <a:xfrm>
            <a:off x="11811000" y="1383030"/>
            <a:ext cx="0" cy="397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02030" y="1438096"/>
            <a:ext cx="0" cy="39776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02029" y="5679906"/>
            <a:ext cx="7150997" cy="646331"/>
          </a:xfrm>
          <a:prstGeom prst="rect">
            <a:avLst/>
          </a:prstGeom>
          <a:noFill/>
        </p:spPr>
        <p:txBody>
          <a:bodyPr wrap="none" rtlCol="0">
            <a:spAutoFit/>
          </a:bodyPr>
          <a:lstStyle/>
          <a:p>
            <a:r>
              <a:rPr lang="en-US" u="sng" dirty="0" smtClean="0"/>
              <a:t>Legend</a:t>
            </a:r>
            <a:r>
              <a:rPr lang="en-US" dirty="0" smtClean="0"/>
              <a:t>:      * - component part of demo today; </a:t>
            </a:r>
          </a:p>
          <a:p>
            <a:r>
              <a:rPr lang="en-US" dirty="0" smtClean="0"/>
              <a:t>	** - Container technology, becoming popular due to efficiencies.</a:t>
            </a:r>
            <a:endParaRPr lang="en-US" dirty="0"/>
          </a:p>
        </p:txBody>
      </p:sp>
      <p:sp>
        <p:nvSpPr>
          <p:cNvPr id="7" name="TextBox 6"/>
          <p:cNvSpPr txBox="1"/>
          <p:nvPr/>
        </p:nvSpPr>
        <p:spPr>
          <a:xfrm>
            <a:off x="9715500" y="3554462"/>
            <a:ext cx="2177006" cy="2308324"/>
          </a:xfrm>
          <a:prstGeom prst="rect">
            <a:avLst/>
          </a:prstGeom>
          <a:noFill/>
        </p:spPr>
        <p:txBody>
          <a:bodyPr wrap="none" rtlCol="0">
            <a:spAutoFit/>
          </a:bodyPr>
          <a:lstStyle/>
          <a:p>
            <a:r>
              <a:rPr lang="en-US" b="1" u="sng" dirty="0" smtClean="0"/>
              <a:t>Monitoring:</a:t>
            </a:r>
          </a:p>
          <a:p>
            <a:pPr marL="285750" indent="-285750">
              <a:buFont typeface="Arial" panose="020B0604020202020204" pitchFamily="34" charset="0"/>
              <a:buChar char="•"/>
            </a:pPr>
            <a:r>
              <a:rPr lang="en-US" dirty="0" err="1" smtClean="0"/>
              <a:t>AppDynamics</a:t>
            </a:r>
            <a:endParaRPr lang="en-US" dirty="0" smtClean="0"/>
          </a:p>
          <a:p>
            <a:pPr marL="285750" indent="-285750">
              <a:buFont typeface="Arial" panose="020B0604020202020204" pitchFamily="34" charset="0"/>
              <a:buChar char="•"/>
            </a:pPr>
            <a:r>
              <a:rPr lang="en-US" dirty="0" smtClean="0"/>
              <a:t>Wiley</a:t>
            </a:r>
          </a:p>
          <a:p>
            <a:pPr marL="285750" indent="-285750">
              <a:buFont typeface="Arial" panose="020B0604020202020204" pitchFamily="34" charset="0"/>
              <a:buChar char="•"/>
            </a:pPr>
            <a:r>
              <a:rPr lang="en-US" dirty="0" smtClean="0"/>
              <a:t>Nagios</a:t>
            </a:r>
          </a:p>
          <a:p>
            <a:pPr marL="285750" indent="-285750">
              <a:buFont typeface="Arial" panose="020B0604020202020204" pitchFamily="34" charset="0"/>
              <a:buChar char="•"/>
            </a:pPr>
            <a:r>
              <a:rPr lang="en-US" dirty="0" err="1" smtClean="0"/>
              <a:t>Zabbix</a:t>
            </a:r>
            <a:endParaRPr lang="en-US" dirty="0" smtClean="0"/>
          </a:p>
          <a:p>
            <a:pPr marL="285750" indent="-285750">
              <a:buFont typeface="Arial" panose="020B0604020202020204" pitchFamily="34" charset="0"/>
              <a:buChar char="•"/>
            </a:pPr>
            <a:r>
              <a:rPr lang="en-US" dirty="0" smtClean="0"/>
              <a:t>HP </a:t>
            </a:r>
            <a:r>
              <a:rPr lang="en-US" dirty="0" err="1" smtClean="0"/>
              <a:t>OpenView</a:t>
            </a:r>
            <a:endParaRPr lang="en-US" dirty="0" smtClean="0"/>
          </a:p>
          <a:p>
            <a:pPr marL="285750" indent="-285750">
              <a:buFont typeface="Arial" panose="020B0604020202020204" pitchFamily="34" charset="0"/>
              <a:buChar char="•"/>
            </a:pPr>
            <a:r>
              <a:rPr lang="en-US" dirty="0" smtClean="0"/>
              <a:t>IBM Tivoli</a:t>
            </a:r>
          </a:p>
          <a:p>
            <a:pPr marL="285750" indent="-285750">
              <a:buFont typeface="Arial" panose="020B0604020202020204" pitchFamily="34" charset="0"/>
              <a:buChar char="•"/>
            </a:pPr>
            <a:r>
              <a:rPr lang="en-US" dirty="0" smtClean="0"/>
              <a:t>MS System Center</a:t>
            </a:r>
            <a:endParaRPr lang="en-US" dirty="0"/>
          </a:p>
        </p:txBody>
      </p:sp>
      <p:sp>
        <p:nvSpPr>
          <p:cNvPr id="27"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7</a:t>
            </a:fld>
            <a:endParaRPr lang="en-US" dirty="0"/>
          </a:p>
        </p:txBody>
      </p:sp>
    </p:spTree>
    <p:extLst>
      <p:ext uri="{BB962C8B-B14F-4D97-AF65-F5344CB8AC3E}">
        <p14:creationId xmlns:p14="http://schemas.microsoft.com/office/powerpoint/2010/main" val="4012004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6040" y="2777490"/>
            <a:ext cx="7738110" cy="707886"/>
          </a:xfrm>
          <a:prstGeom prst="rect">
            <a:avLst/>
          </a:prstGeom>
          <a:noFill/>
        </p:spPr>
        <p:txBody>
          <a:bodyPr wrap="square" rtlCol="0">
            <a:spAutoFit/>
          </a:bodyPr>
          <a:lstStyle/>
          <a:p>
            <a:pPr lvl="1" fontAlgn="ctr"/>
            <a:r>
              <a:rPr lang="en-US" sz="4000" dirty="0" smtClean="0">
                <a:latin typeface="Segoe UI" panose="020B0502040204020203" pitchFamily="34" charset="0"/>
                <a:cs typeface="Segoe UI" panose="020B0502040204020203" pitchFamily="34" charset="0"/>
              </a:rPr>
              <a:t>Chef – Infrastructure as Code</a:t>
            </a:r>
            <a:endParaRPr lang="en-US" sz="2000" dirty="0">
              <a:latin typeface="Segoe UI" panose="020B0502040204020203" pitchFamily="34" charset="0"/>
              <a:cs typeface="Segoe UI" panose="020B0502040204020203" pitchFamily="34" charset="0"/>
            </a:endParaRPr>
          </a:p>
        </p:txBody>
      </p:sp>
      <p:sp>
        <p:nvSpPr>
          <p:cNvPr id="4"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8</a:t>
            </a:fld>
            <a:endParaRPr lang="en-US" dirty="0"/>
          </a:p>
        </p:txBody>
      </p:sp>
    </p:spTree>
    <p:extLst>
      <p:ext uri="{BB962C8B-B14F-4D97-AF65-F5344CB8AC3E}">
        <p14:creationId xmlns:p14="http://schemas.microsoft.com/office/powerpoint/2010/main" val="1641658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070" y="298626"/>
            <a:ext cx="10972800" cy="1143000"/>
          </a:xfrm>
        </p:spPr>
        <p:txBody>
          <a:bodyPr>
            <a:normAutofit/>
          </a:bodyPr>
          <a:lstStyle/>
          <a:p>
            <a:pPr algn="l"/>
            <a:r>
              <a:rPr lang="en-US" sz="3200" b="1" dirty="0" smtClean="0">
                <a:latin typeface="Segoe UI" panose="020B0502040204020203" pitchFamily="34" charset="0"/>
                <a:ea typeface="Segoe UI Black" panose="020B0A02040204020203" pitchFamily="34" charset="0"/>
                <a:cs typeface="Segoe UI" panose="020B0502040204020203" pitchFamily="34" charset="0"/>
              </a:rPr>
              <a:t>ABOUT CHEF</a:t>
            </a:r>
            <a:endParaRPr lang="en-US" sz="3200" b="1" dirty="0">
              <a:latin typeface="Segoe UI" panose="020B0502040204020203" pitchFamily="34" charset="0"/>
              <a:cs typeface="Segoe UI" panose="020B0502040204020203" pitchFamily="34" charset="0"/>
            </a:endParaRPr>
          </a:p>
        </p:txBody>
      </p:sp>
      <p:sp>
        <p:nvSpPr>
          <p:cNvPr id="2" name="Rectangle 1"/>
          <p:cNvSpPr/>
          <p:nvPr/>
        </p:nvSpPr>
        <p:spPr>
          <a:xfrm>
            <a:off x="204354" y="1441626"/>
            <a:ext cx="10972800" cy="4401205"/>
          </a:xfrm>
          <a:prstGeom prst="rect">
            <a:avLst/>
          </a:prstGeom>
        </p:spPr>
        <p:txBody>
          <a:bodyPr wrap="square">
            <a:spAutoFit/>
          </a:bodyPr>
          <a:lstStyle/>
          <a:p>
            <a:pPr marL="342900" fontAlgn="ctr"/>
            <a:r>
              <a:rPr lang="en-IN" sz="2000" dirty="0" smtClean="0">
                <a:latin typeface="Segoe UI" panose="020B0502040204020203" pitchFamily="34" charset="0"/>
                <a:cs typeface="Segoe UI" panose="020B0502040204020203" pitchFamily="34" charset="0"/>
              </a:rPr>
              <a:t>Chef software helps manage infrastructure </a:t>
            </a:r>
            <a:r>
              <a:rPr lang="en-IN" sz="2000" dirty="0">
                <a:latin typeface="Segoe UI" panose="020B0502040204020203" pitchFamily="34" charset="0"/>
                <a:cs typeface="Segoe UI" panose="020B0502040204020203" pitchFamily="34" charset="0"/>
              </a:rPr>
              <a:t>as </a:t>
            </a:r>
            <a:r>
              <a:rPr lang="en-IN" sz="2000" dirty="0" smtClean="0">
                <a:latin typeface="Segoe UI" panose="020B0502040204020203" pitchFamily="34" charset="0"/>
                <a:cs typeface="Segoe UI" panose="020B0502040204020203" pitchFamily="34" charset="0"/>
              </a:rPr>
              <a:t>code. It is used as </a:t>
            </a:r>
            <a:r>
              <a:rPr lang="en-IN" sz="2000" dirty="0">
                <a:latin typeface="Segoe UI" panose="020B0502040204020203" pitchFamily="34" charset="0"/>
                <a:cs typeface="Segoe UI" panose="020B0502040204020203" pitchFamily="34" charset="0"/>
              </a:rPr>
              <a:t>chef framework and chef programming </a:t>
            </a:r>
            <a:r>
              <a:rPr lang="en-IN" sz="2000" dirty="0" smtClean="0">
                <a:latin typeface="Segoe UI" panose="020B0502040204020203" pitchFamily="34" charset="0"/>
                <a:cs typeface="Segoe UI" panose="020B0502040204020203" pitchFamily="34" charset="0"/>
              </a:rPr>
              <a:t>language (Ruby) </a:t>
            </a:r>
            <a:r>
              <a:rPr lang="en-IN" sz="2000" dirty="0">
                <a:latin typeface="Segoe UI" panose="020B0502040204020203" pitchFamily="34" charset="0"/>
                <a:cs typeface="Segoe UI" panose="020B0502040204020203" pitchFamily="34" charset="0"/>
              </a:rPr>
              <a:t>to define the component of your infrastructure. </a:t>
            </a:r>
            <a:endParaRPr lang="en-IN" sz="2000" dirty="0" smtClean="0">
              <a:latin typeface="Segoe UI" panose="020B0502040204020203" pitchFamily="34" charset="0"/>
              <a:cs typeface="Segoe UI" panose="020B0502040204020203" pitchFamily="34" charset="0"/>
            </a:endParaRPr>
          </a:p>
          <a:p>
            <a:pPr marL="342900" fontAlgn="ctr"/>
            <a:endParaRPr lang="en-IN" sz="2000" dirty="0">
              <a:latin typeface="Segoe UI" panose="020B0502040204020203" pitchFamily="34" charset="0"/>
              <a:cs typeface="Segoe UI" panose="020B0502040204020203" pitchFamily="34" charset="0"/>
            </a:endParaRPr>
          </a:p>
          <a:p>
            <a:pPr marL="342900" fontAlgn="ctr"/>
            <a:r>
              <a:rPr lang="en-IN" sz="2000" dirty="0" smtClean="0">
                <a:latin typeface="Segoe UI" panose="020B0502040204020203" pitchFamily="34" charset="0"/>
                <a:cs typeface="Segoe UI" panose="020B0502040204020203" pitchFamily="34" charset="0"/>
              </a:rPr>
              <a:t>This </a:t>
            </a:r>
            <a:r>
              <a:rPr lang="en-IN" sz="2000" dirty="0">
                <a:latin typeface="Segoe UI" panose="020B0502040204020203" pitchFamily="34" charset="0"/>
                <a:cs typeface="Segoe UI" panose="020B0502040204020203" pitchFamily="34" charset="0"/>
              </a:rPr>
              <a:t>allows you to capture and document the shape and configuration of your infrastructure in a consistent way</a:t>
            </a:r>
            <a:r>
              <a:rPr lang="en-IN" sz="2000" dirty="0" smtClean="0">
                <a:latin typeface="Segoe UI" panose="020B0502040204020203" pitchFamily="34" charset="0"/>
                <a:cs typeface="Segoe UI" panose="020B0502040204020203" pitchFamily="34" charset="0"/>
              </a:rPr>
              <a:t>.</a:t>
            </a:r>
          </a:p>
          <a:p>
            <a:pPr marL="342900" fontAlgn="ctr"/>
            <a:endParaRPr lang="en-IN" sz="2000" dirty="0">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r>
              <a:rPr lang="en-IN" sz="2000" dirty="0">
                <a:latin typeface="Segoe UI" panose="020B0502040204020203" pitchFamily="34" charset="0"/>
                <a:cs typeface="Segoe UI" panose="020B0502040204020203" pitchFamily="34" charset="0"/>
              </a:rPr>
              <a:t>Programmatically provision and configure </a:t>
            </a:r>
            <a:r>
              <a:rPr lang="en-IN" sz="2000" dirty="0" smtClean="0">
                <a:latin typeface="Segoe UI" panose="020B0502040204020203" pitchFamily="34" charset="0"/>
                <a:cs typeface="Segoe UI" panose="020B0502040204020203" pitchFamily="34" charset="0"/>
              </a:rPr>
              <a:t>component</a:t>
            </a:r>
          </a:p>
          <a:p>
            <a:pPr marL="800100" lvl="1" indent="-342900" fontAlgn="ctr">
              <a:buFont typeface="Wingdings" panose="05000000000000000000" pitchFamily="2" charset="2"/>
              <a:buChar char="v"/>
            </a:pPr>
            <a:endParaRPr lang="en-IN" sz="2000" dirty="0" smtClean="0">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r>
              <a:rPr lang="en-IN" sz="2000" dirty="0" smtClean="0">
                <a:latin typeface="Segoe UI" panose="020B0502040204020203" pitchFamily="34" charset="0"/>
                <a:cs typeface="Segoe UI" panose="020B0502040204020203" pitchFamily="34" charset="0"/>
              </a:rPr>
              <a:t>Treat </a:t>
            </a:r>
            <a:r>
              <a:rPr lang="en-IN" sz="2000" dirty="0">
                <a:latin typeface="Segoe UI" panose="020B0502040204020203" pitchFamily="34" charset="0"/>
                <a:cs typeface="Segoe UI" panose="020B0502040204020203" pitchFamily="34" charset="0"/>
              </a:rPr>
              <a:t>like any code </a:t>
            </a:r>
            <a:r>
              <a:rPr lang="en-IN" sz="2000" dirty="0" smtClean="0">
                <a:latin typeface="Segoe UI" panose="020B0502040204020203" pitchFamily="34" charset="0"/>
                <a:cs typeface="Segoe UI" panose="020B0502040204020203" pitchFamily="34" charset="0"/>
              </a:rPr>
              <a:t>base</a:t>
            </a:r>
          </a:p>
          <a:p>
            <a:pPr marL="800100" lvl="1" indent="-342900" fontAlgn="ctr">
              <a:buFont typeface="Wingdings" panose="05000000000000000000" pitchFamily="2" charset="2"/>
              <a:buChar char="v"/>
            </a:pPr>
            <a:endParaRPr lang="en-IN" sz="2000" dirty="0" smtClean="0">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r>
              <a:rPr lang="en-IN" sz="2000" dirty="0" smtClean="0">
                <a:latin typeface="Segoe UI" panose="020B0502040204020203" pitchFamily="34" charset="0"/>
                <a:cs typeface="Segoe UI" panose="020B0502040204020203" pitchFamily="34" charset="0"/>
              </a:rPr>
              <a:t>Reconstruct </a:t>
            </a:r>
            <a:r>
              <a:rPr lang="en-IN" sz="2000" dirty="0">
                <a:latin typeface="Segoe UI" panose="020B0502040204020203" pitchFamily="34" charset="0"/>
                <a:cs typeface="Segoe UI" panose="020B0502040204020203" pitchFamily="34" charset="0"/>
              </a:rPr>
              <a:t>the business from </a:t>
            </a:r>
            <a:r>
              <a:rPr lang="en-IN" sz="2000" b="1" dirty="0">
                <a:latin typeface="Segoe UI" panose="020B0502040204020203" pitchFamily="34" charset="0"/>
                <a:cs typeface="Segoe UI" panose="020B0502040204020203" pitchFamily="34" charset="0"/>
              </a:rPr>
              <a:t>code repository</a:t>
            </a:r>
            <a:r>
              <a:rPr lang="en-IN" sz="2000" dirty="0">
                <a:latin typeface="Segoe UI" panose="020B0502040204020203" pitchFamily="34" charset="0"/>
                <a:cs typeface="Segoe UI" panose="020B0502040204020203" pitchFamily="34" charset="0"/>
              </a:rPr>
              <a:t>, </a:t>
            </a:r>
            <a:r>
              <a:rPr lang="en-IN" sz="2000" b="1" dirty="0">
                <a:latin typeface="Segoe UI" panose="020B0502040204020203" pitchFamily="34" charset="0"/>
                <a:cs typeface="Segoe UI" panose="020B0502040204020203" pitchFamily="34" charset="0"/>
              </a:rPr>
              <a:t>data </a:t>
            </a:r>
            <a:r>
              <a:rPr lang="en-IN" sz="2000" b="1" dirty="0" smtClean="0">
                <a:latin typeface="Segoe UI" panose="020B0502040204020203" pitchFamily="34" charset="0"/>
                <a:cs typeface="Segoe UI" panose="020B0502040204020203" pitchFamily="34" charset="0"/>
              </a:rPr>
              <a:t>backup</a:t>
            </a:r>
            <a:r>
              <a:rPr lang="en-IN" sz="2000" dirty="0" smtClean="0">
                <a:latin typeface="Segoe UI" panose="020B0502040204020203" pitchFamily="34" charset="0"/>
                <a:cs typeface="Segoe UI" panose="020B0502040204020203" pitchFamily="34" charset="0"/>
              </a:rPr>
              <a:t>, and </a:t>
            </a:r>
            <a:r>
              <a:rPr lang="en-IN" sz="2000" b="1" dirty="0">
                <a:latin typeface="Segoe UI" panose="020B0502040204020203" pitchFamily="34" charset="0"/>
                <a:cs typeface="Segoe UI" panose="020B0502040204020203" pitchFamily="34" charset="0"/>
              </a:rPr>
              <a:t>compute </a:t>
            </a:r>
            <a:r>
              <a:rPr lang="en-IN" sz="2000" b="1" dirty="0" smtClean="0">
                <a:latin typeface="Segoe UI" panose="020B0502040204020203" pitchFamily="34" charset="0"/>
                <a:cs typeface="Segoe UI" panose="020B0502040204020203" pitchFamily="34" charset="0"/>
              </a:rPr>
              <a:t>resources</a:t>
            </a:r>
          </a:p>
          <a:p>
            <a:pPr marL="800100" lvl="1" indent="-342900" fontAlgn="ctr">
              <a:buFont typeface="Wingdings" panose="05000000000000000000" pitchFamily="2" charset="2"/>
              <a:buChar char="v"/>
            </a:pPr>
            <a:endParaRPr lang="en-IN" sz="2000" b="1" i="0" dirty="0">
              <a:effectLst/>
              <a:latin typeface="Segoe UI" panose="020B0502040204020203" pitchFamily="34" charset="0"/>
              <a:cs typeface="Segoe UI" panose="020B0502040204020203" pitchFamily="34" charset="0"/>
            </a:endParaRPr>
          </a:p>
          <a:p>
            <a:pPr marL="800100" lvl="1" indent="-342900" fontAlgn="ctr">
              <a:buFont typeface="Wingdings" panose="05000000000000000000" pitchFamily="2" charset="2"/>
              <a:buChar char="v"/>
            </a:pPr>
            <a:endParaRPr lang="en-IN" sz="2000" b="1" dirty="0" smtClean="0">
              <a:latin typeface="Segoe UI" panose="020B0502040204020203" pitchFamily="34" charset="0"/>
              <a:cs typeface="Segoe UI" panose="020B0502040204020203" pitchFamily="34" charset="0"/>
            </a:endParaRPr>
          </a:p>
          <a:p>
            <a:pPr lvl="1" fontAlgn="ctr"/>
            <a:endParaRPr lang="en-IN" sz="2000" b="0" i="0" dirty="0">
              <a:effectLst/>
              <a:latin typeface="Segoe UI" panose="020B0502040204020203" pitchFamily="34" charset="0"/>
              <a:cs typeface="Segoe UI" panose="020B0502040204020203" pitchFamily="34" charset="0"/>
            </a:endParaRPr>
          </a:p>
        </p:txBody>
      </p:sp>
      <p:sp>
        <p:nvSpPr>
          <p:cNvPr id="5" name="Slide Number Placeholder 5"/>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EAEC29-638F-4CD0-8BF1-FCBE4195AF63}" type="slidenum">
              <a:rPr lang="en-US" smtClean="0"/>
              <a:pPr/>
              <a:t>9</a:t>
            </a:fld>
            <a:endParaRPr lang="en-US" dirty="0"/>
          </a:p>
        </p:txBody>
      </p:sp>
    </p:spTree>
    <p:extLst>
      <p:ext uri="{BB962C8B-B14F-4D97-AF65-F5344CB8AC3E}">
        <p14:creationId xmlns:p14="http://schemas.microsoft.com/office/powerpoint/2010/main" val="926949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rgbClr val="336699"/>
          </a:solidFill>
          <a:prstDash val="dash"/>
          <a:miter lim="800000"/>
          <a:headEnd type="none" w="sm" len="sm"/>
          <a:tailEnd type="triangl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tx1"/>
            </a:solidFill>
            <a:effectLst/>
            <a:latin typeface="Arial" charset="0"/>
          </a:defRPr>
        </a:defPPr>
      </a:lstStyle>
    </a:spDef>
    <a:lnDef>
      <a:spPr bwMode="auto">
        <a:ln>
          <a:headEnd type="none" w="sm" len="sm"/>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205B8C0299624DAC2DB5D5E0D769C8" ma:contentTypeVersion="0" ma:contentTypeDescription="Create a new document." ma:contentTypeScope="" ma:versionID="79336ec6ecd76147070d853e2c572ea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E99674-80F9-4E93-A821-8CA8CB8DB727}"/>
</file>

<file path=customXml/itemProps2.xml><?xml version="1.0" encoding="utf-8"?>
<ds:datastoreItem xmlns:ds="http://schemas.openxmlformats.org/officeDocument/2006/customXml" ds:itemID="{2507AA58-A945-45EB-95CB-360485254B06}"/>
</file>

<file path=customXml/itemProps3.xml><?xml version="1.0" encoding="utf-8"?>
<ds:datastoreItem xmlns:ds="http://schemas.openxmlformats.org/officeDocument/2006/customXml" ds:itemID="{666F5846-E205-4520-A94F-77F83AF06DAE}"/>
</file>

<file path=docProps/app.xml><?xml version="1.0" encoding="utf-8"?>
<Properties xmlns="http://schemas.openxmlformats.org/officeDocument/2006/extended-properties" xmlns:vt="http://schemas.openxmlformats.org/officeDocument/2006/docPropsVTypes">
  <TotalTime>24541</TotalTime>
  <Words>2025</Words>
  <Application>Microsoft Office PowerPoint</Application>
  <PresentationFormat>Custom</PresentationFormat>
  <Paragraphs>362</Paragraphs>
  <Slides>32</Slides>
  <Notes>12</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1_Office Theme</vt:lpstr>
      <vt:lpstr>4_HCL Template</vt:lpstr>
      <vt:lpstr>1_HCL Template</vt:lpstr>
      <vt:lpstr>PowerPoint Presentation</vt:lpstr>
      <vt:lpstr>Agenda</vt:lpstr>
      <vt:lpstr>DevOps Defined</vt:lpstr>
      <vt:lpstr>Continuous Integration, Delivery etc. </vt:lpstr>
      <vt:lpstr>Cultural Change Required for DevOps </vt:lpstr>
      <vt:lpstr>Typical Continuous Delivery Model</vt:lpstr>
      <vt:lpstr>Continuous Delivery Model – Popular Tools</vt:lpstr>
      <vt:lpstr>PowerPoint Presentation</vt:lpstr>
      <vt:lpstr>ABOUT CHEF</vt:lpstr>
      <vt:lpstr>HOW CHEF WORKS ?</vt:lpstr>
      <vt:lpstr>OVERVIEW OF WORKSTATION, SERVER AND NODE</vt:lpstr>
      <vt:lpstr>Pictorial Representation of Chef Building Blocks</vt:lpstr>
      <vt:lpstr>COMPONENT UNDER COMPONENTS</vt:lpstr>
      <vt:lpstr>Chef/CM Tools – When to use</vt:lpstr>
      <vt:lpstr>Chef Analytics Architecture</vt:lpstr>
      <vt:lpstr>Chef Analytics Provides Three Core Components</vt:lpstr>
      <vt:lpstr>Chef Reporting – Who did what on your Chef Server?</vt:lpstr>
      <vt:lpstr>Demo</vt:lpstr>
      <vt:lpstr>Best Practices to Implementing Chef</vt:lpstr>
      <vt:lpstr>Comparison of Popular tools</vt:lpstr>
      <vt:lpstr>Chef – Hosted versus On-prem</vt:lpstr>
      <vt:lpstr>References</vt:lpstr>
      <vt:lpstr>Thank You</vt:lpstr>
      <vt:lpstr>PowerPoint Presentation</vt:lpstr>
      <vt:lpstr>Server View</vt:lpstr>
      <vt:lpstr>Environment View</vt:lpstr>
      <vt:lpstr>Roles View</vt:lpstr>
      <vt:lpstr>Recipe on server View</vt:lpstr>
      <vt:lpstr>Run List View</vt:lpstr>
      <vt:lpstr>Node View</vt:lpstr>
      <vt:lpstr>Cookbooks Structure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Nikhil Joshi (HCL America Inc)</dc:creator>
  <cp:lastModifiedBy>Pandu R Pabbisetty</cp:lastModifiedBy>
  <cp:revision>629</cp:revision>
  <cp:lastPrinted>2015-10-08T06:32:37Z</cp:lastPrinted>
  <dcterms:created xsi:type="dcterms:W3CDTF">2015-01-06T13:02:52Z</dcterms:created>
  <dcterms:modified xsi:type="dcterms:W3CDTF">2016-01-13T06:34:42Z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0x010100AE205B8C0299624DAC2DB5D5E0D769C8</vt:lpwstr>
  </property>
</Properties>
</file>