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1" r:id="rId2"/>
    <p:sldId id="257" r:id="rId3"/>
    <p:sldId id="268" r:id="rId4"/>
    <p:sldId id="270" r:id="rId5"/>
    <p:sldId id="260" r:id="rId6"/>
    <p:sldId id="259" r:id="rId7"/>
    <p:sldId id="26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007C61-3B36-41C2-81C9-060EDAEC4A80}" type="datetimeFigureOut">
              <a:rPr lang="en-US" smtClean="0"/>
              <a:pPr/>
              <a:t>20-Dec-16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AB18FE-B0F3-437A-BE40-14C816E36D16}" type="slidenum">
              <a:rPr lang="en-US" smtClean="0"/>
              <a:pPr/>
              <a:t>‹#›</a:t>
            </a:fld>
            <a:endParaRPr lang="en-US"/>
          </a:p>
        </p:txBody>
      </p:sp>
    </p:spTree>
    <p:extLst>
      <p:ext uri="{BB962C8B-B14F-4D97-AF65-F5344CB8AC3E}">
        <p14:creationId xmlns:p14="http://schemas.microsoft.com/office/powerpoint/2010/main" val="91553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DAB18FE-B0F3-437A-BE40-14C816E36D16}" type="slidenum">
              <a:rPr lang="en-US" smtClean="0"/>
              <a:pPr/>
              <a:t>2</a:t>
            </a:fld>
            <a:endParaRPr lang="en-US"/>
          </a:p>
        </p:txBody>
      </p:sp>
    </p:spTree>
    <p:extLst>
      <p:ext uri="{BB962C8B-B14F-4D97-AF65-F5344CB8AC3E}">
        <p14:creationId xmlns:p14="http://schemas.microsoft.com/office/powerpoint/2010/main" val="126282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AAF20F-37FE-4FCE-B39D-CCDC698B537F}"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AF20F-37FE-4FCE-B39D-CCDC698B537F}"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AF20F-37FE-4FCE-B39D-CCDC698B537F}"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AF20F-37FE-4FCE-B39D-CCDC698B537F}"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AF20F-37FE-4FCE-B39D-CCDC698B537F}" type="datetimeFigureOut">
              <a:rPr lang="en-US" smtClean="0"/>
              <a:pPr/>
              <a:t>20-Dec-16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AAF20F-37FE-4FCE-B39D-CCDC698B537F}"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AAF20F-37FE-4FCE-B39D-CCDC698B537F}" type="datetimeFigureOut">
              <a:rPr lang="en-US" smtClean="0"/>
              <a:pPr/>
              <a:t>20-Dec-16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AAF20F-37FE-4FCE-B39D-CCDC698B537F}" type="datetimeFigureOut">
              <a:rPr lang="en-US" smtClean="0"/>
              <a:pPr/>
              <a:t>20-Dec-16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AF20F-37FE-4FCE-B39D-CCDC698B537F}" type="datetimeFigureOut">
              <a:rPr lang="en-US" smtClean="0"/>
              <a:pPr/>
              <a:t>20-Dec-16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AF20F-37FE-4FCE-B39D-CCDC698B537F}"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AF20F-37FE-4FCE-B39D-CCDC698B537F}" type="datetimeFigureOut">
              <a:rPr lang="en-US" smtClean="0"/>
              <a:pPr/>
              <a:t>20-Dec-16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5EC6A-AF06-4318-8641-6538EBCB2D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AF20F-37FE-4FCE-B39D-CCDC698B537F}" type="datetimeFigureOut">
              <a:rPr lang="en-US" smtClean="0"/>
              <a:pPr/>
              <a:t>20-Dec-16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5EC6A-AF06-4318-8641-6538EBCB2D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Integrated design and App for disabled people</a:t>
            </a:r>
            <a:endParaRPr lang="en-US" dirty="0"/>
          </a:p>
        </p:txBody>
      </p:sp>
      <p:sp>
        <p:nvSpPr>
          <p:cNvPr id="3" name="Content Placeholder 2"/>
          <p:cNvSpPr>
            <a:spLocks noGrp="1"/>
          </p:cNvSpPr>
          <p:nvPr>
            <p:ph idx="1"/>
          </p:nvPr>
        </p:nvSpPr>
        <p:spPr/>
        <p:txBody>
          <a:bodyPr/>
          <a:lstStyle/>
          <a:p>
            <a:r>
              <a:rPr lang="en-US" dirty="0" smtClean="0"/>
              <a:t>Team Name: Idealize</a:t>
            </a:r>
          </a:p>
          <a:p>
            <a:r>
              <a:rPr lang="en-US" dirty="0" smtClean="0"/>
              <a:t>Team </a:t>
            </a:r>
            <a:r>
              <a:rPr lang="en-US" dirty="0" err="1" smtClean="0"/>
              <a:t>Members:Venkatesh.C</a:t>
            </a:r>
            <a:endParaRPr lang="en-US" dirty="0" smtClean="0"/>
          </a:p>
          <a:p>
            <a:pPr marL="0" indent="0">
              <a:buNone/>
            </a:pPr>
            <a:r>
              <a:rPr lang="en-US" dirty="0" smtClean="0"/>
              <a:t>                                  </a:t>
            </a:r>
            <a:r>
              <a:rPr lang="en-US" dirty="0" err="1" smtClean="0"/>
              <a:t>Sathyanarayanan.S</a:t>
            </a:r>
            <a:endParaRPr lang="en-US" dirty="0" smtClean="0"/>
          </a:p>
          <a:p>
            <a:pPr marL="0" indent="0">
              <a:buNone/>
            </a:pPr>
            <a:r>
              <a:rPr lang="en-US" dirty="0" smtClean="0"/>
              <a:t>                                  </a:t>
            </a:r>
            <a:r>
              <a:rPr lang="en-US" dirty="0" err="1" smtClean="0"/>
              <a:t>Sathyanarayan.S</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01479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525963"/>
          </a:xfrm>
          <a:solidFill>
            <a:schemeClr val="bg1"/>
          </a:solidFill>
        </p:spPr>
        <p:txBody>
          <a:bodyPr>
            <a:normAutofit lnSpcReduction="10000"/>
          </a:bodyPr>
          <a:lstStyle/>
          <a:p>
            <a:pPr marL="0" indent="0">
              <a:buNone/>
            </a:pPr>
            <a:r>
              <a:rPr lang="en-US" i="1" dirty="0"/>
              <a:t>As far as concerned people with the disabilities are unable to educate with ease compared to normal persons and Education is the most important tool for understanding the basics of life and technologies can become a necessary factor in providing solutions to problems pertaining in our society. Thus new innovations can be able to bring in new differences in our lives and it will end the chaos and suffering of people to a greater extent.</a:t>
            </a:r>
            <a:endParaRPr lang="en-US" dirty="0"/>
          </a:p>
          <a:p>
            <a:pPr>
              <a:buNone/>
            </a:pPr>
            <a:endParaRPr lang="en-US" dirty="0"/>
          </a:p>
        </p:txBody>
      </p:sp>
      <p:sp>
        <p:nvSpPr>
          <p:cNvPr id="2" name="Title 1"/>
          <p:cNvSpPr>
            <a:spLocks noGrp="1"/>
          </p:cNvSpPr>
          <p:nvPr>
            <p:ph type="title"/>
          </p:nvPr>
        </p:nvSpPr>
        <p:spPr>
          <a:solidFill>
            <a:schemeClr val="bg1"/>
          </a:solidFill>
        </p:spPr>
        <p:txBody>
          <a:bodyPr>
            <a:normAutofit/>
          </a:bodyPr>
          <a:lstStyle/>
          <a:p>
            <a:r>
              <a:rPr lang="en-US" dirty="0" smtClean="0"/>
              <a:t>	</a:t>
            </a:r>
            <a:r>
              <a:rPr lang="en-US" dirty="0" smtClean="0">
                <a:solidFill>
                  <a:schemeClr val="accent3">
                    <a:lumMod val="60000"/>
                    <a:lumOff val="40000"/>
                  </a:schemeClr>
                </a:solidFill>
              </a:rPr>
              <a:t>	</a:t>
            </a:r>
            <a:r>
              <a:rPr lang="en-US" dirty="0" smtClean="0">
                <a:solidFill>
                  <a:schemeClr val="accent3">
                    <a:lumMod val="75000"/>
                  </a:schemeClr>
                </a:solidFill>
              </a:rPr>
              <a:t>Objective</a:t>
            </a:r>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Introduction</a:t>
            </a:r>
            <a:endParaRPr lang="en-US" dirty="0">
              <a:solidFill>
                <a:schemeClr val="accent3"/>
              </a:solidFill>
            </a:endParaRPr>
          </a:p>
        </p:txBody>
      </p:sp>
      <p:sp>
        <p:nvSpPr>
          <p:cNvPr id="3" name="Content Placeholder 2"/>
          <p:cNvSpPr>
            <a:spLocks noGrp="1"/>
          </p:cNvSpPr>
          <p:nvPr>
            <p:ph idx="1"/>
          </p:nvPr>
        </p:nvSpPr>
        <p:spPr/>
        <p:txBody>
          <a:bodyPr>
            <a:normAutofit lnSpcReduction="10000"/>
          </a:bodyPr>
          <a:lstStyle/>
          <a:p>
            <a:r>
              <a:rPr lang="en-US" dirty="0" smtClean="0"/>
              <a:t>This project creates an app for disabled people where it records the voice, convert the voice into text. </a:t>
            </a:r>
          </a:p>
          <a:p>
            <a:r>
              <a:rPr lang="en-US" dirty="0" smtClean="0"/>
              <a:t>This project pertains to short-distance wireless voice communication solution based on ZigBee technology.</a:t>
            </a:r>
          </a:p>
          <a:p>
            <a:r>
              <a:rPr lang="en-US" dirty="0" smtClean="0"/>
              <a:t> This takes the low power MCU as core control unit, auxiliary by the wireless radio frequency transceiver as well as the audio codec.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Working</a:t>
            </a:r>
            <a:endParaRPr lang="en-US" dirty="0">
              <a:solidFill>
                <a:schemeClr val="accent3"/>
              </a:solidFill>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dirty="0" smtClean="0"/>
              <a:t>Teacher should carries a microphone which is connected to Arduino and </a:t>
            </a:r>
            <a:r>
              <a:rPr lang="en-US" dirty="0" err="1" smtClean="0"/>
              <a:t>Zigbee</a:t>
            </a:r>
            <a:r>
              <a:rPr lang="en-US" dirty="0" smtClean="0"/>
              <a:t>.</a:t>
            </a:r>
          </a:p>
          <a:p>
            <a:pPr>
              <a:buFont typeface="Wingdings" pitchFamily="2" charset="2"/>
              <a:buChar char="ü"/>
            </a:pPr>
            <a:r>
              <a:rPr lang="en-US" dirty="0" smtClean="0"/>
              <a:t>Due to the disturbance in surrounding, voice is transmitted using </a:t>
            </a:r>
            <a:r>
              <a:rPr lang="en-US" dirty="0" err="1" smtClean="0"/>
              <a:t>Zigbee</a:t>
            </a:r>
            <a:r>
              <a:rPr lang="en-US" dirty="0" smtClean="0"/>
              <a:t>.</a:t>
            </a:r>
          </a:p>
          <a:p>
            <a:pPr>
              <a:buFont typeface="Wingdings" pitchFamily="2" charset="2"/>
              <a:buChar char="ü"/>
            </a:pPr>
            <a:r>
              <a:rPr lang="en-US" dirty="0" smtClean="0"/>
              <a:t>Receiver receives the voice and then filter it.</a:t>
            </a:r>
          </a:p>
          <a:p>
            <a:pPr>
              <a:buFont typeface="Wingdings" pitchFamily="2" charset="2"/>
              <a:buChar char="ü"/>
            </a:pPr>
            <a:r>
              <a:rPr lang="en-US" dirty="0" smtClean="0"/>
              <a:t>Voice which is generated is recorded in a phone, and this is converted into text using the app.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28600" y="5715000"/>
            <a:ext cx="62484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2590800" y="2209800"/>
            <a:ext cx="6400800" cy="990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800" dirty="0" smtClean="0">
                <a:solidFill>
                  <a:schemeClr val="accent3"/>
                </a:solidFill>
              </a:rPr>
              <a:t>BLOCK DIAGRAM</a:t>
            </a:r>
            <a:endParaRPr lang="en-US" sz="4800" dirty="0">
              <a:solidFill>
                <a:schemeClr val="accent3"/>
              </a:solidFill>
            </a:endParaRPr>
          </a:p>
        </p:txBody>
      </p:sp>
      <p:sp>
        <p:nvSpPr>
          <p:cNvPr id="3" name="Content Placeholder 2"/>
          <p:cNvSpPr>
            <a:spLocks noGrp="1"/>
          </p:cNvSpPr>
          <p:nvPr>
            <p:ph idx="1"/>
          </p:nvPr>
        </p:nvSpPr>
        <p:spPr>
          <a:xfrm>
            <a:off x="228600" y="4267200"/>
            <a:ext cx="8534400" cy="2362199"/>
          </a:xfrm>
        </p:spPr>
        <p:txBody>
          <a:bodyPr>
            <a:normAutofit/>
          </a:bodyPr>
          <a:lstStyle/>
          <a:p>
            <a:pPr algn="ctr">
              <a:buNone/>
            </a:pPr>
            <a:r>
              <a:rPr lang="en-US" sz="2400" dirty="0" smtClean="0">
                <a:solidFill>
                  <a:srgbClr val="FF0000"/>
                </a:solidFill>
              </a:rPr>
              <a:t>RECEIVER</a:t>
            </a:r>
            <a:endParaRPr lang="en-US" sz="2400" dirty="0">
              <a:solidFill>
                <a:srgbClr val="FF0000"/>
              </a:solidFill>
            </a:endParaRPr>
          </a:p>
        </p:txBody>
      </p:sp>
      <p:sp>
        <p:nvSpPr>
          <p:cNvPr id="4" name="Down Arrow 3"/>
          <p:cNvSpPr/>
          <p:nvPr/>
        </p:nvSpPr>
        <p:spPr>
          <a:xfrm>
            <a:off x="4343400" y="1828800"/>
            <a:ext cx="381000" cy="304800"/>
          </a:xfrm>
          <a:prstGeom prst="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p:cNvSpPr/>
          <p:nvPr/>
        </p:nvSpPr>
        <p:spPr>
          <a:xfrm>
            <a:off x="381000" y="2438400"/>
            <a:ext cx="14478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VOICE  SIGNAL</a:t>
            </a:r>
            <a:endParaRPr lang="en-US" dirty="0">
              <a:solidFill>
                <a:schemeClr val="tx1"/>
              </a:solidFill>
            </a:endParaRPr>
          </a:p>
        </p:txBody>
      </p:sp>
      <p:sp>
        <p:nvSpPr>
          <p:cNvPr id="12" name="Rectangle 11"/>
          <p:cNvSpPr/>
          <p:nvPr/>
        </p:nvSpPr>
        <p:spPr>
          <a:xfrm>
            <a:off x="4876800" y="2438400"/>
            <a:ext cx="14478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VOICE COMPRESS</a:t>
            </a:r>
            <a:endParaRPr lang="en-US" dirty="0">
              <a:solidFill>
                <a:schemeClr val="tx1"/>
              </a:solidFill>
            </a:endParaRPr>
          </a:p>
        </p:txBody>
      </p:sp>
      <p:sp>
        <p:nvSpPr>
          <p:cNvPr id="14" name="Rectangle 13"/>
          <p:cNvSpPr/>
          <p:nvPr/>
        </p:nvSpPr>
        <p:spPr>
          <a:xfrm>
            <a:off x="7086600" y="2438400"/>
            <a:ext cx="18288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CONVOLUTIONAL ENCODER</a:t>
            </a:r>
            <a:endParaRPr lang="en-US" dirty="0">
              <a:solidFill>
                <a:schemeClr val="tx1"/>
              </a:solidFill>
            </a:endParaRPr>
          </a:p>
        </p:txBody>
      </p:sp>
      <p:sp>
        <p:nvSpPr>
          <p:cNvPr id="34" name="Content Placeholder 2"/>
          <p:cNvSpPr txBox="1">
            <a:spLocks/>
          </p:cNvSpPr>
          <p:nvPr/>
        </p:nvSpPr>
        <p:spPr>
          <a:xfrm>
            <a:off x="457200" y="1295400"/>
            <a:ext cx="8534400" cy="30480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rgbClr val="FF0000"/>
                </a:solidFill>
                <a:effectLst/>
                <a:uLnTx/>
                <a:uFillTx/>
                <a:latin typeface="+mn-lt"/>
                <a:ea typeface="+mn-ea"/>
                <a:cs typeface="+mn-cs"/>
              </a:rPr>
              <a:t>TRANSMITTER</a:t>
            </a:r>
          </a:p>
        </p:txBody>
      </p:sp>
      <p:sp>
        <p:nvSpPr>
          <p:cNvPr id="35" name="Down Arrow 34"/>
          <p:cNvSpPr/>
          <p:nvPr/>
        </p:nvSpPr>
        <p:spPr>
          <a:xfrm>
            <a:off x="4267200" y="4724400"/>
            <a:ext cx="381000" cy="533400"/>
          </a:xfrm>
          <a:prstGeom prst="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2743200" y="5867400"/>
            <a:ext cx="12954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VOICE DE COMPRESS</a:t>
            </a:r>
            <a:endParaRPr lang="en-US" dirty="0">
              <a:solidFill>
                <a:schemeClr val="tx1"/>
              </a:solidFill>
            </a:endParaRPr>
          </a:p>
        </p:txBody>
      </p:sp>
      <p:sp>
        <p:nvSpPr>
          <p:cNvPr id="39" name="Rectangle 38"/>
          <p:cNvSpPr/>
          <p:nvPr/>
        </p:nvSpPr>
        <p:spPr>
          <a:xfrm>
            <a:off x="304800" y="5791200"/>
            <a:ext cx="18288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CONVOLUTIONAL DECODER</a:t>
            </a:r>
            <a:endParaRPr lang="en-US" dirty="0">
              <a:solidFill>
                <a:schemeClr val="tx1"/>
              </a:solidFill>
            </a:endParaRPr>
          </a:p>
        </p:txBody>
      </p:sp>
      <p:sp>
        <p:nvSpPr>
          <p:cNvPr id="44" name="Rectangle 43"/>
          <p:cNvSpPr/>
          <p:nvPr/>
        </p:nvSpPr>
        <p:spPr>
          <a:xfrm>
            <a:off x="304800" y="4343400"/>
            <a:ext cx="2209800" cy="83351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ZIGBEE &amp; MICROCONTROLLER (Rx)</a:t>
            </a:r>
            <a:endParaRPr lang="en-US" dirty="0">
              <a:solidFill>
                <a:schemeClr val="tx1"/>
              </a:solidFill>
            </a:endParaRPr>
          </a:p>
        </p:txBody>
      </p:sp>
      <p:sp>
        <p:nvSpPr>
          <p:cNvPr id="28" name="Right Arrow 27"/>
          <p:cNvSpPr/>
          <p:nvPr/>
        </p:nvSpPr>
        <p:spPr>
          <a:xfrm>
            <a:off x="1828800" y="2590800"/>
            <a:ext cx="762000" cy="304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590800"/>
            <a:ext cx="762000" cy="304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6324600" y="2590800"/>
            <a:ext cx="762000" cy="304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4038600" y="6019800"/>
            <a:ext cx="762000" cy="304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2133600" y="6019800"/>
            <a:ext cx="609600" cy="3048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5410200" y="3276600"/>
            <a:ext cx="2667000" cy="762000"/>
          </a:xfrm>
          <a:prstGeom prst="rect">
            <a:avLst/>
          </a:prstGeom>
          <a:noFill/>
          <a:ln w="9525">
            <a:noFill/>
            <a:miter lim="800000"/>
            <a:headEnd/>
            <a:tailEnd/>
          </a:ln>
          <a:effectLst/>
        </p:spPr>
      </p:pic>
      <p:sp>
        <p:nvSpPr>
          <p:cNvPr id="25" name="Rectangle 24"/>
          <p:cNvSpPr/>
          <p:nvPr/>
        </p:nvSpPr>
        <p:spPr>
          <a:xfrm>
            <a:off x="2667000" y="2362200"/>
            <a:ext cx="14478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A/D CONVERTER</a:t>
            </a:r>
            <a:endParaRPr lang="en-US" dirty="0">
              <a:solidFill>
                <a:schemeClr val="tx1"/>
              </a:solidFill>
            </a:endParaRPr>
          </a:p>
        </p:txBody>
      </p:sp>
      <p:sp>
        <p:nvSpPr>
          <p:cNvPr id="27" name="Rectangle 26"/>
          <p:cNvSpPr/>
          <p:nvPr/>
        </p:nvSpPr>
        <p:spPr>
          <a:xfrm>
            <a:off x="4876800" y="5791200"/>
            <a:ext cx="13716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 CONVERTER</a:t>
            </a:r>
            <a:endParaRPr lang="en-US" dirty="0">
              <a:solidFill>
                <a:schemeClr val="tx1"/>
              </a:solidFill>
            </a:endParaRPr>
          </a:p>
        </p:txBody>
      </p:sp>
      <p:sp>
        <p:nvSpPr>
          <p:cNvPr id="24" name="Rectangle 23"/>
          <p:cNvSpPr/>
          <p:nvPr/>
        </p:nvSpPr>
        <p:spPr>
          <a:xfrm>
            <a:off x="6781800" y="5791200"/>
            <a:ext cx="914400" cy="6858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FILTER</a:t>
            </a:r>
            <a:endParaRPr lang="en-US" dirty="0">
              <a:solidFill>
                <a:schemeClr val="tx1"/>
              </a:solidFill>
            </a:endParaRPr>
          </a:p>
        </p:txBody>
      </p:sp>
      <p:sp>
        <p:nvSpPr>
          <p:cNvPr id="26" name="Right Arrow 25"/>
          <p:cNvSpPr/>
          <p:nvPr/>
        </p:nvSpPr>
        <p:spPr>
          <a:xfrm>
            <a:off x="6324600" y="6019800"/>
            <a:ext cx="457200" cy="2286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7772400" y="5638800"/>
            <a:ext cx="1295400" cy="990600"/>
          </a:xfrm>
          <a:prstGeom prst="rightArrow">
            <a:avLst>
              <a:gd name="adj1" fmla="val 50000"/>
              <a:gd name="adj2"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ANALOG VOICE</a:t>
            </a:r>
            <a:endParaRPr lang="en-US" dirty="0">
              <a:solidFill>
                <a:schemeClr val="tx1"/>
              </a:solidFill>
            </a:endParaRPr>
          </a:p>
        </p:txBody>
      </p:sp>
      <p:sp>
        <p:nvSpPr>
          <p:cNvPr id="49" name="Down Arrow 48"/>
          <p:cNvSpPr/>
          <p:nvPr/>
        </p:nvSpPr>
        <p:spPr>
          <a:xfrm>
            <a:off x="1066800" y="5181600"/>
            <a:ext cx="381000" cy="609600"/>
          </a:xfrm>
          <a:prstGeom prst="downArrow">
            <a:avLst>
              <a:gd name="adj1" fmla="val 42615"/>
              <a:gd name="adj2" fmla="val 50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Rectangle 28"/>
          <p:cNvSpPr/>
          <p:nvPr/>
        </p:nvSpPr>
        <p:spPr>
          <a:xfrm>
            <a:off x="3200400" y="3357489"/>
            <a:ext cx="2209800" cy="833511"/>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ZIGBEE &amp; MICROCONTROLLER (Tx)</a:t>
            </a:r>
            <a:endParaRPr lang="en-US" dirty="0">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3"/>
                </a:solidFill>
              </a:rPr>
              <a:t>D-App</a:t>
            </a:r>
            <a:endParaRPr lang="en-US" sz="4800" dirty="0">
              <a:solidFill>
                <a:schemeClr val="accent3"/>
              </a:solidFill>
            </a:endParaRPr>
          </a:p>
        </p:txBody>
      </p:sp>
      <p:sp>
        <p:nvSpPr>
          <p:cNvPr id="3" name="Content Placeholder 2"/>
          <p:cNvSpPr>
            <a:spLocks noGrp="1"/>
          </p:cNvSpPr>
          <p:nvPr>
            <p:ph idx="1"/>
          </p:nvPr>
        </p:nvSpPr>
        <p:spPr>
          <a:xfrm>
            <a:off x="457200" y="1600200"/>
            <a:ext cx="8382000" cy="4525963"/>
          </a:xfrm>
        </p:spPr>
        <p:txBody>
          <a:bodyPr>
            <a:normAutofit/>
          </a:bodyPr>
          <a:lstStyle/>
          <a:p>
            <a:pPr algn="just">
              <a:buNone/>
            </a:pPr>
            <a:r>
              <a:rPr lang="en-US" dirty="0" smtClean="0">
                <a:cs typeface="Times New Roman" pitchFamily="18" charset="0"/>
              </a:rPr>
              <a:t>   Disabled person cannot able to hear the voice, As a engineer we have decided to develop the app which record the voice for every to 2 minutes and convert the voice into text. App also features like changing the color and front size of the text as per the user needs. Recorded voice and text can be stored in the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Devices Required </a:t>
            </a:r>
            <a:endParaRPr lang="en-US" dirty="0">
              <a:solidFill>
                <a:schemeClr val="accent3"/>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5414147"/>
              </p:ext>
            </p:extLst>
          </p:nvPr>
        </p:nvGraphicFramePr>
        <p:xfrm>
          <a:off x="457200" y="1600200"/>
          <a:ext cx="6477000" cy="3049438"/>
        </p:xfrm>
        <a:graphic>
          <a:graphicData uri="http://schemas.openxmlformats.org/drawingml/2006/table">
            <a:tbl>
              <a:tblPr firstRow="1" bandRow="1">
                <a:tableStyleId>{5C22544A-7EE6-4342-B048-85BDC9FD1C3A}</a:tableStyleId>
              </a:tblPr>
              <a:tblGrid>
                <a:gridCol w="3238500"/>
                <a:gridCol w="3238500"/>
              </a:tblGrid>
              <a:tr h="505289">
                <a:tc>
                  <a:txBody>
                    <a:bodyPr/>
                    <a:lstStyle/>
                    <a:p>
                      <a:pPr algn="ctr"/>
                      <a:r>
                        <a:rPr lang="en-US" sz="2000" dirty="0" smtClean="0">
                          <a:solidFill>
                            <a:schemeClr val="tx1"/>
                          </a:solidFill>
                        </a:rPr>
                        <a:t>CCOMPONENT</a:t>
                      </a:r>
                      <a:endParaRPr lang="en-US" sz="2000" dirty="0">
                        <a:solidFill>
                          <a:schemeClr val="tx1"/>
                        </a:solidFill>
                      </a:endParaRPr>
                    </a:p>
                  </a:txBody>
                  <a:tcPr>
                    <a:solidFill>
                      <a:schemeClr val="accent2">
                        <a:lumMod val="75000"/>
                      </a:schemeClr>
                    </a:solidFill>
                  </a:tcPr>
                </a:tc>
                <a:tc>
                  <a:txBody>
                    <a:bodyPr/>
                    <a:lstStyle/>
                    <a:p>
                      <a:pPr algn="ctr"/>
                      <a:r>
                        <a:rPr lang="en-US" sz="2000" dirty="0" smtClean="0">
                          <a:solidFill>
                            <a:schemeClr val="tx1"/>
                          </a:solidFill>
                        </a:rPr>
                        <a:t>QUANTITY</a:t>
                      </a:r>
                      <a:endParaRPr lang="en-US" sz="2000" dirty="0">
                        <a:solidFill>
                          <a:schemeClr val="tx1"/>
                        </a:solidFill>
                      </a:endParaRPr>
                    </a:p>
                  </a:txBody>
                  <a:tcPr>
                    <a:solidFill>
                      <a:schemeClr val="accent2">
                        <a:lumMod val="75000"/>
                      </a:schemeClr>
                    </a:solidFill>
                  </a:tcPr>
                </a:tc>
              </a:tr>
              <a:tr h="672763">
                <a:tc>
                  <a:txBody>
                    <a:bodyPr/>
                    <a:lstStyle/>
                    <a:p>
                      <a:r>
                        <a:rPr lang="en-US" dirty="0" smtClean="0"/>
                        <a:t>ZIGBEE</a:t>
                      </a:r>
                      <a:r>
                        <a:rPr lang="en-US" baseline="0" dirty="0" smtClean="0"/>
                        <a:t> MODULE</a:t>
                      </a:r>
                      <a:endParaRPr lang="en-US" dirty="0"/>
                    </a:p>
                  </a:txBody>
                  <a:tcPr>
                    <a:solidFill>
                      <a:schemeClr val="accent2">
                        <a:lumMod val="40000"/>
                        <a:lumOff val="60000"/>
                      </a:schemeClr>
                    </a:solidFill>
                  </a:tcPr>
                </a:tc>
                <a:tc>
                  <a:txBody>
                    <a:bodyPr/>
                    <a:lstStyle/>
                    <a:p>
                      <a:r>
                        <a:rPr lang="en-US" dirty="0" smtClean="0"/>
                        <a:t>2</a:t>
                      </a:r>
                      <a:endParaRPr lang="en-US" dirty="0"/>
                    </a:p>
                  </a:txBody>
                  <a:tcPr>
                    <a:solidFill>
                      <a:schemeClr val="accent2">
                        <a:lumMod val="40000"/>
                        <a:lumOff val="60000"/>
                      </a:schemeClr>
                    </a:solidFill>
                  </a:tcPr>
                </a:tc>
              </a:tr>
              <a:tr h="608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BASES</a:t>
                      </a:r>
                    </a:p>
                  </a:txBody>
                  <a:tcPr>
                    <a:solidFill>
                      <a:schemeClr val="bg1"/>
                    </a:solidFill>
                  </a:tcPr>
                </a:tc>
                <a:tc>
                  <a:txBody>
                    <a:bodyPr/>
                    <a:lstStyle/>
                    <a:p>
                      <a:r>
                        <a:rPr lang="en-US" dirty="0" smtClean="0"/>
                        <a:t>2</a:t>
                      </a:r>
                      <a:endParaRPr lang="en-US" dirty="0"/>
                    </a:p>
                  </a:txBody>
                  <a:tcPr>
                    <a:solidFill>
                      <a:schemeClr val="bg1"/>
                    </a:solidFill>
                  </a:tcPr>
                </a:tc>
              </a:tr>
              <a:tr h="6550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CODEC</a:t>
                      </a:r>
                      <a:r>
                        <a:rPr lang="en-US" baseline="0" dirty="0" smtClean="0"/>
                        <a:t> SHIELD</a:t>
                      </a:r>
                      <a:endParaRPr lang="en-US" dirty="0" smtClean="0"/>
                    </a:p>
                  </a:txBody>
                  <a:tcPr>
                    <a:solidFill>
                      <a:schemeClr val="accent2">
                        <a:lumMod val="40000"/>
                        <a:lumOff val="60000"/>
                      </a:schemeClr>
                    </a:solidFill>
                  </a:tcPr>
                </a:tc>
                <a:tc>
                  <a:txBody>
                    <a:bodyPr/>
                    <a:lstStyle/>
                    <a:p>
                      <a:r>
                        <a:rPr lang="en-US" dirty="0" smtClean="0"/>
                        <a:t>2</a:t>
                      </a:r>
                      <a:endParaRPr lang="en-US" dirty="0"/>
                    </a:p>
                  </a:txBody>
                  <a:tcPr>
                    <a:solidFill>
                      <a:schemeClr val="accent2">
                        <a:lumMod val="40000"/>
                        <a:lumOff val="60000"/>
                      </a:schemeClr>
                    </a:solidFill>
                  </a:tcPr>
                </a:tc>
              </a:tr>
              <a:tr h="6081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ARDUINO</a:t>
                      </a:r>
                      <a:r>
                        <a:rPr lang="en-US" sz="1800" kern="1200" baseline="0" dirty="0" smtClean="0">
                          <a:solidFill>
                            <a:schemeClr val="dk1"/>
                          </a:solidFill>
                          <a:latin typeface="+mn-lt"/>
                          <a:ea typeface="+mn-ea"/>
                          <a:cs typeface="+mn-cs"/>
                        </a:rPr>
                        <a:t> BOARD</a:t>
                      </a:r>
                      <a:endParaRPr lang="en-US" sz="2800" b="1" dirty="0" smtClean="0"/>
                    </a:p>
                  </a:txBody>
                  <a:tcPr>
                    <a:solidFill>
                      <a:schemeClr val="bg1"/>
                    </a:solidFill>
                  </a:tcPr>
                </a:tc>
                <a:tc>
                  <a:txBody>
                    <a:bodyPr/>
                    <a:lstStyle/>
                    <a:p>
                      <a:r>
                        <a:rPr lang="en-US" dirty="0" smtClean="0"/>
                        <a:t>2</a:t>
                      </a:r>
                      <a:endParaRPr lang="en-US" dirty="0"/>
                    </a:p>
                  </a:txBody>
                  <a:tcPr>
                    <a:solidFill>
                      <a:schemeClr val="bg1"/>
                    </a:solidFill>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329</Words>
  <Application>Microsoft Office PowerPoint</Application>
  <PresentationFormat>On-screen Show (4:3)</PresentationFormat>
  <Paragraphs>45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Integrated design and App for disabled people</vt:lpstr>
      <vt:lpstr>  Objective   </vt:lpstr>
      <vt:lpstr>Introduction</vt:lpstr>
      <vt:lpstr>Working</vt:lpstr>
      <vt:lpstr>BLOCK DIAGRAM</vt:lpstr>
      <vt:lpstr>D-App</vt:lpstr>
      <vt:lpstr>Devices Required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Waqar Ahmed</dc:creator>
  <cp:lastModifiedBy>Dell new</cp:lastModifiedBy>
  <cp:revision>84</cp:revision>
  <dcterms:created xsi:type="dcterms:W3CDTF">2013-05-13T15:44:01Z</dcterms:created>
  <dcterms:modified xsi:type="dcterms:W3CDTF">2016-12-20T09:02:34Z</dcterms:modified>
</cp:coreProperties>
</file>