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2389-1CF7-415F-BEAA-21780B95E05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33A1-5225-4CB9-ADC8-1E9FCA61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2808312" cy="158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Portfolio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1656819508"/>
              </p:ext>
            </p:extLst>
          </p:nvPr>
        </p:nvGraphicFramePr>
        <p:xfrm>
          <a:off x="144700" y="1657350"/>
          <a:ext cx="4279525" cy="2834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962F4F12BE8E0FF9F9042313C5DCAD40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Ramana</a:t>
                      </a:r>
                      <a:r>
                        <a:rPr lang="en-US" sz="1400" u="none" strike="noStrike" cap="none" baseline="0" dirty="0" err="1" smtClean="0">
                          <a:solidFill>
                            <a:schemeClr val="bg1"/>
                          </a:solidFill>
                        </a:rPr>
                        <a:t>.S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chemeClr val="tx1"/>
                          </a:solidFill>
                        </a:rPr>
                        <a:t>A9B63B6A0D117EBA4B44FE4C6F0D534C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Venkat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u="none" strike="noStrike" cap="none" baseline="0" dirty="0" err="1" smtClean="0">
                          <a:solidFill>
                            <a:schemeClr val="bg1"/>
                          </a:solidFill>
                        </a:rPr>
                        <a:t>Jeevan.A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chemeClr val="tx1"/>
                          </a:solidFill>
                        </a:rPr>
                        <a:t>6E78A760684BDD78A3E4F41D818BE9AF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Venkatesh.J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smtClean="0">
                          <a:solidFill>
                            <a:schemeClr val="tx1"/>
                          </a:solidFill>
                        </a:rPr>
                        <a:t>0D6C6648F368026B5A2479666E5A380B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</a:rPr>
                        <a:t>Mohammed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u="none" strike="noStrike" cap="none" baseline="0" dirty="0" err="1" smtClean="0">
                          <a:solidFill>
                            <a:schemeClr val="bg1"/>
                          </a:solidFill>
                        </a:rPr>
                        <a:t>Rameez.U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to showcase an individual's or organization's projects and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50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portfolio website will serve as an online platform to display a user's or organization's projects, achievements, and other relevant information. It will include multiple pages for various types of content and interactive elements.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Portfolio Content Management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add projects to their portfolio, including project titles, descriptions, images, and links.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Project Editing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edit and update project details as required.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Project Deletion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remove projects from their portfolio.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Portfolio Presentation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Projects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user's or organization's projects with detailed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=""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39702"/>
            <a:ext cx="30243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645"/>
              </a:lnSpc>
            </a:pPr>
            <a:r>
              <a:rPr lang="en-IN"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https://github.com/Ramana14/Portfolio-website-/blob/main/portfolio.zip</a:t>
            </a:r>
            <a:endParaRPr sz="1400" b="1" dirty="0">
              <a:solidFill>
                <a:schemeClr val="accent6"/>
              </a:solidFill>
              <a:latin typeface="SLFRMA+PublicSans-BoldItalic"/>
              <a:cs typeface="SLFRMA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476</Words>
  <Application>Microsoft Office PowerPoint</Application>
  <PresentationFormat>On-screen Show (16:9)</PresentationFormat>
  <Paragraphs>68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Office</vt:lpstr>
      <vt:lpstr>PowerPoint Presentation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admin</cp:lastModifiedBy>
  <cp:revision>9</cp:revision>
  <dcterms:modified xsi:type="dcterms:W3CDTF">2023-11-10T15:07:52Z</dcterms:modified>
</cp:coreProperties>
</file>