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72" r:id="rId3"/>
    <p:sldId id="257" r:id="rId4"/>
    <p:sldId id="258" r:id="rId5"/>
    <p:sldId id="268" r:id="rId6"/>
    <p:sldId id="269" r:id="rId7"/>
    <p:sldId id="270" r:id="rId8"/>
    <p:sldId id="271" r:id="rId9"/>
    <p:sldId id="261" r:id="rId10"/>
    <p:sldId id="262"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395">
          <p15:clr>
            <a:srgbClr val="A4A3A4"/>
          </p15:clr>
        </p15:guide>
        <p15:guide id="2" pos="2880">
          <p15:clr>
            <a:srgbClr val="9AA0A6"/>
          </p15:clr>
        </p15:guide>
        <p15:guide id="3" orient="horz" pos="1429">
          <p15:clr>
            <a:srgbClr val="A4A3A4"/>
          </p15:clr>
        </p15:guide>
        <p15:guide id="4" pos="423">
          <p15:clr>
            <a:srgbClr val="A4A3A4"/>
          </p15:clr>
        </p15:guide>
        <p15:guide id="5" orient="horz" pos="158">
          <p15:clr>
            <a:srgbClr val="A4A3A4"/>
          </p15:clr>
        </p15:guide>
        <p15:guide id="6" orient="horz" pos="2787">
          <p15:clr>
            <a:srgbClr val="A4A3A4"/>
          </p15:clr>
        </p15:guide>
        <p15:guide id="7" pos="2001">
          <p15:clr>
            <a:srgbClr val="A4A3A4"/>
          </p15:clr>
        </p15:guide>
        <p15:guide id="8" pos="3388">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goBr7w2w/k6FukyUV8zyuRKQ1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3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FCDFE8DD-8876-4DAC-8A29-8DA13A1A0097}">
  <a:tblStyle styleId="{FCDFE8DD-8876-4DAC-8A29-8DA13A1A0097}"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1" d="100"/>
          <a:sy n="121" d="100"/>
        </p:scale>
        <p:origin x="-346" y="14"/>
      </p:cViewPr>
      <p:guideLst>
        <p:guide orient="horz" pos="2395"/>
        <p:guide orient="horz" pos="1429"/>
        <p:guide orient="horz" pos="158"/>
        <p:guide orient="horz" pos="2787"/>
        <p:guide pos="2880"/>
        <p:guide pos="423"/>
        <p:guide pos="2001"/>
        <p:guide pos="33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theme" Target="theme/theme1.xml"/><Relationship Id="rId5" Type="http://schemas.openxmlformats.org/officeDocument/2006/relationships/slide" Target="slides/slide4.xml"/><Relationship Id="rId36"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2855438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8"/>
        <p:cNvGrpSpPr/>
        <p:nvPr/>
      </p:nvGrpSpPr>
      <p:grpSpPr>
        <a:xfrm>
          <a:off x="0" y="0"/>
          <a:ext cx="0" cy="0"/>
          <a:chOff x="0" y="0"/>
          <a:chExt cx="0" cy="0"/>
        </a:xfrm>
      </p:grpSpPr>
      <p:sp>
        <p:nvSpPr>
          <p:cNvPr id="1829" name="Google Shape;1829;p2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0" name="Google Shape;1830;p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1254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8"/>
        <p:cNvGrpSpPr/>
        <p:nvPr/>
      </p:nvGrpSpPr>
      <p:grpSpPr>
        <a:xfrm>
          <a:off x="0" y="0"/>
          <a:ext cx="0" cy="0"/>
          <a:chOff x="0" y="0"/>
          <a:chExt cx="0" cy="0"/>
        </a:xfrm>
      </p:grpSpPr>
      <p:sp>
        <p:nvSpPr>
          <p:cNvPr id="1879" name="Google Shape;1879;p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0" name="Google Shape;1880;p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51184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8"/>
        <p:cNvGrpSpPr/>
        <p:nvPr/>
      </p:nvGrpSpPr>
      <p:grpSpPr>
        <a:xfrm>
          <a:off x="0" y="0"/>
          <a:ext cx="0" cy="0"/>
          <a:chOff x="0" y="0"/>
          <a:chExt cx="0" cy="0"/>
        </a:xfrm>
      </p:grpSpPr>
      <p:sp>
        <p:nvSpPr>
          <p:cNvPr id="3659" name="Google Shape;3659;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60" name="Google Shape;3660;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085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5"/>
        <p:cNvGrpSpPr/>
        <p:nvPr/>
      </p:nvGrpSpPr>
      <p:grpSpPr>
        <a:xfrm>
          <a:off x="0" y="0"/>
          <a:ext cx="0" cy="0"/>
          <a:chOff x="0" y="0"/>
          <a:chExt cx="0" cy="0"/>
        </a:xfrm>
      </p:grpSpPr>
      <p:sp>
        <p:nvSpPr>
          <p:cNvPr id="1836" name="Google Shape;1836;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7" name="Google Shape;1837;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77417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3274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377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0460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8201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6922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2"/>
        <p:cNvGrpSpPr/>
        <p:nvPr/>
      </p:nvGrpSpPr>
      <p:grpSpPr>
        <a:xfrm>
          <a:off x="0" y="0"/>
          <a:ext cx="0" cy="0"/>
          <a:chOff x="0" y="0"/>
          <a:chExt cx="0" cy="0"/>
        </a:xfrm>
      </p:grpSpPr>
      <p:sp>
        <p:nvSpPr>
          <p:cNvPr id="1873" name="Google Shape;1873;p2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4" name="Google Shape;1874;p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803284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6.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6.png"/></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Master" Target="../slideMasters/slideMaster1.xml"/><Relationship Id="rId5" Type="http://schemas.openxmlformats.org/officeDocument/2006/relationships/image" Target="../media/image30.png"/><Relationship Id="rId4" Type="http://schemas.openxmlformats.org/officeDocument/2006/relationships/image" Target="../media/image29.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31.png"/></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jpg"/><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png"/><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6"/>
        <p:cNvGrpSpPr/>
        <p:nvPr/>
      </p:nvGrpSpPr>
      <p:grpSpPr>
        <a:xfrm>
          <a:off x="0" y="0"/>
          <a:ext cx="0" cy="0"/>
          <a:chOff x="0" y="0"/>
          <a:chExt cx="0" cy="0"/>
        </a:xfrm>
      </p:grpSpPr>
      <p:pic>
        <p:nvPicPr>
          <p:cNvPr id="7" name="Google Shape;7;p214" descr="Diagram&#10;&#10;Description automatically generated"/>
          <p:cNvPicPr preferRelativeResize="0"/>
          <p:nvPr/>
        </p:nvPicPr>
        <p:blipFill rotWithShape="1">
          <a:blip r:embed="rId2">
            <a:alphaModFix/>
          </a:blip>
          <a:srcRect/>
          <a:stretch/>
        </p:blipFill>
        <p:spPr>
          <a:xfrm>
            <a:off x="0" y="4141"/>
            <a:ext cx="9144000" cy="5135217"/>
          </a:xfrm>
          <a:prstGeom prst="rect">
            <a:avLst/>
          </a:prstGeom>
          <a:noFill/>
          <a:ln>
            <a:noFill/>
          </a:ln>
        </p:spPr>
      </p:pic>
      <p:cxnSp>
        <p:nvCxnSpPr>
          <p:cNvPr id="8" name="Google Shape;8;p214"/>
          <p:cNvCxnSpPr/>
          <p:nvPr/>
        </p:nvCxnSpPr>
        <p:spPr>
          <a:xfrm>
            <a:off x="343814" y="3257405"/>
            <a:ext cx="527043" cy="0"/>
          </a:xfrm>
          <a:prstGeom prst="straightConnector1">
            <a:avLst/>
          </a:prstGeom>
          <a:noFill/>
          <a:ln w="28575" cap="flat" cmpd="sng">
            <a:solidFill>
              <a:srgbClr val="22366A"/>
            </a:solidFill>
            <a:prstDash val="solid"/>
            <a:round/>
            <a:headEnd type="none" w="sm" len="sm"/>
            <a:tailEnd type="none" w="sm" len="sm"/>
          </a:ln>
        </p:spPr>
      </p:cxnSp>
      <p:sp>
        <p:nvSpPr>
          <p:cNvPr id="9" name="Google Shape;9;p214"/>
          <p:cNvSpPr txBox="1">
            <a:spLocks noGrp="1"/>
          </p:cNvSpPr>
          <p:nvPr>
            <p:ph type="body" idx="1"/>
          </p:nvPr>
        </p:nvSpPr>
        <p:spPr>
          <a:xfrm>
            <a:off x="261254" y="2640951"/>
            <a:ext cx="3311679" cy="4405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69"/>
        <p:cNvGrpSpPr/>
        <p:nvPr/>
      </p:nvGrpSpPr>
      <p:grpSpPr>
        <a:xfrm>
          <a:off x="0" y="0"/>
          <a:ext cx="0" cy="0"/>
          <a:chOff x="0" y="0"/>
          <a:chExt cx="0" cy="0"/>
        </a:xfrm>
      </p:grpSpPr>
      <p:pic>
        <p:nvPicPr>
          <p:cNvPr id="70" name="Google Shape;70;p22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71" name="Google Shape;71;p222"/>
          <p:cNvSpPr>
            <a:spLocks noGrp="1"/>
          </p:cNvSpPr>
          <p:nvPr>
            <p:ph type="pic" idx="2"/>
          </p:nvPr>
        </p:nvSpPr>
        <p:spPr>
          <a:xfrm>
            <a:off x="4983850" y="776920"/>
            <a:ext cx="4160150" cy="4050508"/>
          </a:xfrm>
          <a:prstGeom prst="rect">
            <a:avLst/>
          </a:prstGeom>
          <a:noFill/>
          <a:ln>
            <a:noFill/>
          </a:ln>
        </p:spPr>
      </p:sp>
      <p:sp>
        <p:nvSpPr>
          <p:cNvPr id="72" name="Google Shape;72;p222"/>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73" name="Google Shape;73;p22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Google Shape;74;p22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Caption">
  <p:cSld name="1_Caption Fiqkk2h2H6o=">
    <p:spTree>
      <p:nvGrpSpPr>
        <p:cNvPr id="1" name="Shape 1702"/>
        <p:cNvGrpSpPr/>
        <p:nvPr/>
      </p:nvGrpSpPr>
      <p:grpSpPr>
        <a:xfrm>
          <a:off x="0" y="0"/>
          <a:ext cx="0" cy="0"/>
          <a:chOff x="0" y="0"/>
          <a:chExt cx="0" cy="0"/>
        </a:xfrm>
      </p:grpSpPr>
      <p:sp>
        <p:nvSpPr>
          <p:cNvPr id="1703" name="Google Shape;1703;p31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04" name="Google Shape;1704;p31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705" name="Google Shape;1705;p314"/>
          <p:cNvGrpSpPr/>
          <p:nvPr/>
        </p:nvGrpSpPr>
        <p:grpSpPr>
          <a:xfrm>
            <a:off x="3907491" y="3547977"/>
            <a:ext cx="1329018" cy="71718"/>
            <a:chOff x="3837640" y="2865532"/>
            <a:chExt cx="1329018" cy="71718"/>
          </a:xfrm>
        </p:grpSpPr>
        <p:sp>
          <p:nvSpPr>
            <p:cNvPr id="1706" name="Google Shape;1706;p314"/>
            <p:cNvSpPr/>
            <p:nvPr/>
          </p:nvSpPr>
          <p:spPr>
            <a:xfrm>
              <a:off x="45361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7" name="Google Shape;1707;p314"/>
            <p:cNvSpPr/>
            <p:nvPr/>
          </p:nvSpPr>
          <p:spPr>
            <a:xfrm>
              <a:off x="43964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8" name="Google Shape;1708;p314"/>
            <p:cNvSpPr/>
            <p:nvPr/>
          </p:nvSpPr>
          <p:spPr>
            <a:xfrm>
              <a:off x="42567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9" name="Google Shape;1709;p314"/>
            <p:cNvSpPr/>
            <p:nvPr/>
          </p:nvSpPr>
          <p:spPr>
            <a:xfrm>
              <a:off x="41170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0" name="Google Shape;1710;p314"/>
            <p:cNvSpPr/>
            <p:nvPr/>
          </p:nvSpPr>
          <p:spPr>
            <a:xfrm>
              <a:off x="39773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1" name="Google Shape;1711;p314"/>
            <p:cNvSpPr/>
            <p:nvPr/>
          </p:nvSpPr>
          <p:spPr>
            <a:xfrm>
              <a:off x="38376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2" name="Google Shape;1712;p314"/>
            <p:cNvSpPr/>
            <p:nvPr/>
          </p:nvSpPr>
          <p:spPr>
            <a:xfrm>
              <a:off x="50949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3" name="Google Shape;1713;p314"/>
            <p:cNvSpPr/>
            <p:nvPr/>
          </p:nvSpPr>
          <p:spPr>
            <a:xfrm>
              <a:off x="49552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4" name="Google Shape;1714;p314"/>
            <p:cNvSpPr/>
            <p:nvPr/>
          </p:nvSpPr>
          <p:spPr>
            <a:xfrm>
              <a:off x="48155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5" name="Google Shape;1715;p314"/>
            <p:cNvSpPr/>
            <p:nvPr/>
          </p:nvSpPr>
          <p:spPr>
            <a:xfrm>
              <a:off x="46758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16" name="Google Shape;1716;p314"/>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Caption">
  <p:cSld name="1_Caption odHUCw+y0GI=">
    <p:spTree>
      <p:nvGrpSpPr>
        <p:cNvPr id="1" name="Shape 1717"/>
        <p:cNvGrpSpPr/>
        <p:nvPr/>
      </p:nvGrpSpPr>
      <p:grpSpPr>
        <a:xfrm>
          <a:off x="0" y="0"/>
          <a:ext cx="0" cy="0"/>
          <a:chOff x="0" y="0"/>
          <a:chExt cx="0" cy="0"/>
        </a:xfrm>
      </p:grpSpPr>
      <p:pic>
        <p:nvPicPr>
          <p:cNvPr id="1718" name="Google Shape;1718;p315" descr="Background pattern&#10;&#10;Description automatically generated with medium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19" name="Google Shape;1719;p315" descr="A group of people sitting at a table&#10;&#10;Description automatically generated with low confidence"/>
          <p:cNvPicPr preferRelativeResize="0"/>
          <p:nvPr/>
        </p:nvPicPr>
        <p:blipFill rotWithShape="1">
          <a:blip r:embed="rId3">
            <a:alphaModFix/>
          </a:blip>
          <a:srcRect l="40" t="31"/>
          <a:stretch/>
        </p:blipFill>
        <p:spPr>
          <a:xfrm>
            <a:off x="4864308" y="0"/>
            <a:ext cx="4279692" cy="5143500"/>
          </a:xfrm>
          <a:prstGeom prst="rect">
            <a:avLst/>
          </a:prstGeom>
          <a:noFill/>
          <a:ln>
            <a:noFill/>
          </a:ln>
        </p:spPr>
      </p:pic>
      <p:pic>
        <p:nvPicPr>
          <p:cNvPr id="1720" name="Google Shape;1720;p315" descr="Shape&#10;&#10;Description automatically generated with low confidence"/>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1721" name="Google Shape;1721;p315"/>
          <p:cNvSpPr/>
          <p:nvPr/>
        </p:nvSpPr>
        <p:spPr>
          <a:xfrm>
            <a:off x="0" y="1107751"/>
            <a:ext cx="4864308" cy="292799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22" name="Google Shape;1722;p315"/>
          <p:cNvSpPr/>
          <p:nvPr/>
        </p:nvSpPr>
        <p:spPr>
          <a:xfrm>
            <a:off x="185197" y="1339045"/>
            <a:ext cx="69448" cy="2465408"/>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23" name="Google Shape;1723;p315"/>
          <p:cNvSpPr txBox="1">
            <a:spLocks noGrp="1"/>
          </p:cNvSpPr>
          <p:nvPr>
            <p:ph type="title"/>
          </p:nvPr>
        </p:nvSpPr>
        <p:spPr>
          <a:xfrm>
            <a:off x="387873" y="1377777"/>
            <a:ext cx="3421450" cy="459275"/>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24" name="Google Shape;1724;p315"/>
          <p:cNvSpPr txBox="1">
            <a:spLocks noGrp="1"/>
          </p:cNvSpPr>
          <p:nvPr>
            <p:ph type="body" idx="1"/>
          </p:nvPr>
        </p:nvSpPr>
        <p:spPr>
          <a:xfrm>
            <a:off x="387873" y="1985160"/>
            <a:ext cx="4343206" cy="1819294"/>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Caption">
  <p:cSld name="1_Caption nWgfZNftxRw=">
    <p:spTree>
      <p:nvGrpSpPr>
        <p:cNvPr id="1" name="Shape 1725"/>
        <p:cNvGrpSpPr/>
        <p:nvPr/>
      </p:nvGrpSpPr>
      <p:grpSpPr>
        <a:xfrm>
          <a:off x="0" y="0"/>
          <a:ext cx="0" cy="0"/>
          <a:chOff x="0" y="0"/>
          <a:chExt cx="0" cy="0"/>
        </a:xfrm>
      </p:grpSpPr>
      <p:pic>
        <p:nvPicPr>
          <p:cNvPr id="1726" name="Google Shape;1726;p316"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27" name="Google Shape;1727;p31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28" name="Google Shape;1728;p316"/>
          <p:cNvGrpSpPr/>
          <p:nvPr/>
        </p:nvGrpSpPr>
        <p:grpSpPr>
          <a:xfrm>
            <a:off x="-900" y="1034935"/>
            <a:ext cx="9146700" cy="1842077"/>
            <a:chOff x="-900" y="1034935"/>
            <a:chExt cx="9146700" cy="1842077"/>
          </a:xfrm>
        </p:grpSpPr>
        <p:sp>
          <p:nvSpPr>
            <p:cNvPr id="1729" name="Google Shape;1729;p316"/>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30" name="Google Shape;1730;p316"/>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1731" name="Google Shape;1731;p316"/>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32" name="Google Shape;1732;p316"/>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Caption">
  <p:cSld name="1_Caption zPBrfs17CEA=">
    <p:spTree>
      <p:nvGrpSpPr>
        <p:cNvPr id="1" name="Shape 1733"/>
        <p:cNvGrpSpPr/>
        <p:nvPr/>
      </p:nvGrpSpPr>
      <p:grpSpPr>
        <a:xfrm>
          <a:off x="0" y="0"/>
          <a:ext cx="0" cy="0"/>
          <a:chOff x="0" y="0"/>
          <a:chExt cx="0" cy="0"/>
        </a:xfrm>
      </p:grpSpPr>
      <p:pic>
        <p:nvPicPr>
          <p:cNvPr id="1734" name="Google Shape;1734;p317"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35" name="Google Shape;1735;p3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36" name="Google Shape;1736;p317"/>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37" name="Google Shape;1737;p317"/>
          <p:cNvSpPr/>
          <p:nvPr/>
        </p:nvSpPr>
        <p:spPr>
          <a:xfrm>
            <a:off x="0" y="1037770"/>
            <a:ext cx="9144000" cy="16139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38" name="Google Shape;1738;p317"/>
          <p:cNvPicPr preferRelativeResize="0"/>
          <p:nvPr/>
        </p:nvPicPr>
        <p:blipFill rotWithShape="1">
          <a:blip r:embed="rId4">
            <a:alphaModFix/>
          </a:blip>
          <a:srcRect t="-864" b="49"/>
          <a:stretch/>
        </p:blipFill>
        <p:spPr>
          <a:xfrm flipH="1">
            <a:off x="349865" y="721112"/>
            <a:ext cx="3612538" cy="4395173"/>
          </a:xfrm>
          <a:prstGeom prst="rect">
            <a:avLst/>
          </a:prstGeom>
          <a:noFill/>
          <a:ln>
            <a:noFill/>
          </a:ln>
        </p:spPr>
      </p:pic>
      <p:sp>
        <p:nvSpPr>
          <p:cNvPr id="1739" name="Google Shape;1739;p317"/>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Caption">
  <p:cSld name="1_Caption 09fAr2Fmnqc=">
    <p:spTree>
      <p:nvGrpSpPr>
        <p:cNvPr id="1" name="Shape 1740"/>
        <p:cNvGrpSpPr/>
        <p:nvPr/>
      </p:nvGrpSpPr>
      <p:grpSpPr>
        <a:xfrm>
          <a:off x="0" y="0"/>
          <a:ext cx="0" cy="0"/>
          <a:chOff x="0" y="0"/>
          <a:chExt cx="0" cy="0"/>
        </a:xfrm>
      </p:grpSpPr>
      <p:pic>
        <p:nvPicPr>
          <p:cNvPr id="1741" name="Google Shape;1741;p318"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42" name="Google Shape;1742;p31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43" name="Google Shape;1743;p318"/>
          <p:cNvGrpSpPr/>
          <p:nvPr/>
        </p:nvGrpSpPr>
        <p:grpSpPr>
          <a:xfrm>
            <a:off x="-900" y="1034935"/>
            <a:ext cx="9146700" cy="1842077"/>
            <a:chOff x="-900" y="1034935"/>
            <a:chExt cx="9146700" cy="1842077"/>
          </a:xfrm>
        </p:grpSpPr>
        <p:sp>
          <p:nvSpPr>
            <p:cNvPr id="1744" name="Google Shape;1744;p318"/>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45" name="Google Shape;1745;p31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1746" name="Google Shape;1746;p318"/>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47" name="Google Shape;1747;p318"/>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Caption">
  <p:cSld name="1_Caption oOPK8NqaGOM=">
    <p:spTree>
      <p:nvGrpSpPr>
        <p:cNvPr id="1" name="Shape 1748"/>
        <p:cNvGrpSpPr/>
        <p:nvPr/>
      </p:nvGrpSpPr>
      <p:grpSpPr>
        <a:xfrm>
          <a:off x="0" y="0"/>
          <a:ext cx="0" cy="0"/>
          <a:chOff x="0" y="0"/>
          <a:chExt cx="0" cy="0"/>
        </a:xfrm>
      </p:grpSpPr>
      <p:pic>
        <p:nvPicPr>
          <p:cNvPr id="1749" name="Google Shape;1749;p319"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50" name="Google Shape;1750;p31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51" name="Google Shape;1751;p319"/>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52" name="Google Shape;1752;p319"/>
          <p:cNvSpPr/>
          <p:nvPr/>
        </p:nvSpPr>
        <p:spPr>
          <a:xfrm>
            <a:off x="0" y="1037770"/>
            <a:ext cx="9144000" cy="161398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53" name="Google Shape;1753;p319"/>
          <p:cNvPicPr preferRelativeResize="0"/>
          <p:nvPr/>
        </p:nvPicPr>
        <p:blipFill rotWithShape="1">
          <a:blip r:embed="rId4">
            <a:alphaModFix/>
          </a:blip>
          <a:srcRect t="-864" b="49"/>
          <a:stretch/>
        </p:blipFill>
        <p:spPr>
          <a:xfrm flipH="1">
            <a:off x="349865" y="721112"/>
            <a:ext cx="3612538" cy="4395173"/>
          </a:xfrm>
          <a:prstGeom prst="rect">
            <a:avLst/>
          </a:prstGeom>
          <a:noFill/>
          <a:ln>
            <a:noFill/>
          </a:ln>
        </p:spPr>
      </p:pic>
      <p:sp>
        <p:nvSpPr>
          <p:cNvPr id="1754" name="Google Shape;1754;p319"/>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Caption">
  <p:cSld name="1_Caption r4No7qG+OZA=">
    <p:spTree>
      <p:nvGrpSpPr>
        <p:cNvPr id="1" name="Shape 1755"/>
        <p:cNvGrpSpPr/>
        <p:nvPr/>
      </p:nvGrpSpPr>
      <p:grpSpPr>
        <a:xfrm>
          <a:off x="0" y="0"/>
          <a:ext cx="0" cy="0"/>
          <a:chOff x="0" y="0"/>
          <a:chExt cx="0" cy="0"/>
        </a:xfrm>
      </p:grpSpPr>
      <p:pic>
        <p:nvPicPr>
          <p:cNvPr id="1756" name="Google Shape;1756;p320"/>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57" name="Google Shape;1757;p320" descr="Shape&#10;&#10;Description automatically generated with low confidence"/>
          <p:cNvPicPr preferRelativeResize="0"/>
          <p:nvPr/>
        </p:nvPicPr>
        <p:blipFill rotWithShape="1">
          <a:blip r:embed="rId3">
            <a:alphaModFix/>
          </a:blip>
          <a:srcRect/>
          <a:stretch/>
        </p:blipFill>
        <p:spPr>
          <a:xfrm>
            <a:off x="0" y="0"/>
            <a:ext cx="9143990" cy="5148000"/>
          </a:xfrm>
          <a:prstGeom prst="rect">
            <a:avLst/>
          </a:prstGeom>
          <a:noFill/>
          <a:ln>
            <a:noFill/>
          </a:ln>
        </p:spPr>
      </p:pic>
      <p:pic>
        <p:nvPicPr>
          <p:cNvPr id="1758" name="Google Shape;1758;p320" descr="A picture containing text, dark, night sky&#10;&#10;Description automatically generated"/>
          <p:cNvPicPr preferRelativeResize="0"/>
          <p:nvPr/>
        </p:nvPicPr>
        <p:blipFill rotWithShape="1">
          <a:blip r:embed="rId4">
            <a:alphaModFix/>
          </a:blip>
          <a:srcRect/>
          <a:stretch/>
        </p:blipFill>
        <p:spPr>
          <a:xfrm>
            <a:off x="962283" y="914400"/>
            <a:ext cx="7219434" cy="3459480"/>
          </a:xfrm>
          <a:prstGeom prst="rect">
            <a:avLst/>
          </a:prstGeom>
          <a:noFill/>
          <a:ln>
            <a:noFill/>
          </a:ln>
        </p:spPr>
      </p:pic>
      <p:pic>
        <p:nvPicPr>
          <p:cNvPr id="1759" name="Google Shape;1759;p320" descr="Chart&#10;&#10;Description automatically generated"/>
          <p:cNvPicPr preferRelativeResize="0"/>
          <p:nvPr/>
        </p:nvPicPr>
        <p:blipFill rotWithShape="1">
          <a:blip r:embed="rId5">
            <a:alphaModFix/>
          </a:blip>
          <a:srcRect/>
          <a:stretch/>
        </p:blipFill>
        <p:spPr>
          <a:xfrm>
            <a:off x="2567940" y="1200369"/>
            <a:ext cx="4008120" cy="2742762"/>
          </a:xfrm>
          <a:prstGeom prst="rect">
            <a:avLst/>
          </a:prstGeom>
          <a:noFill/>
          <a:ln>
            <a:noFill/>
          </a:ln>
        </p:spPr>
      </p:pic>
      <p:sp>
        <p:nvSpPr>
          <p:cNvPr id="1760" name="Google Shape;1760;p320"/>
          <p:cNvSpPr txBox="1">
            <a:spLocks noGrp="1"/>
          </p:cNvSpPr>
          <p:nvPr>
            <p:ph type="body" idx="1"/>
          </p:nvPr>
        </p:nvSpPr>
        <p:spPr>
          <a:xfrm rot="-525871">
            <a:off x="2714091" y="2148474"/>
            <a:ext cx="3673884" cy="5544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Caption">
  <p:cSld name="1_Caption JUt4ul/zGWI=">
    <p:spTree>
      <p:nvGrpSpPr>
        <p:cNvPr id="1" name="Shape 1761"/>
        <p:cNvGrpSpPr/>
        <p:nvPr/>
      </p:nvGrpSpPr>
      <p:grpSpPr>
        <a:xfrm>
          <a:off x="0" y="0"/>
          <a:ext cx="0" cy="0"/>
          <a:chOff x="0" y="0"/>
          <a:chExt cx="0" cy="0"/>
        </a:xfrm>
      </p:grpSpPr>
      <p:grpSp>
        <p:nvGrpSpPr>
          <p:cNvPr id="1762" name="Google Shape;1762;p321"/>
          <p:cNvGrpSpPr/>
          <p:nvPr/>
        </p:nvGrpSpPr>
        <p:grpSpPr>
          <a:xfrm>
            <a:off x="444" y="0"/>
            <a:ext cx="9143556" cy="5143500"/>
            <a:chOff x="444" y="317809"/>
            <a:chExt cx="9143556" cy="5143500"/>
          </a:xfrm>
        </p:grpSpPr>
        <p:pic>
          <p:nvPicPr>
            <p:cNvPr id="1763" name="Google Shape;1763;p321"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764" name="Google Shape;1764;p321"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765" name="Google Shape;1765;p32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pic>
        <p:nvPicPr>
          <p:cNvPr id="1766" name="Google Shape;1766;p321" descr="A picture containing text&#10;&#10;Description automatically generated"/>
          <p:cNvPicPr preferRelativeResize="0"/>
          <p:nvPr/>
        </p:nvPicPr>
        <p:blipFill rotWithShape="1">
          <a:blip r:embed="rId4">
            <a:alphaModFix amt="85000"/>
          </a:blip>
          <a:srcRect/>
          <a:stretch/>
        </p:blipFill>
        <p:spPr>
          <a:xfrm>
            <a:off x="2251213" y="1143261"/>
            <a:ext cx="4641574" cy="2799228"/>
          </a:xfrm>
          <a:prstGeom prst="rect">
            <a:avLst/>
          </a:prstGeom>
          <a:noFill/>
          <a:ln>
            <a:noFill/>
          </a:ln>
        </p:spPr>
      </p:pic>
      <p:sp>
        <p:nvSpPr>
          <p:cNvPr id="1767" name="Google Shape;1767;p321"/>
          <p:cNvSpPr txBox="1">
            <a:spLocks noGrp="1"/>
          </p:cNvSpPr>
          <p:nvPr>
            <p:ph type="body" idx="1"/>
          </p:nvPr>
        </p:nvSpPr>
        <p:spPr>
          <a:xfrm>
            <a:off x="2740961" y="1824708"/>
            <a:ext cx="3602088" cy="4724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68" name="Google Shape;1768;p321"/>
          <p:cNvSpPr txBox="1">
            <a:spLocks noGrp="1"/>
          </p:cNvSpPr>
          <p:nvPr>
            <p:ph type="body" idx="2"/>
          </p:nvPr>
        </p:nvSpPr>
        <p:spPr>
          <a:xfrm>
            <a:off x="2740960" y="239891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1769"/>
        <p:cNvGrpSpPr/>
        <p:nvPr/>
      </p:nvGrpSpPr>
      <p:grpSpPr>
        <a:xfrm>
          <a:off x="0" y="0"/>
          <a:ext cx="0" cy="0"/>
          <a:chOff x="0" y="0"/>
          <a:chExt cx="0" cy="0"/>
        </a:xfrm>
      </p:grpSpPr>
      <p:pic>
        <p:nvPicPr>
          <p:cNvPr id="1770" name="Google Shape;1770;p322"/>
          <p:cNvPicPr preferRelativeResize="0"/>
          <p:nvPr/>
        </p:nvPicPr>
        <p:blipFill rotWithShape="1">
          <a:blip r:embed="rId2">
            <a:alphaModFix amt="70000"/>
          </a:blip>
          <a:srcRect t="107" b="41"/>
          <a:stretch/>
        </p:blipFill>
        <p:spPr>
          <a:xfrm>
            <a:off x="0" y="-1"/>
            <a:ext cx="9144000" cy="5143501"/>
          </a:xfrm>
          <a:prstGeom prst="rect">
            <a:avLst/>
          </a:prstGeom>
          <a:noFill/>
          <a:ln>
            <a:noFill/>
          </a:ln>
        </p:spPr>
      </p:pic>
      <p:pic>
        <p:nvPicPr>
          <p:cNvPr id="1771" name="Google Shape;1771;p322"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772" name="Google Shape;1772;p322"/>
          <p:cNvSpPr/>
          <p:nvPr/>
        </p:nvSpPr>
        <p:spPr>
          <a:xfrm>
            <a:off x="3322314" y="1790299"/>
            <a:ext cx="2539465" cy="644893"/>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Public Sans"/>
              <a:ea typeface="Public Sans"/>
              <a:cs typeface="Public Sans"/>
              <a:sym typeface="Public Sans"/>
            </a:endParaRPr>
          </a:p>
        </p:txBody>
      </p:sp>
      <p:sp>
        <p:nvSpPr>
          <p:cNvPr id="1773" name="Google Shape;1773;p322"/>
          <p:cNvSpPr txBox="1">
            <a:spLocks noGrp="1"/>
          </p:cNvSpPr>
          <p:nvPr>
            <p:ph type="body" idx="1"/>
          </p:nvPr>
        </p:nvSpPr>
        <p:spPr>
          <a:xfrm>
            <a:off x="3553313" y="1914665"/>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74" name="Google Shape;1774;p322"/>
          <p:cNvSpPr txBox="1">
            <a:spLocks noGrp="1"/>
          </p:cNvSpPr>
          <p:nvPr>
            <p:ph type="body" idx="2"/>
          </p:nvPr>
        </p:nvSpPr>
        <p:spPr>
          <a:xfrm>
            <a:off x="2770956" y="258068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1775"/>
        <p:cNvGrpSpPr/>
        <p:nvPr/>
      </p:nvGrpSpPr>
      <p:grpSpPr>
        <a:xfrm>
          <a:off x="0" y="0"/>
          <a:ext cx="0" cy="0"/>
          <a:chOff x="0" y="0"/>
          <a:chExt cx="0" cy="0"/>
        </a:xfrm>
      </p:grpSpPr>
      <p:grpSp>
        <p:nvGrpSpPr>
          <p:cNvPr id="1776" name="Google Shape;1776;p323"/>
          <p:cNvGrpSpPr/>
          <p:nvPr/>
        </p:nvGrpSpPr>
        <p:grpSpPr>
          <a:xfrm>
            <a:off x="-3149" y="1"/>
            <a:ext cx="9147149" cy="5143500"/>
            <a:chOff x="-3149" y="1"/>
            <a:chExt cx="9147149" cy="5143500"/>
          </a:xfrm>
        </p:grpSpPr>
        <p:pic>
          <p:nvPicPr>
            <p:cNvPr id="1777" name="Google Shape;1777;p323"/>
            <p:cNvPicPr preferRelativeResize="0"/>
            <p:nvPr/>
          </p:nvPicPr>
          <p:blipFill rotWithShape="1">
            <a:blip r:embed="rId2">
              <a:alphaModFix/>
            </a:blip>
            <a:srcRect t="103" b="43"/>
            <a:stretch/>
          </p:blipFill>
          <p:spPr>
            <a:xfrm>
              <a:off x="-3149" y="1"/>
              <a:ext cx="9144002" cy="5143500"/>
            </a:xfrm>
            <a:prstGeom prst="rect">
              <a:avLst/>
            </a:prstGeom>
            <a:noFill/>
            <a:ln>
              <a:noFill/>
            </a:ln>
          </p:spPr>
        </p:pic>
        <p:sp>
          <p:nvSpPr>
            <p:cNvPr id="1778" name="Google Shape;1778;p323"/>
            <p:cNvSpPr/>
            <p:nvPr/>
          </p:nvSpPr>
          <p:spPr>
            <a:xfrm>
              <a:off x="-938" y="2804160"/>
              <a:ext cx="9144938" cy="2339340"/>
            </a:xfrm>
            <a:prstGeom prst="rect">
              <a:avLst/>
            </a:prstGeom>
            <a:solidFill>
              <a:schemeClr val="dk2">
                <a:alpha val="7411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79" name="Google Shape;1779;p323"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80" name="Google Shape;1780;p323"/>
          <p:cNvGrpSpPr/>
          <p:nvPr/>
        </p:nvGrpSpPr>
        <p:grpSpPr>
          <a:xfrm>
            <a:off x="2349390" y="1908808"/>
            <a:ext cx="4506182" cy="1790703"/>
            <a:chOff x="2560319" y="1790699"/>
            <a:chExt cx="4084321" cy="1623060"/>
          </a:xfrm>
        </p:grpSpPr>
        <p:sp>
          <p:nvSpPr>
            <p:cNvPr id="1781" name="Google Shape;1781;p323"/>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82" name="Google Shape;1782;p323"/>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83" name="Google Shape;1783;p323"/>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84" name="Google Shape;1784;p323"/>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75"/>
        <p:cNvGrpSpPr/>
        <p:nvPr/>
      </p:nvGrpSpPr>
      <p:grpSpPr>
        <a:xfrm>
          <a:off x="0" y="0"/>
          <a:ext cx="0" cy="0"/>
          <a:chOff x="0" y="0"/>
          <a:chExt cx="0" cy="0"/>
        </a:xfrm>
      </p:grpSpPr>
      <p:grpSp>
        <p:nvGrpSpPr>
          <p:cNvPr id="76" name="Google Shape;76;p223"/>
          <p:cNvGrpSpPr/>
          <p:nvPr/>
        </p:nvGrpSpPr>
        <p:grpSpPr>
          <a:xfrm>
            <a:off x="0" y="1"/>
            <a:ext cx="9143999" cy="5143499"/>
            <a:chOff x="0" y="1"/>
            <a:chExt cx="9144000" cy="5143500"/>
          </a:xfrm>
        </p:grpSpPr>
        <p:sp>
          <p:nvSpPr>
            <p:cNvPr id="77" name="Google Shape;77;p223"/>
            <p:cNvSpPr/>
            <p:nvPr/>
          </p:nvSpPr>
          <p:spPr>
            <a:xfrm>
              <a:off x="0" y="1"/>
              <a:ext cx="9144000" cy="5143500"/>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78" name="Google Shape;78;p223" descr="A group of people in clothing&#10;&#10;Description automatically generated with medium confidence"/>
            <p:cNvPicPr preferRelativeResize="0"/>
            <p:nvPr/>
          </p:nvPicPr>
          <p:blipFill rotWithShape="1">
            <a:blip r:embed="rId2">
              <a:alphaModFix/>
            </a:blip>
            <a:srcRect/>
            <a:stretch/>
          </p:blipFill>
          <p:spPr>
            <a:xfrm>
              <a:off x="2113280" y="456352"/>
              <a:ext cx="7030720" cy="4687147"/>
            </a:xfrm>
            <a:prstGeom prst="rect">
              <a:avLst/>
            </a:prstGeom>
            <a:noFill/>
            <a:ln>
              <a:noFill/>
            </a:ln>
          </p:spPr>
        </p:pic>
      </p:grpSp>
      <p:pic>
        <p:nvPicPr>
          <p:cNvPr id="79" name="Google Shape;79;p223"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80" name="Google Shape;80;p223"/>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 name="Google Shape;81;p22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 name="Google Shape;82;p22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1785"/>
        <p:cNvGrpSpPr/>
        <p:nvPr/>
      </p:nvGrpSpPr>
      <p:grpSpPr>
        <a:xfrm>
          <a:off x="0" y="0"/>
          <a:ext cx="0" cy="0"/>
          <a:chOff x="0" y="0"/>
          <a:chExt cx="0" cy="0"/>
        </a:xfrm>
      </p:grpSpPr>
      <p:grpSp>
        <p:nvGrpSpPr>
          <p:cNvPr id="1786" name="Google Shape;1786;p324"/>
          <p:cNvGrpSpPr/>
          <p:nvPr/>
        </p:nvGrpSpPr>
        <p:grpSpPr>
          <a:xfrm>
            <a:off x="-3149" y="1"/>
            <a:ext cx="9147149" cy="5143500"/>
            <a:chOff x="-3149" y="1"/>
            <a:chExt cx="9147149" cy="5143500"/>
          </a:xfrm>
        </p:grpSpPr>
        <p:pic>
          <p:nvPicPr>
            <p:cNvPr id="1787" name="Google Shape;1787;p324"/>
            <p:cNvPicPr preferRelativeResize="0"/>
            <p:nvPr/>
          </p:nvPicPr>
          <p:blipFill rotWithShape="1">
            <a:blip r:embed="rId2">
              <a:alphaModFix/>
            </a:blip>
            <a:srcRect t="103" b="43"/>
            <a:stretch/>
          </p:blipFill>
          <p:spPr>
            <a:xfrm>
              <a:off x="-3149" y="1"/>
              <a:ext cx="9144002" cy="5143500"/>
            </a:xfrm>
            <a:prstGeom prst="rect">
              <a:avLst/>
            </a:prstGeom>
            <a:noFill/>
            <a:ln>
              <a:noFill/>
            </a:ln>
          </p:spPr>
        </p:pic>
        <p:sp>
          <p:nvSpPr>
            <p:cNvPr id="1788" name="Google Shape;1788;p324"/>
            <p:cNvSpPr/>
            <p:nvPr/>
          </p:nvSpPr>
          <p:spPr>
            <a:xfrm>
              <a:off x="-938" y="2804160"/>
              <a:ext cx="9144938" cy="2339340"/>
            </a:xfrm>
            <a:prstGeom prst="rect">
              <a:avLst/>
            </a:prstGeom>
            <a:solidFill>
              <a:schemeClr val="accent1">
                <a:alpha val="7411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89" name="Google Shape;1789;p324"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90" name="Google Shape;1790;p324"/>
          <p:cNvGrpSpPr/>
          <p:nvPr/>
        </p:nvGrpSpPr>
        <p:grpSpPr>
          <a:xfrm>
            <a:off x="2349390" y="1908808"/>
            <a:ext cx="4506182" cy="1790703"/>
            <a:chOff x="2560319" y="1790699"/>
            <a:chExt cx="4084321" cy="1623060"/>
          </a:xfrm>
        </p:grpSpPr>
        <p:sp>
          <p:nvSpPr>
            <p:cNvPr id="1791" name="Google Shape;1791;p324"/>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92" name="Google Shape;1792;p324"/>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93" name="Google Shape;1793;p324"/>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94" name="Google Shape;1794;p324"/>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Caption">
  <p:cSld name="1_Caption MWIvaKZLkwM=">
    <p:spTree>
      <p:nvGrpSpPr>
        <p:cNvPr id="1" name="Shape 1795"/>
        <p:cNvGrpSpPr/>
        <p:nvPr/>
      </p:nvGrpSpPr>
      <p:grpSpPr>
        <a:xfrm>
          <a:off x="0" y="0"/>
          <a:ext cx="0" cy="0"/>
          <a:chOff x="0" y="0"/>
          <a:chExt cx="0" cy="0"/>
        </a:xfrm>
      </p:grpSpPr>
      <p:sp>
        <p:nvSpPr>
          <p:cNvPr id="1796" name="Google Shape;1796;p325"/>
          <p:cNvSpPr/>
          <p:nvPr/>
        </p:nvSpPr>
        <p:spPr>
          <a:xfrm>
            <a:off x="4690334" y="0"/>
            <a:ext cx="4453668" cy="5139879"/>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97" name="Google Shape;1797;p32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325"/>
          <p:cNvSpPr>
            <a:spLocks noGrp="1"/>
          </p:cNvSpPr>
          <p:nvPr>
            <p:ph type="pic" idx="2"/>
          </p:nvPr>
        </p:nvSpPr>
        <p:spPr>
          <a:xfrm>
            <a:off x="-1" y="0"/>
            <a:ext cx="4690335" cy="5139879"/>
          </a:xfrm>
          <a:prstGeom prst="rect">
            <a:avLst/>
          </a:prstGeom>
          <a:noFill/>
          <a:ln>
            <a:noFill/>
          </a:ln>
        </p:spPr>
      </p:sp>
      <p:sp>
        <p:nvSpPr>
          <p:cNvPr id="1799" name="Google Shape;1799;p325"/>
          <p:cNvSpPr/>
          <p:nvPr/>
        </p:nvSpPr>
        <p:spPr>
          <a:xfrm>
            <a:off x="4548336" y="420700"/>
            <a:ext cx="4595664" cy="428172"/>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0" name="Google Shape;1800;p325"/>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1" name="Google Shape;1801;p325"/>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Caption">
  <p:cSld name="1_Caption EI4xA18PJAQ=">
    <p:spTree>
      <p:nvGrpSpPr>
        <p:cNvPr id="1" name="Shape 1802"/>
        <p:cNvGrpSpPr/>
        <p:nvPr/>
      </p:nvGrpSpPr>
      <p:grpSpPr>
        <a:xfrm>
          <a:off x="0" y="0"/>
          <a:ext cx="0" cy="0"/>
          <a:chOff x="0" y="0"/>
          <a:chExt cx="0" cy="0"/>
        </a:xfrm>
      </p:grpSpPr>
      <p:sp>
        <p:nvSpPr>
          <p:cNvPr id="1803" name="Google Shape;1803;p326"/>
          <p:cNvSpPr/>
          <p:nvPr/>
        </p:nvSpPr>
        <p:spPr>
          <a:xfrm>
            <a:off x="4690334" y="0"/>
            <a:ext cx="4453668" cy="51398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04" name="Google Shape;1804;p32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326"/>
          <p:cNvSpPr>
            <a:spLocks noGrp="1"/>
          </p:cNvSpPr>
          <p:nvPr>
            <p:ph type="pic" idx="2"/>
          </p:nvPr>
        </p:nvSpPr>
        <p:spPr>
          <a:xfrm>
            <a:off x="-1" y="0"/>
            <a:ext cx="4690335" cy="5139879"/>
          </a:xfrm>
          <a:prstGeom prst="rect">
            <a:avLst/>
          </a:prstGeom>
          <a:noFill/>
          <a:ln>
            <a:noFill/>
          </a:ln>
        </p:spPr>
      </p:sp>
      <p:sp>
        <p:nvSpPr>
          <p:cNvPr id="1806" name="Google Shape;1806;p326"/>
          <p:cNvSpPr/>
          <p:nvPr/>
        </p:nvSpPr>
        <p:spPr>
          <a:xfrm>
            <a:off x="4548336" y="420700"/>
            <a:ext cx="4595664" cy="42817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7" name="Google Shape;1807;p326"/>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8" name="Google Shape;1808;p326"/>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Caption">
  <p:cSld name="1_Caption bVJgTm3UpWw=">
    <p:spTree>
      <p:nvGrpSpPr>
        <p:cNvPr id="1" name="Shape 1809"/>
        <p:cNvGrpSpPr/>
        <p:nvPr/>
      </p:nvGrpSpPr>
      <p:grpSpPr>
        <a:xfrm>
          <a:off x="0" y="0"/>
          <a:ext cx="0" cy="0"/>
          <a:chOff x="0" y="0"/>
          <a:chExt cx="0" cy="0"/>
        </a:xfrm>
      </p:grpSpPr>
      <p:sp>
        <p:nvSpPr>
          <p:cNvPr id="1810" name="Google Shape;1810;p327"/>
          <p:cNvSpPr/>
          <p:nvPr/>
        </p:nvSpPr>
        <p:spPr>
          <a:xfrm>
            <a:off x="4690334" y="0"/>
            <a:ext cx="4453668" cy="51398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11" name="Google Shape;1811;p327"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327"/>
          <p:cNvSpPr>
            <a:spLocks noGrp="1"/>
          </p:cNvSpPr>
          <p:nvPr>
            <p:ph type="pic" idx="2"/>
          </p:nvPr>
        </p:nvSpPr>
        <p:spPr>
          <a:xfrm>
            <a:off x="-1" y="0"/>
            <a:ext cx="4690335" cy="5139879"/>
          </a:xfrm>
          <a:prstGeom prst="rect">
            <a:avLst/>
          </a:prstGeom>
          <a:noFill/>
          <a:ln>
            <a:noFill/>
          </a:ln>
        </p:spPr>
      </p:sp>
      <p:sp>
        <p:nvSpPr>
          <p:cNvPr id="1813" name="Google Shape;1813;p327"/>
          <p:cNvSpPr/>
          <p:nvPr/>
        </p:nvSpPr>
        <p:spPr>
          <a:xfrm>
            <a:off x="4548336" y="420700"/>
            <a:ext cx="4595664" cy="42817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14" name="Google Shape;1814;p327"/>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15" name="Google Shape;1815;p327"/>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1816"/>
        <p:cNvGrpSpPr/>
        <p:nvPr/>
      </p:nvGrpSpPr>
      <p:grpSpPr>
        <a:xfrm>
          <a:off x="0" y="0"/>
          <a:ext cx="0" cy="0"/>
          <a:chOff x="0" y="0"/>
          <a:chExt cx="0" cy="0"/>
        </a:xfrm>
      </p:grpSpPr>
      <p:sp>
        <p:nvSpPr>
          <p:cNvPr id="1817" name="Google Shape;1817;p328"/>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Public Sans"/>
              <a:ea typeface="Public Sans"/>
              <a:cs typeface="Public Sans"/>
              <a:sym typeface="Public Sans"/>
            </a:endParaRPr>
          </a:p>
        </p:txBody>
      </p:sp>
      <p:pic>
        <p:nvPicPr>
          <p:cNvPr id="1818" name="Google Shape;1818;p328" descr="Background pattern&#10;&#10;Description automatically generated"/>
          <p:cNvPicPr preferRelativeResize="0"/>
          <p:nvPr/>
        </p:nvPicPr>
        <p:blipFill rotWithShape="1">
          <a:blip r:embed="rId2">
            <a:alphaModFix/>
          </a:blip>
          <a:srcRect l="41" r="40" b="82"/>
          <a:stretch/>
        </p:blipFill>
        <p:spPr>
          <a:xfrm rot="5400000">
            <a:off x="5391150" y="1390650"/>
            <a:ext cx="5143500" cy="2362200"/>
          </a:xfrm>
          <a:prstGeom prst="rect">
            <a:avLst/>
          </a:prstGeom>
          <a:solidFill>
            <a:schemeClr val="dk2"/>
          </a:solidFill>
          <a:ln>
            <a:noFill/>
          </a:ln>
        </p:spPr>
      </p:pic>
      <p:sp>
        <p:nvSpPr>
          <p:cNvPr id="1819" name="Google Shape;1819;p328"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20" name="Google Shape;1820;p328"/>
          <p:cNvCxnSpPr/>
          <p:nvPr/>
        </p:nvCxnSpPr>
        <p:spPr>
          <a:xfrm>
            <a:off x="777369" y="2062045"/>
            <a:ext cx="0" cy="1882258"/>
          </a:xfrm>
          <a:prstGeom prst="straightConnector1">
            <a:avLst/>
          </a:prstGeom>
          <a:noFill/>
          <a:ln w="38100" cap="flat" cmpd="sng">
            <a:solidFill>
              <a:srgbClr val="22366A"/>
            </a:solidFill>
            <a:prstDash val="solid"/>
            <a:miter lim="800000"/>
            <a:headEnd type="none" w="sm" len="sm"/>
            <a:tailEnd type="none" w="sm" len="sm"/>
          </a:ln>
        </p:spPr>
      </p:cxnSp>
      <p:pic>
        <p:nvPicPr>
          <p:cNvPr id="1821" name="Google Shape;1821;p328" descr="A picture containing indoor&#10;&#10;Description automatically generated"/>
          <p:cNvPicPr preferRelativeResize="0"/>
          <p:nvPr/>
        </p:nvPicPr>
        <p:blipFill rotWithShape="1">
          <a:blip r:embed="rId3">
            <a:alphaModFix/>
          </a:blip>
          <a:srcRect l="75" r="89"/>
          <a:stretch/>
        </p:blipFill>
        <p:spPr>
          <a:xfrm>
            <a:off x="5353758" y="1004593"/>
            <a:ext cx="2781568" cy="3247434"/>
          </a:xfrm>
          <a:prstGeom prst="rect">
            <a:avLst/>
          </a:prstGeom>
          <a:noFill/>
          <a:ln w="28575" cap="flat" cmpd="sng">
            <a:solidFill>
              <a:srgbClr val="D8D8D8"/>
            </a:solidFill>
            <a:prstDash val="solid"/>
            <a:round/>
            <a:headEnd type="none" w="sm" len="sm"/>
            <a:tailEnd type="none" w="sm" len="sm"/>
          </a:ln>
        </p:spPr>
      </p:pic>
      <p:sp>
        <p:nvSpPr>
          <p:cNvPr id="1822" name="Google Shape;1822;p328"/>
          <p:cNvSpPr txBox="1">
            <a:spLocks noGrp="1"/>
          </p:cNvSpPr>
          <p:nvPr>
            <p:ph type="body" idx="1"/>
          </p:nvPr>
        </p:nvSpPr>
        <p:spPr>
          <a:xfrm>
            <a:off x="912063" y="2052267"/>
            <a:ext cx="3673884" cy="1882257"/>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23" name="Google Shape;1823;p328"/>
          <p:cNvSpPr txBox="1">
            <a:spLocks noGrp="1"/>
          </p:cNvSpPr>
          <p:nvPr>
            <p:ph type="title"/>
          </p:nvPr>
        </p:nvSpPr>
        <p:spPr>
          <a:xfrm>
            <a:off x="912063" y="1246189"/>
            <a:ext cx="3673884"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Caption">
  <p:cSld name="1_Caption btCKij3Zla0=">
    <p:spTree>
      <p:nvGrpSpPr>
        <p:cNvPr id="1" name="Shape 1824"/>
        <p:cNvGrpSpPr/>
        <p:nvPr/>
      </p:nvGrpSpPr>
      <p:grpSpPr>
        <a:xfrm>
          <a:off x="0" y="0"/>
          <a:ext cx="0" cy="0"/>
          <a:chOff x="0" y="0"/>
          <a:chExt cx="0" cy="0"/>
        </a:xfrm>
      </p:grpSpPr>
      <p:pic>
        <p:nvPicPr>
          <p:cNvPr id="1825" name="Google Shape;1825;p329" descr="A picture containing graphical user interface&#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826" name="Google Shape;1826;p329"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18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83"/>
        <p:cNvGrpSpPr/>
        <p:nvPr/>
      </p:nvGrpSpPr>
      <p:grpSpPr>
        <a:xfrm>
          <a:off x="0" y="0"/>
          <a:ext cx="0" cy="0"/>
          <a:chOff x="0" y="0"/>
          <a:chExt cx="0" cy="0"/>
        </a:xfrm>
      </p:grpSpPr>
      <p:sp>
        <p:nvSpPr>
          <p:cNvPr id="84" name="Google Shape;84;p22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5" name="Google Shape;85;p224"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86" name="Google Shape;86;p224"/>
          <p:cNvSpPr>
            <a:spLocks noGrp="1"/>
          </p:cNvSpPr>
          <p:nvPr>
            <p:ph type="pic" idx="2"/>
          </p:nvPr>
        </p:nvSpPr>
        <p:spPr>
          <a:xfrm>
            <a:off x="4734046" y="638171"/>
            <a:ext cx="4417249" cy="4030832"/>
          </a:xfrm>
          <a:prstGeom prst="rect">
            <a:avLst/>
          </a:prstGeom>
          <a:noFill/>
          <a:ln>
            <a:noFill/>
          </a:ln>
        </p:spPr>
      </p:sp>
      <p:sp>
        <p:nvSpPr>
          <p:cNvPr id="87" name="Google Shape;87;p224"/>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8" name="Google Shape;88;p224"/>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9" name="Google Shape;89;p224"/>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 name="Google Shape;90;p224"/>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91"/>
        <p:cNvGrpSpPr/>
        <p:nvPr/>
      </p:nvGrpSpPr>
      <p:grpSpPr>
        <a:xfrm>
          <a:off x="0" y="0"/>
          <a:ext cx="0" cy="0"/>
          <a:chOff x="0" y="0"/>
          <a:chExt cx="0" cy="0"/>
        </a:xfrm>
      </p:grpSpPr>
      <p:sp>
        <p:nvSpPr>
          <p:cNvPr id="92" name="Google Shape;92;p2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3" name="Google Shape;93;p225"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94" name="Google Shape;94;p225"/>
          <p:cNvSpPr>
            <a:spLocks noGrp="1"/>
          </p:cNvSpPr>
          <p:nvPr>
            <p:ph type="pic" idx="2"/>
          </p:nvPr>
        </p:nvSpPr>
        <p:spPr>
          <a:xfrm>
            <a:off x="4734046" y="638171"/>
            <a:ext cx="4417249" cy="4030832"/>
          </a:xfrm>
          <a:prstGeom prst="rect">
            <a:avLst/>
          </a:prstGeom>
          <a:noFill/>
          <a:ln>
            <a:noFill/>
          </a:ln>
        </p:spPr>
      </p:sp>
      <p:sp>
        <p:nvSpPr>
          <p:cNvPr id="95" name="Google Shape;95;p225"/>
          <p:cNvSpPr/>
          <p:nvPr/>
        </p:nvSpPr>
        <p:spPr>
          <a:xfrm>
            <a:off x="0" y="638171"/>
            <a:ext cx="4734046" cy="4030832"/>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6" name="Google Shape;96;p22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7" name="Google Shape;97;p22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Google Shape;98;p22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99"/>
        <p:cNvGrpSpPr/>
        <p:nvPr/>
      </p:nvGrpSpPr>
      <p:grpSpPr>
        <a:xfrm>
          <a:off x="0" y="0"/>
          <a:ext cx="0" cy="0"/>
          <a:chOff x="0" y="0"/>
          <a:chExt cx="0" cy="0"/>
        </a:xfrm>
      </p:grpSpPr>
      <p:sp>
        <p:nvSpPr>
          <p:cNvPr id="100" name="Google Shape;100;p2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1" name="Google Shape;101;p226"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2" name="Google Shape;102;p226"/>
          <p:cNvSpPr>
            <a:spLocks noGrp="1"/>
          </p:cNvSpPr>
          <p:nvPr>
            <p:ph type="pic" idx="2"/>
          </p:nvPr>
        </p:nvSpPr>
        <p:spPr>
          <a:xfrm>
            <a:off x="4734046" y="638171"/>
            <a:ext cx="4417249" cy="4030832"/>
          </a:xfrm>
          <a:prstGeom prst="rect">
            <a:avLst/>
          </a:prstGeom>
          <a:noFill/>
          <a:ln>
            <a:noFill/>
          </a:ln>
        </p:spPr>
      </p:sp>
      <p:sp>
        <p:nvSpPr>
          <p:cNvPr id="103" name="Google Shape;103;p226"/>
          <p:cNvSpPr/>
          <p:nvPr/>
        </p:nvSpPr>
        <p:spPr>
          <a:xfrm>
            <a:off x="0" y="638171"/>
            <a:ext cx="4734046" cy="4030832"/>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4" name="Google Shape;104;p226"/>
          <p:cNvSpPr/>
          <p:nvPr/>
        </p:nvSpPr>
        <p:spPr>
          <a:xfrm>
            <a:off x="0" y="819942"/>
            <a:ext cx="144711" cy="32353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5" name="Google Shape;105;p226"/>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Google Shape;106;p226"/>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07"/>
        <p:cNvGrpSpPr/>
        <p:nvPr/>
      </p:nvGrpSpPr>
      <p:grpSpPr>
        <a:xfrm>
          <a:off x="0" y="0"/>
          <a:ext cx="0" cy="0"/>
          <a:chOff x="0" y="0"/>
          <a:chExt cx="0" cy="0"/>
        </a:xfrm>
      </p:grpSpPr>
      <p:pic>
        <p:nvPicPr>
          <p:cNvPr id="108" name="Google Shape;108;p227"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9" name="Google Shape;109;p22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Google Shape;110;p22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 name="Google Shape;111;p227"/>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12"/>
        <p:cNvGrpSpPr/>
        <p:nvPr/>
      </p:nvGrpSpPr>
      <p:grpSpPr>
        <a:xfrm>
          <a:off x="0" y="0"/>
          <a:ext cx="0" cy="0"/>
          <a:chOff x="0" y="0"/>
          <a:chExt cx="0" cy="0"/>
        </a:xfrm>
      </p:grpSpPr>
      <p:pic>
        <p:nvPicPr>
          <p:cNvPr id="113" name="Google Shape;113;p228"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14" name="Google Shape;114;p22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5" name="Google Shape;115;p22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6" name="Google Shape;116;p228"/>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17" name="Google Shape;117;p228"/>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18" name="Google Shape;118;p228" descr="Application&#10;&#10;Description automatically generated with low confidence"/>
          <p:cNvPicPr preferRelativeResize="0"/>
          <p:nvPr/>
        </p:nvPicPr>
        <p:blipFill rotWithShape="1">
          <a:blip r:embed="rId3">
            <a:alphaModFix/>
          </a:blip>
          <a:srcRect/>
          <a:stretch/>
        </p:blipFill>
        <p:spPr>
          <a:xfrm>
            <a:off x="2325914" y="1371153"/>
            <a:ext cx="4492172" cy="3617988"/>
          </a:xfrm>
          <a:prstGeom prst="rect">
            <a:avLst/>
          </a:prstGeom>
          <a:noFill/>
          <a:ln>
            <a:noFill/>
          </a:ln>
        </p:spPr>
      </p:pic>
      <p:sp>
        <p:nvSpPr>
          <p:cNvPr id="119" name="Google Shape;119;p228"/>
          <p:cNvSpPr txBox="1">
            <a:spLocks noGrp="1"/>
          </p:cNvSpPr>
          <p:nvPr>
            <p:ph type="body" idx="2"/>
          </p:nvPr>
        </p:nvSpPr>
        <p:spPr>
          <a:xfrm>
            <a:off x="2552068"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20"/>
        <p:cNvGrpSpPr/>
        <p:nvPr/>
      </p:nvGrpSpPr>
      <p:grpSpPr>
        <a:xfrm>
          <a:off x="0" y="0"/>
          <a:ext cx="0" cy="0"/>
          <a:chOff x="0" y="0"/>
          <a:chExt cx="0" cy="0"/>
        </a:xfrm>
      </p:grpSpPr>
      <p:pic>
        <p:nvPicPr>
          <p:cNvPr id="121" name="Google Shape;121;p229"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22" name="Google Shape;122;p22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 name="Google Shape;123;p22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4" name="Google Shape;124;p229"/>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25" name="Google Shape;125;p229"/>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26" name="Google Shape;126;p229" descr="Application&#10;&#10;Description automatically generated with low confidence"/>
          <p:cNvPicPr preferRelativeResize="0"/>
          <p:nvPr/>
        </p:nvPicPr>
        <p:blipFill rotWithShape="1">
          <a:blip r:embed="rId3">
            <a:alphaModFix/>
          </a:blip>
          <a:srcRect/>
          <a:stretch/>
        </p:blipFill>
        <p:spPr>
          <a:xfrm>
            <a:off x="742441" y="1371153"/>
            <a:ext cx="4492172" cy="3617988"/>
          </a:xfrm>
          <a:prstGeom prst="rect">
            <a:avLst/>
          </a:prstGeom>
          <a:noFill/>
          <a:ln>
            <a:noFill/>
          </a:ln>
        </p:spPr>
      </p:pic>
      <p:sp>
        <p:nvSpPr>
          <p:cNvPr id="127" name="Google Shape;127;p229"/>
          <p:cNvSpPr txBox="1">
            <a:spLocks noGrp="1"/>
          </p:cNvSpPr>
          <p:nvPr>
            <p:ph type="body" idx="2"/>
          </p:nvPr>
        </p:nvSpPr>
        <p:spPr>
          <a:xfrm>
            <a:off x="968595"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28"/>
        <p:cNvGrpSpPr/>
        <p:nvPr/>
      </p:nvGrpSpPr>
      <p:grpSpPr>
        <a:xfrm>
          <a:off x="0" y="0"/>
          <a:ext cx="0" cy="0"/>
          <a:chOff x="0" y="0"/>
          <a:chExt cx="0" cy="0"/>
        </a:xfrm>
      </p:grpSpPr>
      <p:pic>
        <p:nvPicPr>
          <p:cNvPr id="129" name="Google Shape;129;p230"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0" name="Google Shape;130;p23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1" name="Google Shape;131;p23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2" name="Google Shape;132;p230"/>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33" name="Google Shape;133;p230"/>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34" name="Google Shape;134;p230"/>
          <p:cNvPicPr preferRelativeResize="0"/>
          <p:nvPr/>
        </p:nvPicPr>
        <p:blipFill rotWithShape="1">
          <a:blip r:embed="rId3">
            <a:alphaModFix/>
          </a:blip>
          <a:srcRect/>
          <a:stretch/>
        </p:blipFill>
        <p:spPr>
          <a:xfrm>
            <a:off x="1703135" y="1363361"/>
            <a:ext cx="5737730" cy="3621752"/>
          </a:xfrm>
          <a:prstGeom prst="rect">
            <a:avLst/>
          </a:prstGeom>
          <a:noFill/>
          <a:ln>
            <a:noFill/>
          </a:ln>
        </p:spPr>
      </p:pic>
      <p:sp>
        <p:nvSpPr>
          <p:cNvPr id="135" name="Google Shape;135;p230"/>
          <p:cNvSpPr txBox="1">
            <a:spLocks noGrp="1"/>
          </p:cNvSpPr>
          <p:nvPr>
            <p:ph type="body" idx="2"/>
          </p:nvPr>
        </p:nvSpPr>
        <p:spPr>
          <a:xfrm>
            <a:off x="2032052" y="1886850"/>
            <a:ext cx="5071275" cy="216103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36"/>
        <p:cNvGrpSpPr/>
        <p:nvPr/>
      </p:nvGrpSpPr>
      <p:grpSpPr>
        <a:xfrm>
          <a:off x="0" y="0"/>
          <a:ext cx="0" cy="0"/>
          <a:chOff x="0" y="0"/>
          <a:chExt cx="0" cy="0"/>
        </a:xfrm>
      </p:grpSpPr>
      <p:pic>
        <p:nvPicPr>
          <p:cNvPr id="137" name="Google Shape;137;p23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8" name="Google Shape;138;p23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9" name="Google Shape;139;p23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Google Shape;140;p231"/>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41" name="Google Shape;141;p231"/>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42" name="Google Shape;142;p231"/>
          <p:cNvPicPr preferRelativeResize="0"/>
          <p:nvPr/>
        </p:nvPicPr>
        <p:blipFill rotWithShape="1">
          <a:blip r:embed="rId3">
            <a:alphaModFix/>
          </a:blip>
          <a:srcRect/>
          <a:stretch/>
        </p:blipFill>
        <p:spPr>
          <a:xfrm>
            <a:off x="2107222" y="1873493"/>
            <a:ext cx="4929556" cy="3111619"/>
          </a:xfrm>
          <a:prstGeom prst="rect">
            <a:avLst/>
          </a:prstGeom>
          <a:noFill/>
          <a:ln>
            <a:noFill/>
          </a:ln>
        </p:spPr>
      </p:pic>
      <p:sp>
        <p:nvSpPr>
          <p:cNvPr id="143" name="Google Shape;143;p231"/>
          <p:cNvSpPr txBox="1">
            <a:spLocks noGrp="1"/>
          </p:cNvSpPr>
          <p:nvPr>
            <p:ph type="body" idx="2"/>
          </p:nvPr>
        </p:nvSpPr>
        <p:spPr>
          <a:xfrm>
            <a:off x="2377740" y="2303181"/>
            <a:ext cx="4379900" cy="193497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 name="Shape 10"/>
        <p:cNvGrpSpPr/>
        <p:nvPr/>
      </p:nvGrpSpPr>
      <p:grpSpPr>
        <a:xfrm>
          <a:off x="0" y="0"/>
          <a:ext cx="0" cy="0"/>
          <a:chOff x="0" y="0"/>
          <a:chExt cx="0" cy="0"/>
        </a:xfrm>
      </p:grpSpPr>
      <p:pic>
        <p:nvPicPr>
          <p:cNvPr id="11" name="Google Shape;11;p215" descr="A picture containing person, computer, indoor&#10;&#10;Description automatically generated"/>
          <p:cNvPicPr preferRelativeResize="0"/>
          <p:nvPr/>
        </p:nvPicPr>
        <p:blipFill rotWithShape="1">
          <a:blip r:embed="rId2">
            <a:alphaModFix/>
          </a:blip>
          <a:srcRect r="49"/>
          <a:stretch/>
        </p:blipFill>
        <p:spPr>
          <a:xfrm flipH="1">
            <a:off x="0" y="0"/>
            <a:ext cx="9144000" cy="5143494"/>
          </a:xfrm>
          <a:prstGeom prst="rect">
            <a:avLst/>
          </a:prstGeom>
          <a:noFill/>
          <a:ln>
            <a:noFill/>
          </a:ln>
        </p:spPr>
      </p:pic>
      <p:pic>
        <p:nvPicPr>
          <p:cNvPr id="12" name="Google Shape;12;p215" descr="Shape&#10;&#10;Description automatically generated with low confidence"/>
          <p:cNvPicPr preferRelativeResize="0"/>
          <p:nvPr/>
        </p:nvPicPr>
        <p:blipFill rotWithShape="1">
          <a:blip r:embed="rId3">
            <a:alphaModFix/>
          </a:blip>
          <a:srcRect/>
          <a:stretch/>
        </p:blipFill>
        <p:spPr>
          <a:xfrm>
            <a:off x="0" y="6"/>
            <a:ext cx="9143990" cy="5148000"/>
          </a:xfrm>
          <a:prstGeom prst="rect">
            <a:avLst/>
          </a:prstGeom>
          <a:noFill/>
          <a:ln>
            <a:noFill/>
          </a:ln>
        </p:spPr>
      </p:pic>
      <p:sp>
        <p:nvSpPr>
          <p:cNvPr id="13" name="Google Shape;13;p215"/>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4" name="Google Shape;14;p21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5" name="Google Shape;15;p21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Google Shape;16;p21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44"/>
        <p:cNvGrpSpPr/>
        <p:nvPr/>
      </p:nvGrpSpPr>
      <p:grpSpPr>
        <a:xfrm>
          <a:off x="0" y="0"/>
          <a:ext cx="0" cy="0"/>
          <a:chOff x="0" y="0"/>
          <a:chExt cx="0" cy="0"/>
        </a:xfrm>
      </p:grpSpPr>
      <p:pic>
        <p:nvPicPr>
          <p:cNvPr id="145" name="Google Shape;145;p23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46" name="Google Shape;146;p232"/>
          <p:cNvSpPr/>
          <p:nvPr/>
        </p:nvSpPr>
        <p:spPr>
          <a:xfrm>
            <a:off x="4109012" y="748626"/>
            <a:ext cx="327256" cy="3808292"/>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7" name="Google Shape;147;p232"/>
          <p:cNvSpPr>
            <a:spLocks noGrp="1"/>
          </p:cNvSpPr>
          <p:nvPr>
            <p:ph type="pic" idx="2"/>
          </p:nvPr>
        </p:nvSpPr>
        <p:spPr>
          <a:xfrm>
            <a:off x="0" y="667604"/>
            <a:ext cx="4201610" cy="3970337"/>
          </a:xfrm>
          <a:prstGeom prst="rect">
            <a:avLst/>
          </a:prstGeom>
          <a:noFill/>
          <a:ln>
            <a:noFill/>
          </a:ln>
        </p:spPr>
      </p:sp>
      <p:sp>
        <p:nvSpPr>
          <p:cNvPr id="148" name="Google Shape;148;p232"/>
          <p:cNvSpPr/>
          <p:nvPr/>
        </p:nvSpPr>
        <p:spPr>
          <a:xfrm>
            <a:off x="4436268" y="973867"/>
            <a:ext cx="4707732" cy="51392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9" name="Google Shape;149;p232"/>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0" name="Google Shape;150;p232"/>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51"/>
        <p:cNvGrpSpPr/>
        <p:nvPr/>
      </p:nvGrpSpPr>
      <p:grpSpPr>
        <a:xfrm>
          <a:off x="0" y="0"/>
          <a:ext cx="0" cy="0"/>
          <a:chOff x="0" y="0"/>
          <a:chExt cx="0" cy="0"/>
        </a:xfrm>
      </p:grpSpPr>
      <p:pic>
        <p:nvPicPr>
          <p:cNvPr id="152" name="Google Shape;152;p233"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53" name="Google Shape;153;p233"/>
          <p:cNvSpPr/>
          <p:nvPr/>
        </p:nvSpPr>
        <p:spPr>
          <a:xfrm>
            <a:off x="4109012" y="748626"/>
            <a:ext cx="327256" cy="3808292"/>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4" name="Google Shape;154;p233"/>
          <p:cNvSpPr>
            <a:spLocks noGrp="1"/>
          </p:cNvSpPr>
          <p:nvPr>
            <p:ph type="pic" idx="2"/>
          </p:nvPr>
        </p:nvSpPr>
        <p:spPr>
          <a:xfrm>
            <a:off x="0" y="667604"/>
            <a:ext cx="4201610" cy="3970337"/>
          </a:xfrm>
          <a:prstGeom prst="rect">
            <a:avLst/>
          </a:prstGeom>
          <a:noFill/>
          <a:ln>
            <a:noFill/>
          </a:ln>
        </p:spPr>
      </p:sp>
      <p:sp>
        <p:nvSpPr>
          <p:cNvPr id="155" name="Google Shape;155;p233"/>
          <p:cNvSpPr/>
          <p:nvPr/>
        </p:nvSpPr>
        <p:spPr>
          <a:xfrm>
            <a:off x="4436268" y="973867"/>
            <a:ext cx="4707732" cy="51392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6" name="Google Shape;156;p233"/>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7" name="Google Shape;157;p233"/>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58"/>
        <p:cNvGrpSpPr/>
        <p:nvPr/>
      </p:nvGrpSpPr>
      <p:grpSpPr>
        <a:xfrm>
          <a:off x="0" y="0"/>
          <a:ext cx="0" cy="0"/>
          <a:chOff x="0" y="0"/>
          <a:chExt cx="0" cy="0"/>
        </a:xfrm>
      </p:grpSpPr>
      <p:sp>
        <p:nvSpPr>
          <p:cNvPr id="159" name="Google Shape;159;p234"/>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0" name="Google Shape;160;p23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34"/>
          <p:cNvSpPr>
            <a:spLocks noGrp="1"/>
          </p:cNvSpPr>
          <p:nvPr>
            <p:ph type="pic" idx="2"/>
          </p:nvPr>
        </p:nvSpPr>
        <p:spPr>
          <a:xfrm>
            <a:off x="1" y="0"/>
            <a:ext cx="4572000" cy="5143494"/>
          </a:xfrm>
          <a:prstGeom prst="rect">
            <a:avLst/>
          </a:prstGeom>
          <a:noFill/>
          <a:ln>
            <a:noFill/>
          </a:ln>
        </p:spPr>
      </p:sp>
      <p:sp>
        <p:nvSpPr>
          <p:cNvPr id="162" name="Google Shape;162;p234"/>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 name="Google Shape;163;p234"/>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4" name="Google Shape;164;p234"/>
          <p:cNvSpPr/>
          <p:nvPr/>
        </p:nvSpPr>
        <p:spPr>
          <a:xfrm>
            <a:off x="4241543" y="1368179"/>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 name="Google Shape;165;p234"/>
          <p:cNvSpPr>
            <a:spLocks noGrp="1"/>
          </p:cNvSpPr>
          <p:nvPr>
            <p:ph type="pic" idx="3"/>
          </p:nvPr>
        </p:nvSpPr>
        <p:spPr>
          <a:xfrm>
            <a:off x="4408678" y="1539292"/>
            <a:ext cx="318677" cy="318677"/>
          </a:xfrm>
          <a:prstGeom prst="rect">
            <a:avLst/>
          </a:prstGeom>
          <a:noFill/>
          <a:ln>
            <a:noFill/>
          </a:ln>
        </p:spPr>
      </p:sp>
      <p:sp>
        <p:nvSpPr>
          <p:cNvPr id="166" name="Google Shape;166;p234"/>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 name="Google Shape;167;p234"/>
          <p:cNvSpPr/>
          <p:nvPr/>
        </p:nvSpPr>
        <p:spPr>
          <a:xfrm>
            <a:off x="4241543" y="2951688"/>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8" name="Google Shape;168;p234"/>
          <p:cNvSpPr>
            <a:spLocks noGrp="1"/>
          </p:cNvSpPr>
          <p:nvPr>
            <p:ph type="pic" idx="4"/>
          </p:nvPr>
        </p:nvSpPr>
        <p:spPr>
          <a:xfrm>
            <a:off x="4408678" y="3122801"/>
            <a:ext cx="318677" cy="318677"/>
          </a:xfrm>
          <a:prstGeom prst="rect">
            <a:avLst/>
          </a:prstGeom>
          <a:noFill/>
          <a:ln>
            <a:noFill/>
          </a:ln>
        </p:spPr>
      </p:sp>
      <p:sp>
        <p:nvSpPr>
          <p:cNvPr id="169" name="Google Shape;169;p234"/>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70"/>
        <p:cNvGrpSpPr/>
        <p:nvPr/>
      </p:nvGrpSpPr>
      <p:grpSpPr>
        <a:xfrm>
          <a:off x="0" y="0"/>
          <a:ext cx="0" cy="0"/>
          <a:chOff x="0" y="0"/>
          <a:chExt cx="0" cy="0"/>
        </a:xfrm>
      </p:grpSpPr>
      <p:sp>
        <p:nvSpPr>
          <p:cNvPr id="171" name="Google Shape;171;p235"/>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2" name="Google Shape;172;p23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35"/>
          <p:cNvSpPr>
            <a:spLocks noGrp="1"/>
          </p:cNvSpPr>
          <p:nvPr>
            <p:ph type="pic" idx="2"/>
          </p:nvPr>
        </p:nvSpPr>
        <p:spPr>
          <a:xfrm>
            <a:off x="1" y="0"/>
            <a:ext cx="4572000" cy="5143494"/>
          </a:xfrm>
          <a:prstGeom prst="rect">
            <a:avLst/>
          </a:prstGeom>
          <a:noFill/>
          <a:ln>
            <a:noFill/>
          </a:ln>
        </p:spPr>
      </p:sp>
      <p:sp>
        <p:nvSpPr>
          <p:cNvPr id="174" name="Google Shape;174;p235"/>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5" name="Google Shape;175;p235"/>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6" name="Google Shape;176;p235"/>
          <p:cNvSpPr/>
          <p:nvPr/>
        </p:nvSpPr>
        <p:spPr>
          <a:xfrm>
            <a:off x="4241543" y="1368179"/>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7" name="Google Shape;177;p235"/>
          <p:cNvSpPr>
            <a:spLocks noGrp="1"/>
          </p:cNvSpPr>
          <p:nvPr>
            <p:ph type="pic" idx="3"/>
          </p:nvPr>
        </p:nvSpPr>
        <p:spPr>
          <a:xfrm>
            <a:off x="4408678" y="1539292"/>
            <a:ext cx="318677" cy="318677"/>
          </a:xfrm>
          <a:prstGeom prst="rect">
            <a:avLst/>
          </a:prstGeom>
          <a:noFill/>
          <a:ln>
            <a:noFill/>
          </a:ln>
        </p:spPr>
      </p:sp>
      <p:sp>
        <p:nvSpPr>
          <p:cNvPr id="178" name="Google Shape;178;p235"/>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9" name="Google Shape;179;p235"/>
          <p:cNvSpPr/>
          <p:nvPr/>
        </p:nvSpPr>
        <p:spPr>
          <a:xfrm>
            <a:off x="4241543" y="2951688"/>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0" name="Google Shape;180;p235"/>
          <p:cNvSpPr>
            <a:spLocks noGrp="1"/>
          </p:cNvSpPr>
          <p:nvPr>
            <p:ph type="pic" idx="4"/>
          </p:nvPr>
        </p:nvSpPr>
        <p:spPr>
          <a:xfrm>
            <a:off x="4408678" y="3122801"/>
            <a:ext cx="318677" cy="318677"/>
          </a:xfrm>
          <a:prstGeom prst="rect">
            <a:avLst/>
          </a:prstGeom>
          <a:noFill/>
          <a:ln>
            <a:noFill/>
          </a:ln>
        </p:spPr>
      </p:sp>
      <p:sp>
        <p:nvSpPr>
          <p:cNvPr id="181" name="Google Shape;181;p235"/>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82"/>
        <p:cNvGrpSpPr/>
        <p:nvPr/>
      </p:nvGrpSpPr>
      <p:grpSpPr>
        <a:xfrm>
          <a:off x="0" y="0"/>
          <a:ext cx="0" cy="0"/>
          <a:chOff x="0" y="0"/>
          <a:chExt cx="0" cy="0"/>
        </a:xfrm>
      </p:grpSpPr>
      <p:pic>
        <p:nvPicPr>
          <p:cNvPr id="183" name="Google Shape;183;p23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84" name="Google Shape;184;p236"/>
          <p:cNvGrpSpPr/>
          <p:nvPr/>
        </p:nvGrpSpPr>
        <p:grpSpPr>
          <a:xfrm>
            <a:off x="4107305" y="941707"/>
            <a:ext cx="284686" cy="3999388"/>
            <a:chOff x="4107305" y="941707"/>
            <a:chExt cx="284686" cy="3999388"/>
          </a:xfrm>
        </p:grpSpPr>
        <p:sp>
          <p:nvSpPr>
            <p:cNvPr id="185" name="Google Shape;185;p236"/>
            <p:cNvSpPr/>
            <p:nvPr/>
          </p:nvSpPr>
          <p:spPr>
            <a:xfrm>
              <a:off x="4183432" y="1262627"/>
              <a:ext cx="208559" cy="3357548"/>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6" name="Google Shape;186;p236"/>
            <p:cNvSpPr/>
            <p:nvPr/>
          </p:nvSpPr>
          <p:spPr>
            <a:xfrm>
              <a:off x="4112338" y="1097990"/>
              <a:ext cx="208559" cy="3686822"/>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7" name="Google Shape;187;p236"/>
            <p:cNvSpPr/>
            <p:nvPr/>
          </p:nvSpPr>
          <p:spPr>
            <a:xfrm>
              <a:off x="4107305" y="941707"/>
              <a:ext cx="142497" cy="3999388"/>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88" name="Google Shape;188;p236"/>
          <p:cNvSpPr>
            <a:spLocks noGrp="1"/>
          </p:cNvSpPr>
          <p:nvPr>
            <p:ph type="pic" idx="2"/>
          </p:nvPr>
        </p:nvSpPr>
        <p:spPr>
          <a:xfrm>
            <a:off x="219360" y="856040"/>
            <a:ext cx="3958630" cy="4287460"/>
          </a:xfrm>
          <a:prstGeom prst="rect">
            <a:avLst/>
          </a:prstGeom>
          <a:noFill/>
          <a:ln>
            <a:noFill/>
          </a:ln>
        </p:spPr>
      </p:sp>
      <p:sp>
        <p:nvSpPr>
          <p:cNvPr id="189" name="Google Shape;189;p236"/>
          <p:cNvSpPr txBox="1">
            <a:spLocks noGrp="1"/>
          </p:cNvSpPr>
          <p:nvPr>
            <p:ph type="body" idx="1"/>
          </p:nvPr>
        </p:nvSpPr>
        <p:spPr>
          <a:xfrm>
            <a:off x="4524864" y="1268948"/>
            <a:ext cx="4399775" cy="3344907"/>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 name="Google Shape;190;p23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 name="Google Shape;191;p23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92"/>
        <p:cNvGrpSpPr/>
        <p:nvPr/>
      </p:nvGrpSpPr>
      <p:grpSpPr>
        <a:xfrm>
          <a:off x="0" y="0"/>
          <a:ext cx="0" cy="0"/>
          <a:chOff x="0" y="0"/>
          <a:chExt cx="0" cy="0"/>
        </a:xfrm>
      </p:grpSpPr>
      <p:pic>
        <p:nvPicPr>
          <p:cNvPr id="193" name="Google Shape;193;p23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94" name="Google Shape;194;p237"/>
          <p:cNvSpPr>
            <a:spLocks noGrp="1"/>
          </p:cNvSpPr>
          <p:nvPr>
            <p:ph type="pic" idx="2"/>
          </p:nvPr>
        </p:nvSpPr>
        <p:spPr>
          <a:xfrm>
            <a:off x="4572000" y="0"/>
            <a:ext cx="4571990" cy="5143494"/>
          </a:xfrm>
          <a:prstGeom prst="rect">
            <a:avLst/>
          </a:prstGeom>
          <a:noFill/>
          <a:ln>
            <a:noFill/>
          </a:ln>
        </p:spPr>
      </p:sp>
      <p:sp>
        <p:nvSpPr>
          <p:cNvPr id="195" name="Google Shape;195;p237"/>
          <p:cNvSpPr/>
          <p:nvPr/>
        </p:nvSpPr>
        <p:spPr>
          <a:xfrm>
            <a:off x="-1" y="1178120"/>
            <a:ext cx="4781551" cy="333375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6" name="Google Shape;196;p237"/>
          <p:cNvSpPr txBox="1">
            <a:spLocks noGrp="1"/>
          </p:cNvSpPr>
          <p:nvPr>
            <p:ph type="body" idx="1"/>
          </p:nvPr>
        </p:nvSpPr>
        <p:spPr>
          <a:xfrm>
            <a:off x="135731" y="1388586"/>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7" name="Google Shape;197;p23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 name="Google Shape;198;p23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199"/>
        <p:cNvGrpSpPr/>
        <p:nvPr/>
      </p:nvGrpSpPr>
      <p:grpSpPr>
        <a:xfrm>
          <a:off x="0" y="0"/>
          <a:ext cx="0" cy="0"/>
          <a:chOff x="0" y="0"/>
          <a:chExt cx="0" cy="0"/>
        </a:xfrm>
      </p:grpSpPr>
      <p:pic>
        <p:nvPicPr>
          <p:cNvPr id="200" name="Google Shape;200;p23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1" name="Google Shape;201;p238"/>
          <p:cNvSpPr/>
          <p:nvPr/>
        </p:nvSpPr>
        <p:spPr>
          <a:xfrm>
            <a:off x="4135880" y="856040"/>
            <a:ext cx="142497" cy="879326"/>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 name="Google Shape;202;p238"/>
          <p:cNvSpPr>
            <a:spLocks noGrp="1"/>
          </p:cNvSpPr>
          <p:nvPr>
            <p:ph type="pic" idx="2"/>
          </p:nvPr>
        </p:nvSpPr>
        <p:spPr>
          <a:xfrm>
            <a:off x="219360" y="856040"/>
            <a:ext cx="3958630" cy="4287460"/>
          </a:xfrm>
          <a:prstGeom prst="rect">
            <a:avLst/>
          </a:prstGeom>
          <a:noFill/>
          <a:ln>
            <a:noFill/>
          </a:ln>
        </p:spPr>
      </p:sp>
      <p:sp>
        <p:nvSpPr>
          <p:cNvPr id="203" name="Google Shape;203;p238"/>
          <p:cNvSpPr txBox="1">
            <a:spLocks noGrp="1"/>
          </p:cNvSpPr>
          <p:nvPr>
            <p:ph type="body" idx="1"/>
          </p:nvPr>
        </p:nvSpPr>
        <p:spPr>
          <a:xfrm>
            <a:off x="4480014" y="1685925"/>
            <a:ext cx="4444626" cy="2499576"/>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4" name="Google Shape;204;p23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5" name="Google Shape;205;p23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6"/>
        <p:cNvGrpSpPr/>
        <p:nvPr/>
      </p:nvGrpSpPr>
      <p:grpSpPr>
        <a:xfrm>
          <a:off x="0" y="0"/>
          <a:ext cx="0" cy="0"/>
          <a:chOff x="0" y="0"/>
          <a:chExt cx="0" cy="0"/>
        </a:xfrm>
      </p:grpSpPr>
      <p:pic>
        <p:nvPicPr>
          <p:cNvPr id="207" name="Google Shape;207;p23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8" name="Google Shape;208;p239"/>
          <p:cNvSpPr/>
          <p:nvPr/>
        </p:nvSpPr>
        <p:spPr>
          <a:xfrm>
            <a:off x="3817856" y="656889"/>
            <a:ext cx="143829" cy="34409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9" name="Google Shape;209;p239"/>
          <p:cNvSpPr>
            <a:spLocks noGrp="1"/>
          </p:cNvSpPr>
          <p:nvPr>
            <p:ph type="pic" idx="2"/>
          </p:nvPr>
        </p:nvSpPr>
        <p:spPr>
          <a:xfrm>
            <a:off x="235670" y="0"/>
            <a:ext cx="3582186" cy="5143494"/>
          </a:xfrm>
          <a:prstGeom prst="rect">
            <a:avLst/>
          </a:prstGeom>
          <a:noFill/>
          <a:ln>
            <a:noFill/>
          </a:ln>
        </p:spPr>
      </p:sp>
      <p:sp>
        <p:nvSpPr>
          <p:cNvPr id="210" name="Google Shape;210;p239"/>
          <p:cNvSpPr txBox="1">
            <a:spLocks noGrp="1"/>
          </p:cNvSpPr>
          <p:nvPr>
            <p:ph type="title"/>
          </p:nvPr>
        </p:nvSpPr>
        <p:spPr>
          <a:xfrm>
            <a:off x="4079869"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 name="Google Shape;211;p239"/>
          <p:cNvSpPr txBox="1">
            <a:spLocks noGrp="1"/>
          </p:cNvSpPr>
          <p:nvPr>
            <p:ph type="body" idx="1"/>
          </p:nvPr>
        </p:nvSpPr>
        <p:spPr>
          <a:xfrm>
            <a:off x="4079868" y="1539292"/>
            <a:ext cx="4688211"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12"/>
        <p:cNvGrpSpPr/>
        <p:nvPr/>
      </p:nvGrpSpPr>
      <p:grpSpPr>
        <a:xfrm>
          <a:off x="0" y="0"/>
          <a:ext cx="0" cy="0"/>
          <a:chOff x="0" y="0"/>
          <a:chExt cx="0" cy="0"/>
        </a:xfrm>
      </p:grpSpPr>
      <p:sp>
        <p:nvSpPr>
          <p:cNvPr id="213" name="Google Shape;213;p240"/>
          <p:cNvSpPr/>
          <p:nvPr/>
        </p:nvSpPr>
        <p:spPr>
          <a:xfrm>
            <a:off x="5312964" y="0"/>
            <a:ext cx="3831036" cy="514349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4" name="Google Shape;214;p240"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40"/>
          <p:cNvSpPr/>
          <p:nvPr/>
        </p:nvSpPr>
        <p:spPr>
          <a:xfrm>
            <a:off x="5302804" y="575609"/>
            <a:ext cx="143829"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6" name="Google Shape;216;p240"/>
          <p:cNvSpPr>
            <a:spLocks noGrp="1"/>
          </p:cNvSpPr>
          <p:nvPr>
            <p:ph type="pic" idx="2"/>
          </p:nvPr>
        </p:nvSpPr>
        <p:spPr>
          <a:xfrm>
            <a:off x="-1" y="0"/>
            <a:ext cx="5312965" cy="5143494"/>
          </a:xfrm>
          <a:prstGeom prst="rect">
            <a:avLst/>
          </a:prstGeom>
          <a:noFill/>
          <a:ln>
            <a:noFill/>
          </a:ln>
        </p:spPr>
      </p:sp>
      <p:sp>
        <p:nvSpPr>
          <p:cNvPr id="217" name="Google Shape;217;p240"/>
          <p:cNvSpPr txBox="1">
            <a:spLocks noGrp="1"/>
          </p:cNvSpPr>
          <p:nvPr>
            <p:ph type="title"/>
          </p:nvPr>
        </p:nvSpPr>
        <p:spPr>
          <a:xfrm>
            <a:off x="5564817" y="575609"/>
            <a:ext cx="3405248"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 name="Google Shape;218;p240"/>
          <p:cNvSpPr txBox="1">
            <a:spLocks noGrp="1"/>
          </p:cNvSpPr>
          <p:nvPr>
            <p:ph type="body" idx="1"/>
          </p:nvPr>
        </p:nvSpPr>
        <p:spPr>
          <a:xfrm>
            <a:off x="5564818" y="1254812"/>
            <a:ext cx="3452368" cy="342894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19"/>
        <p:cNvGrpSpPr/>
        <p:nvPr/>
      </p:nvGrpSpPr>
      <p:grpSpPr>
        <a:xfrm>
          <a:off x="0" y="0"/>
          <a:ext cx="0" cy="0"/>
          <a:chOff x="0" y="0"/>
          <a:chExt cx="0" cy="0"/>
        </a:xfrm>
      </p:grpSpPr>
      <p:sp>
        <p:nvSpPr>
          <p:cNvPr id="220" name="Google Shape;220;p241"/>
          <p:cNvSpPr/>
          <p:nvPr/>
        </p:nvSpPr>
        <p:spPr>
          <a:xfrm>
            <a:off x="0" y="-1"/>
            <a:ext cx="4898780" cy="5143498"/>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50" b="0" i="0" u="none" strike="noStrike" cap="none">
              <a:solidFill>
                <a:schemeClr val="lt1"/>
              </a:solidFill>
              <a:latin typeface="Arial"/>
              <a:ea typeface="Arial"/>
              <a:cs typeface="Arial"/>
              <a:sym typeface="Arial"/>
            </a:endParaRPr>
          </a:p>
        </p:txBody>
      </p:sp>
      <p:pic>
        <p:nvPicPr>
          <p:cNvPr id="221" name="Google Shape;221;p241"/>
          <p:cNvPicPr preferRelativeResize="0"/>
          <p:nvPr/>
        </p:nvPicPr>
        <p:blipFill rotWithShape="1">
          <a:blip r:embed="rId2">
            <a:alphaModFix/>
          </a:blip>
          <a:srcRect l="71" r="59"/>
          <a:stretch/>
        </p:blipFill>
        <p:spPr>
          <a:xfrm>
            <a:off x="4885624" y="3"/>
            <a:ext cx="4258376" cy="5143498"/>
          </a:xfrm>
          <a:prstGeom prst="rect">
            <a:avLst/>
          </a:prstGeom>
          <a:noFill/>
          <a:ln>
            <a:noFill/>
          </a:ln>
        </p:spPr>
      </p:pic>
      <p:pic>
        <p:nvPicPr>
          <p:cNvPr id="222" name="Google Shape;222;p241"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223" name="Google Shape;223;p241"/>
          <p:cNvSpPr/>
          <p:nvPr/>
        </p:nvSpPr>
        <p:spPr>
          <a:xfrm>
            <a:off x="0" y="378373"/>
            <a:ext cx="3866493" cy="461141"/>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24" name="Google Shape;224;p241"/>
          <p:cNvSpPr txBox="1">
            <a:spLocks noGrp="1"/>
          </p:cNvSpPr>
          <p:nvPr>
            <p:ph type="title"/>
          </p:nvPr>
        </p:nvSpPr>
        <p:spPr>
          <a:xfrm>
            <a:off x="144711" y="436897"/>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 name="Google Shape;225;p241"/>
          <p:cNvSpPr txBox="1">
            <a:spLocks noGrp="1"/>
          </p:cNvSpPr>
          <p:nvPr>
            <p:ph type="body" idx="1"/>
          </p:nvPr>
        </p:nvSpPr>
        <p:spPr>
          <a:xfrm>
            <a:off x="144711" y="1422475"/>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 name="Google Shape;226;p241"/>
          <p:cNvSpPr txBox="1">
            <a:spLocks noGrp="1"/>
          </p:cNvSpPr>
          <p:nvPr>
            <p:ph type="body" idx="2"/>
          </p:nvPr>
        </p:nvSpPr>
        <p:spPr>
          <a:xfrm>
            <a:off x="144711" y="954389"/>
            <a:ext cx="4343206" cy="358011"/>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7"/>
        <p:cNvGrpSpPr/>
        <p:nvPr/>
      </p:nvGrpSpPr>
      <p:grpSpPr>
        <a:xfrm>
          <a:off x="0" y="0"/>
          <a:ext cx="0" cy="0"/>
          <a:chOff x="0" y="0"/>
          <a:chExt cx="0" cy="0"/>
        </a:xfrm>
      </p:grpSpPr>
      <p:pic>
        <p:nvPicPr>
          <p:cNvPr id="18" name="Google Shape;18;p216"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19" name="Google Shape;19;p216"/>
          <p:cNvGrpSpPr/>
          <p:nvPr/>
        </p:nvGrpSpPr>
        <p:grpSpPr>
          <a:xfrm>
            <a:off x="270525" y="226006"/>
            <a:ext cx="175225" cy="4293887"/>
            <a:chOff x="270520" y="1140367"/>
            <a:chExt cx="175260" cy="4075443"/>
          </a:xfrm>
        </p:grpSpPr>
        <p:grpSp>
          <p:nvGrpSpPr>
            <p:cNvPr id="20" name="Google Shape;20;p216"/>
            <p:cNvGrpSpPr/>
            <p:nvPr/>
          </p:nvGrpSpPr>
          <p:grpSpPr>
            <a:xfrm>
              <a:off x="270520" y="3891468"/>
              <a:ext cx="175260" cy="1324342"/>
              <a:chOff x="129115" y="3948030"/>
              <a:chExt cx="175260" cy="1324342"/>
            </a:xfrm>
          </p:grpSpPr>
          <p:sp>
            <p:nvSpPr>
              <p:cNvPr id="21" name="Google Shape;21;p216"/>
              <p:cNvSpPr/>
              <p:nvPr/>
            </p:nvSpPr>
            <p:spPr>
              <a:xfrm>
                <a:off x="129115" y="394803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 name="Google Shape;22;p216"/>
              <p:cNvCxnSpPr/>
              <p:nvPr/>
            </p:nvCxnSpPr>
            <p:spPr>
              <a:xfrm>
                <a:off x="216745" y="415952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23" name="Google Shape;23;p216"/>
            <p:cNvGrpSpPr/>
            <p:nvPr/>
          </p:nvGrpSpPr>
          <p:grpSpPr>
            <a:xfrm>
              <a:off x="270520" y="1140367"/>
              <a:ext cx="175260" cy="2488023"/>
              <a:chOff x="129115" y="1196929"/>
              <a:chExt cx="175260" cy="2488023"/>
            </a:xfrm>
          </p:grpSpPr>
          <p:cxnSp>
            <p:nvCxnSpPr>
              <p:cNvPr id="24" name="Google Shape;24;p216"/>
              <p:cNvCxnSpPr/>
              <p:nvPr/>
            </p:nvCxnSpPr>
            <p:spPr>
              <a:xfrm flipH="1">
                <a:off x="214345" y="1402852"/>
                <a:ext cx="2400" cy="2282100"/>
              </a:xfrm>
              <a:prstGeom prst="straightConnector1">
                <a:avLst/>
              </a:prstGeom>
              <a:noFill/>
              <a:ln w="12700" cap="flat" cmpd="sng">
                <a:solidFill>
                  <a:schemeClr val="dk2"/>
                </a:solidFill>
                <a:prstDash val="solid"/>
                <a:round/>
                <a:headEnd type="none" w="sm" len="sm"/>
                <a:tailEnd type="none" w="sm" len="sm"/>
              </a:ln>
            </p:spPr>
          </p:cxnSp>
          <p:sp>
            <p:nvSpPr>
              <p:cNvPr id="25" name="Google Shape;25;p216"/>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27"/>
        <p:cNvGrpSpPr/>
        <p:nvPr/>
      </p:nvGrpSpPr>
      <p:grpSpPr>
        <a:xfrm>
          <a:off x="0" y="0"/>
          <a:ext cx="0" cy="0"/>
          <a:chOff x="0" y="0"/>
          <a:chExt cx="0" cy="0"/>
        </a:xfrm>
      </p:grpSpPr>
      <p:grpSp>
        <p:nvGrpSpPr>
          <p:cNvPr id="228" name="Google Shape;228;p242"/>
          <p:cNvGrpSpPr/>
          <p:nvPr/>
        </p:nvGrpSpPr>
        <p:grpSpPr>
          <a:xfrm>
            <a:off x="2494464" y="494214"/>
            <a:ext cx="4155074" cy="4155073"/>
            <a:chOff x="2119794" y="-36836"/>
            <a:chExt cx="5217173" cy="5217173"/>
          </a:xfrm>
        </p:grpSpPr>
        <p:sp>
          <p:nvSpPr>
            <p:cNvPr id="229" name="Google Shape;229;p242"/>
            <p:cNvSpPr/>
            <p:nvPr/>
          </p:nvSpPr>
          <p:spPr>
            <a:xfrm rot="-10121413">
              <a:off x="5995473" y="1510692"/>
              <a:ext cx="1065477"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0" name="Google Shape;230;p242"/>
            <p:cNvSpPr/>
            <p:nvPr/>
          </p:nvSpPr>
          <p:spPr>
            <a:xfrm rot="1811965">
              <a:off x="2648325" y="3118285"/>
              <a:ext cx="827384"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31" name="Google Shape;231;p242"/>
            <p:cNvGrpSpPr/>
            <p:nvPr/>
          </p:nvGrpSpPr>
          <p:grpSpPr>
            <a:xfrm>
              <a:off x="2119794" y="-36836"/>
              <a:ext cx="5217173" cy="5217173"/>
              <a:chOff x="2334961" y="334711"/>
              <a:chExt cx="4626477" cy="4626477"/>
            </a:xfrm>
          </p:grpSpPr>
          <p:grpSp>
            <p:nvGrpSpPr>
              <p:cNvPr id="232" name="Google Shape;232;p242"/>
              <p:cNvGrpSpPr/>
              <p:nvPr/>
            </p:nvGrpSpPr>
            <p:grpSpPr>
              <a:xfrm>
                <a:off x="2334961" y="334711"/>
                <a:ext cx="4626477" cy="4626477"/>
                <a:chOff x="2334961" y="334711"/>
                <a:chExt cx="4626477" cy="4626477"/>
              </a:xfrm>
            </p:grpSpPr>
            <p:sp>
              <p:nvSpPr>
                <p:cNvPr id="233" name="Google Shape;233;p242"/>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4" name="Google Shape;234;p242"/>
                <p:cNvSpPr/>
                <p:nvPr/>
              </p:nvSpPr>
              <p:spPr>
                <a:xfrm rot="-3390336">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5" name="Google Shape;235;p242"/>
                <p:cNvSpPr/>
                <p:nvPr/>
              </p:nvSpPr>
              <p:spPr>
                <a:xfrm rot="-5737848">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6" name="Google Shape;236;p242"/>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7" name="Google Shape;237;p242"/>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38" name="Google Shape;238;p242"/>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39"/>
        <p:cNvGrpSpPr/>
        <p:nvPr/>
      </p:nvGrpSpPr>
      <p:grpSpPr>
        <a:xfrm>
          <a:off x="0" y="0"/>
          <a:ext cx="0" cy="0"/>
          <a:chOff x="0" y="0"/>
          <a:chExt cx="0" cy="0"/>
        </a:xfrm>
      </p:grpSpPr>
      <p:grpSp>
        <p:nvGrpSpPr>
          <p:cNvPr id="240" name="Google Shape;240;p243"/>
          <p:cNvGrpSpPr/>
          <p:nvPr/>
        </p:nvGrpSpPr>
        <p:grpSpPr>
          <a:xfrm>
            <a:off x="2494465" y="494214"/>
            <a:ext cx="4155072" cy="4155073"/>
            <a:chOff x="2119794" y="-36836"/>
            <a:chExt cx="5217173" cy="5217173"/>
          </a:xfrm>
        </p:grpSpPr>
        <p:sp>
          <p:nvSpPr>
            <p:cNvPr id="241" name="Google Shape;241;p243"/>
            <p:cNvSpPr/>
            <p:nvPr/>
          </p:nvSpPr>
          <p:spPr>
            <a:xfrm rot="-10121413">
              <a:off x="5995473" y="1510692"/>
              <a:ext cx="1065477"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2" name="Google Shape;242;p243"/>
            <p:cNvSpPr/>
            <p:nvPr/>
          </p:nvSpPr>
          <p:spPr>
            <a:xfrm rot="1811965">
              <a:off x="2648325" y="3118285"/>
              <a:ext cx="827384"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243" name="Google Shape;243;p243"/>
            <p:cNvGrpSpPr/>
            <p:nvPr/>
          </p:nvGrpSpPr>
          <p:grpSpPr>
            <a:xfrm>
              <a:off x="2119794" y="-36836"/>
              <a:ext cx="5217173" cy="5217173"/>
              <a:chOff x="2334961" y="334711"/>
              <a:chExt cx="4626477" cy="4626477"/>
            </a:xfrm>
          </p:grpSpPr>
          <p:grpSp>
            <p:nvGrpSpPr>
              <p:cNvPr id="244" name="Google Shape;244;p243"/>
              <p:cNvGrpSpPr/>
              <p:nvPr/>
            </p:nvGrpSpPr>
            <p:grpSpPr>
              <a:xfrm>
                <a:off x="2334961" y="334711"/>
                <a:ext cx="4626477" cy="4626477"/>
                <a:chOff x="2334961" y="334711"/>
                <a:chExt cx="4626477" cy="4626477"/>
              </a:xfrm>
            </p:grpSpPr>
            <p:sp>
              <p:nvSpPr>
                <p:cNvPr id="245" name="Google Shape;245;p243"/>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6" name="Google Shape;246;p243"/>
                <p:cNvSpPr/>
                <p:nvPr/>
              </p:nvSpPr>
              <p:spPr>
                <a:xfrm rot="-3390336">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7" name="Google Shape;247;p243"/>
                <p:cNvSpPr/>
                <p:nvPr/>
              </p:nvSpPr>
              <p:spPr>
                <a:xfrm rot="-5737848">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8" name="Google Shape;248;p243"/>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9" name="Google Shape;249;p243"/>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50" name="Google Shape;250;p243"/>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51"/>
        <p:cNvGrpSpPr/>
        <p:nvPr/>
      </p:nvGrpSpPr>
      <p:grpSpPr>
        <a:xfrm>
          <a:off x="0" y="0"/>
          <a:ext cx="0" cy="0"/>
          <a:chOff x="0" y="0"/>
          <a:chExt cx="0" cy="0"/>
        </a:xfrm>
      </p:grpSpPr>
      <p:pic>
        <p:nvPicPr>
          <p:cNvPr id="252" name="Google Shape;252;p244"/>
          <p:cNvPicPr preferRelativeResize="0"/>
          <p:nvPr/>
        </p:nvPicPr>
        <p:blipFill rotWithShape="1">
          <a:blip r:embed="rId2">
            <a:alphaModFix/>
          </a:blip>
          <a:srcRect/>
          <a:stretch/>
        </p:blipFill>
        <p:spPr>
          <a:xfrm>
            <a:off x="2924496" y="901633"/>
            <a:ext cx="3295009" cy="3449032"/>
          </a:xfrm>
          <a:prstGeom prst="rect">
            <a:avLst/>
          </a:prstGeom>
          <a:noFill/>
          <a:ln>
            <a:noFill/>
          </a:ln>
        </p:spPr>
      </p:pic>
      <p:sp>
        <p:nvSpPr>
          <p:cNvPr id="253" name="Google Shape;253;p244"/>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54"/>
        <p:cNvGrpSpPr/>
        <p:nvPr/>
      </p:nvGrpSpPr>
      <p:grpSpPr>
        <a:xfrm>
          <a:off x="0" y="0"/>
          <a:ext cx="0" cy="0"/>
          <a:chOff x="0" y="0"/>
          <a:chExt cx="0" cy="0"/>
        </a:xfrm>
      </p:grpSpPr>
      <p:pic>
        <p:nvPicPr>
          <p:cNvPr id="255" name="Google Shape;255;p245"/>
          <p:cNvPicPr preferRelativeResize="0"/>
          <p:nvPr/>
        </p:nvPicPr>
        <p:blipFill rotWithShape="1">
          <a:blip r:embed="rId2">
            <a:alphaModFix/>
          </a:blip>
          <a:srcRect/>
          <a:stretch/>
        </p:blipFill>
        <p:spPr>
          <a:xfrm>
            <a:off x="2555408" y="637575"/>
            <a:ext cx="4004832" cy="4042613"/>
          </a:xfrm>
          <a:prstGeom prst="rect">
            <a:avLst/>
          </a:prstGeom>
          <a:noFill/>
          <a:ln>
            <a:noFill/>
          </a:ln>
        </p:spPr>
      </p:pic>
      <p:sp>
        <p:nvSpPr>
          <p:cNvPr id="256" name="Google Shape;256;p245"/>
          <p:cNvSpPr txBox="1">
            <a:spLocks noGrp="1"/>
          </p:cNvSpPr>
          <p:nvPr>
            <p:ph type="body" idx="1"/>
          </p:nvPr>
        </p:nvSpPr>
        <p:spPr>
          <a:xfrm>
            <a:off x="3028189"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57"/>
        <p:cNvGrpSpPr/>
        <p:nvPr/>
      </p:nvGrpSpPr>
      <p:grpSpPr>
        <a:xfrm>
          <a:off x="0" y="0"/>
          <a:ext cx="0" cy="0"/>
          <a:chOff x="0" y="0"/>
          <a:chExt cx="0" cy="0"/>
        </a:xfrm>
      </p:grpSpPr>
      <p:pic>
        <p:nvPicPr>
          <p:cNvPr id="258" name="Google Shape;258;p246" descr="Icon&#10;&#10;Description automatically generated"/>
          <p:cNvPicPr preferRelativeResize="0"/>
          <p:nvPr/>
        </p:nvPicPr>
        <p:blipFill rotWithShape="1">
          <a:blip r:embed="rId2">
            <a:alphaModFix/>
          </a:blip>
          <a:srcRect/>
          <a:stretch/>
        </p:blipFill>
        <p:spPr>
          <a:xfrm>
            <a:off x="2360040" y="277448"/>
            <a:ext cx="4422039" cy="4588604"/>
          </a:xfrm>
          <a:prstGeom prst="rect">
            <a:avLst/>
          </a:prstGeom>
          <a:noFill/>
          <a:ln>
            <a:noFill/>
          </a:ln>
        </p:spPr>
      </p:pic>
      <p:sp>
        <p:nvSpPr>
          <p:cNvPr id="259" name="Google Shape;259;p246"/>
          <p:cNvSpPr txBox="1">
            <a:spLocks noGrp="1"/>
          </p:cNvSpPr>
          <p:nvPr>
            <p:ph type="body" idx="1"/>
          </p:nvPr>
        </p:nvSpPr>
        <p:spPr>
          <a:xfrm>
            <a:off x="3117397" y="2666490"/>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0" name="Google Shape;260;p246"/>
          <p:cNvSpPr txBox="1">
            <a:spLocks noGrp="1"/>
          </p:cNvSpPr>
          <p:nvPr>
            <p:ph type="body" idx="2"/>
          </p:nvPr>
        </p:nvSpPr>
        <p:spPr>
          <a:xfrm>
            <a:off x="2894151" y="1477631"/>
            <a:ext cx="1510581" cy="5072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61"/>
        <p:cNvGrpSpPr/>
        <p:nvPr/>
      </p:nvGrpSpPr>
      <p:grpSpPr>
        <a:xfrm>
          <a:off x="0" y="0"/>
          <a:ext cx="0" cy="0"/>
          <a:chOff x="0" y="0"/>
          <a:chExt cx="0" cy="0"/>
        </a:xfrm>
      </p:grpSpPr>
      <p:pic>
        <p:nvPicPr>
          <p:cNvPr id="262" name="Google Shape;262;p24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63" name="Google Shape;263;p247"/>
          <p:cNvSpPr/>
          <p:nvPr/>
        </p:nvSpPr>
        <p:spPr>
          <a:xfrm>
            <a:off x="496108" y="1739452"/>
            <a:ext cx="840827" cy="1856806"/>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4" name="Google Shape;264;p247"/>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5" name="Google Shape;265;p247"/>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66" name="Google Shape;266;p247"/>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7" name="Google Shape;267;p247"/>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8" name="Google Shape;268;p247"/>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69" name="Google Shape;269;p247"/>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0" name="Google Shape;270;p247"/>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 name="Google Shape;271;p24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 name="Google Shape;272;p24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73"/>
        <p:cNvGrpSpPr/>
        <p:nvPr/>
      </p:nvGrpSpPr>
      <p:grpSpPr>
        <a:xfrm>
          <a:off x="0" y="0"/>
          <a:ext cx="0" cy="0"/>
          <a:chOff x="0" y="0"/>
          <a:chExt cx="0" cy="0"/>
        </a:xfrm>
      </p:grpSpPr>
      <p:pic>
        <p:nvPicPr>
          <p:cNvPr id="274" name="Google Shape;274;p24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75" name="Google Shape;275;p248"/>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6" name="Google Shape;276;p248"/>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77" name="Google Shape;277;p248"/>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78" name="Google Shape;278;p248"/>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9" name="Google Shape;279;p248"/>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80" name="Google Shape;280;p248"/>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81" name="Google Shape;281;p248"/>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2" name="Google Shape;282;p248"/>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 name="Google Shape;283;p24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 name="Google Shape;284;p24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85"/>
        <p:cNvGrpSpPr/>
        <p:nvPr/>
      </p:nvGrpSpPr>
      <p:grpSpPr>
        <a:xfrm>
          <a:off x="0" y="0"/>
          <a:ext cx="0" cy="0"/>
          <a:chOff x="0" y="0"/>
          <a:chExt cx="0" cy="0"/>
        </a:xfrm>
      </p:grpSpPr>
      <p:pic>
        <p:nvPicPr>
          <p:cNvPr id="286" name="Google Shape;286;p24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287" name="Google Shape;287;p249"/>
          <p:cNvCxnSpPr/>
          <p:nvPr/>
        </p:nvCxnSpPr>
        <p:spPr>
          <a:xfrm rot="10800000" flipH="1">
            <a:off x="0" y="2140588"/>
            <a:ext cx="9143999" cy="1"/>
          </a:xfrm>
          <a:prstGeom prst="straightConnector1">
            <a:avLst/>
          </a:prstGeom>
          <a:noFill/>
          <a:ln w="9525" cap="flat" cmpd="sng">
            <a:solidFill>
              <a:srgbClr val="D8D8D8"/>
            </a:solidFill>
            <a:prstDash val="solid"/>
            <a:round/>
            <a:headEnd type="none" w="sm" len="sm"/>
            <a:tailEnd type="none" w="sm" len="sm"/>
          </a:ln>
        </p:spPr>
      </p:cxnSp>
      <p:grpSp>
        <p:nvGrpSpPr>
          <p:cNvPr id="288" name="Google Shape;288;p249"/>
          <p:cNvGrpSpPr/>
          <p:nvPr/>
        </p:nvGrpSpPr>
        <p:grpSpPr>
          <a:xfrm>
            <a:off x="2257341" y="1861278"/>
            <a:ext cx="560368" cy="825149"/>
            <a:chOff x="2257341" y="1871217"/>
            <a:chExt cx="560368" cy="825149"/>
          </a:xfrm>
        </p:grpSpPr>
        <p:sp>
          <p:nvSpPr>
            <p:cNvPr id="289" name="Google Shape;289;p249"/>
            <p:cNvSpPr/>
            <p:nvPr/>
          </p:nvSpPr>
          <p:spPr>
            <a:xfrm rot="2700000">
              <a:off x="2339405" y="1953281"/>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 name="Google Shape;290;p249"/>
            <p:cNvSpPr/>
            <p:nvPr/>
          </p:nvSpPr>
          <p:spPr>
            <a:xfrm rot="2700000">
              <a:off x="2339405"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1" name="Google Shape;291;p249"/>
            <p:cNvCxnSpPr/>
            <p:nvPr/>
          </p:nvCxnSpPr>
          <p:spPr>
            <a:xfrm>
              <a:off x="2537525"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2" name="Google Shape;292;p249"/>
            <p:cNvSpPr/>
            <p:nvPr/>
          </p:nvSpPr>
          <p:spPr>
            <a:xfrm rot="2700000">
              <a:off x="2416331" y="2138998"/>
              <a:ext cx="242388" cy="242388"/>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3" name="Google Shape;293;p249"/>
          <p:cNvGrpSpPr/>
          <p:nvPr/>
        </p:nvGrpSpPr>
        <p:grpSpPr>
          <a:xfrm>
            <a:off x="6326292" y="1861278"/>
            <a:ext cx="560368" cy="825149"/>
            <a:chOff x="6326292" y="1871217"/>
            <a:chExt cx="560368" cy="825149"/>
          </a:xfrm>
        </p:grpSpPr>
        <p:sp>
          <p:nvSpPr>
            <p:cNvPr id="294" name="Google Shape;294;p249"/>
            <p:cNvSpPr/>
            <p:nvPr/>
          </p:nvSpPr>
          <p:spPr>
            <a:xfrm rot="2700000">
              <a:off x="6408356" y="1953281"/>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5" name="Google Shape;295;p249"/>
            <p:cNvSpPr/>
            <p:nvPr/>
          </p:nvSpPr>
          <p:spPr>
            <a:xfrm rot="2700000">
              <a:off x="6408356"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6" name="Google Shape;296;p249"/>
            <p:cNvCxnSpPr/>
            <p:nvPr/>
          </p:nvCxnSpPr>
          <p:spPr>
            <a:xfrm>
              <a:off x="6606476"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7" name="Google Shape;297;p249"/>
            <p:cNvSpPr/>
            <p:nvPr/>
          </p:nvSpPr>
          <p:spPr>
            <a:xfrm rot="2700000">
              <a:off x="6485282" y="2138998"/>
              <a:ext cx="242388" cy="242388"/>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98" name="Google Shape;298;p249"/>
          <p:cNvSpPr txBox="1">
            <a:spLocks noGrp="1"/>
          </p:cNvSpPr>
          <p:nvPr>
            <p:ph type="body" idx="1"/>
          </p:nvPr>
        </p:nvSpPr>
        <p:spPr>
          <a:xfrm>
            <a:off x="108292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9" name="Google Shape;299;p249"/>
          <p:cNvSpPr txBox="1">
            <a:spLocks noGrp="1"/>
          </p:cNvSpPr>
          <p:nvPr>
            <p:ph type="body" idx="2"/>
          </p:nvPr>
        </p:nvSpPr>
        <p:spPr>
          <a:xfrm>
            <a:off x="515187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0" name="Google Shape;300;p249"/>
          <p:cNvSpPr txBox="1">
            <a:spLocks noGrp="1"/>
          </p:cNvSpPr>
          <p:nvPr>
            <p:ph type="body" idx="3"/>
          </p:nvPr>
        </p:nvSpPr>
        <p:spPr>
          <a:xfrm>
            <a:off x="108292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 name="Google Shape;301;p249"/>
          <p:cNvSpPr txBox="1">
            <a:spLocks noGrp="1"/>
          </p:cNvSpPr>
          <p:nvPr>
            <p:ph type="body" idx="4"/>
          </p:nvPr>
        </p:nvSpPr>
        <p:spPr>
          <a:xfrm>
            <a:off x="515187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2" name="Google Shape;302;p24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3" name="Google Shape;303;p24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304"/>
        <p:cNvGrpSpPr/>
        <p:nvPr/>
      </p:nvGrpSpPr>
      <p:grpSpPr>
        <a:xfrm>
          <a:off x="0" y="0"/>
          <a:ext cx="0" cy="0"/>
          <a:chOff x="0" y="0"/>
          <a:chExt cx="0" cy="0"/>
        </a:xfrm>
      </p:grpSpPr>
      <p:pic>
        <p:nvPicPr>
          <p:cNvPr id="305" name="Google Shape;305;p25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06" name="Google Shape;306;p250"/>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7" name="Google Shape;307;p250"/>
          <p:cNvSpPr/>
          <p:nvPr/>
        </p:nvSpPr>
        <p:spPr>
          <a:xfrm>
            <a:off x="919659"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08" name="Google Shape;308;p250"/>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309" name="Google Shape;309;p250"/>
          <p:cNvSpPr txBox="1">
            <a:spLocks noGrp="1"/>
          </p:cNvSpPr>
          <p:nvPr>
            <p:ph type="body" idx="1"/>
          </p:nvPr>
        </p:nvSpPr>
        <p:spPr>
          <a:xfrm>
            <a:off x="1086864"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0" name="Google Shape;310;p250"/>
          <p:cNvSpPr/>
          <p:nvPr/>
        </p:nvSpPr>
        <p:spPr>
          <a:xfrm>
            <a:off x="3465552" y="1739452"/>
            <a:ext cx="840827" cy="1856806"/>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1" name="Google Shape;311;p250"/>
          <p:cNvSpPr/>
          <p:nvPr/>
        </p:nvSpPr>
        <p:spPr>
          <a:xfrm>
            <a:off x="3889103"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2" name="Google Shape;312;p250"/>
          <p:cNvSpPr txBox="1"/>
          <p:nvPr/>
        </p:nvSpPr>
        <p:spPr>
          <a:xfrm>
            <a:off x="3457696"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313" name="Google Shape;313;p250"/>
          <p:cNvSpPr txBox="1">
            <a:spLocks noGrp="1"/>
          </p:cNvSpPr>
          <p:nvPr>
            <p:ph type="body" idx="2"/>
          </p:nvPr>
        </p:nvSpPr>
        <p:spPr>
          <a:xfrm>
            <a:off x="4056308"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4" name="Google Shape;314;p250"/>
          <p:cNvSpPr/>
          <p:nvPr/>
        </p:nvSpPr>
        <p:spPr>
          <a:xfrm>
            <a:off x="6434995" y="1739452"/>
            <a:ext cx="840827" cy="1856806"/>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5" name="Google Shape;315;p250"/>
          <p:cNvSpPr/>
          <p:nvPr/>
        </p:nvSpPr>
        <p:spPr>
          <a:xfrm>
            <a:off x="6858546"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6" name="Google Shape;316;p250"/>
          <p:cNvSpPr txBox="1"/>
          <p:nvPr/>
        </p:nvSpPr>
        <p:spPr>
          <a:xfrm>
            <a:off x="6427139"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317" name="Google Shape;317;p250"/>
          <p:cNvSpPr txBox="1">
            <a:spLocks noGrp="1"/>
          </p:cNvSpPr>
          <p:nvPr>
            <p:ph type="body" idx="3"/>
          </p:nvPr>
        </p:nvSpPr>
        <p:spPr>
          <a:xfrm>
            <a:off x="7025751"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8" name="Google Shape;318;p25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9" name="Google Shape;319;p25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320"/>
        <p:cNvGrpSpPr/>
        <p:nvPr/>
      </p:nvGrpSpPr>
      <p:grpSpPr>
        <a:xfrm>
          <a:off x="0" y="0"/>
          <a:ext cx="0" cy="0"/>
          <a:chOff x="0" y="0"/>
          <a:chExt cx="0" cy="0"/>
        </a:xfrm>
      </p:grpSpPr>
      <p:pic>
        <p:nvPicPr>
          <p:cNvPr id="321" name="Google Shape;321;p25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22" name="Google Shape;322;p251"/>
          <p:cNvGrpSpPr/>
          <p:nvPr/>
        </p:nvGrpSpPr>
        <p:grpSpPr>
          <a:xfrm>
            <a:off x="0" y="2399230"/>
            <a:ext cx="9144001" cy="2349751"/>
            <a:chOff x="0" y="2182920"/>
            <a:chExt cx="9144001" cy="2349751"/>
          </a:xfrm>
        </p:grpSpPr>
        <p:sp>
          <p:nvSpPr>
            <p:cNvPr id="323" name="Google Shape;323;p251"/>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4" name="Google Shape;324;p251"/>
            <p:cNvGrpSpPr/>
            <p:nvPr/>
          </p:nvGrpSpPr>
          <p:grpSpPr>
            <a:xfrm>
              <a:off x="1229347" y="2182920"/>
              <a:ext cx="6685306" cy="1002265"/>
              <a:chOff x="976268" y="2064936"/>
              <a:chExt cx="6685306" cy="1002265"/>
            </a:xfrm>
          </p:grpSpPr>
          <p:sp>
            <p:nvSpPr>
              <p:cNvPr id="325" name="Google Shape;325;p251"/>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6" name="Google Shape;326;p251"/>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7" name="Google Shape;327;p251"/>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28" name="Google Shape;328;p251"/>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29" name="Google Shape;329;p251"/>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0" name="Google Shape;330;p251"/>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1" name="Google Shape;331;p251"/>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2" name="Google Shape;332;p251"/>
          <p:cNvSpPr>
            <a:spLocks noGrp="1"/>
          </p:cNvSpPr>
          <p:nvPr>
            <p:ph type="pic" idx="5"/>
          </p:nvPr>
        </p:nvSpPr>
        <p:spPr>
          <a:xfrm>
            <a:off x="1460973" y="2631002"/>
            <a:ext cx="539010" cy="538720"/>
          </a:xfrm>
          <a:prstGeom prst="rect">
            <a:avLst/>
          </a:prstGeom>
          <a:noFill/>
          <a:ln>
            <a:noFill/>
          </a:ln>
        </p:spPr>
      </p:sp>
      <p:sp>
        <p:nvSpPr>
          <p:cNvPr id="333" name="Google Shape;333;p251"/>
          <p:cNvSpPr>
            <a:spLocks noGrp="1"/>
          </p:cNvSpPr>
          <p:nvPr>
            <p:ph type="pic" idx="6"/>
          </p:nvPr>
        </p:nvSpPr>
        <p:spPr>
          <a:xfrm>
            <a:off x="4302493" y="2631002"/>
            <a:ext cx="539010" cy="538720"/>
          </a:xfrm>
          <a:prstGeom prst="rect">
            <a:avLst/>
          </a:prstGeom>
          <a:noFill/>
          <a:ln>
            <a:noFill/>
          </a:ln>
        </p:spPr>
      </p:sp>
      <p:sp>
        <p:nvSpPr>
          <p:cNvPr id="334" name="Google Shape;334;p251"/>
          <p:cNvSpPr>
            <a:spLocks noGrp="1"/>
          </p:cNvSpPr>
          <p:nvPr>
            <p:ph type="pic" idx="7"/>
          </p:nvPr>
        </p:nvSpPr>
        <p:spPr>
          <a:xfrm>
            <a:off x="7144013" y="2631002"/>
            <a:ext cx="539010" cy="538720"/>
          </a:xfrm>
          <a:prstGeom prst="rect">
            <a:avLst/>
          </a:prstGeom>
          <a:noFill/>
          <a:ln>
            <a:noFill/>
          </a:ln>
        </p:spPr>
      </p:sp>
      <p:sp>
        <p:nvSpPr>
          <p:cNvPr id="335" name="Google Shape;335;p25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36" name="Google Shape;336;p25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1_Caption lcJt8AR02Gc=">
    <p:spTree>
      <p:nvGrpSpPr>
        <p:cNvPr id="1" name="Shape 26"/>
        <p:cNvGrpSpPr/>
        <p:nvPr/>
      </p:nvGrpSpPr>
      <p:grpSpPr>
        <a:xfrm>
          <a:off x="0" y="0"/>
          <a:ext cx="0" cy="0"/>
          <a:chOff x="0" y="0"/>
          <a:chExt cx="0" cy="0"/>
        </a:xfrm>
      </p:grpSpPr>
      <p:sp>
        <p:nvSpPr>
          <p:cNvPr id="27" name="Google Shape;27;p311"/>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28" name="Google Shape;28;p31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29" name="Google Shape;29;p311" descr="Graphical user interface&#10;&#10;Description automatically generated with low confidence"/>
          <p:cNvPicPr preferRelativeResize="0"/>
          <p:nvPr/>
        </p:nvPicPr>
        <p:blipFill rotWithShape="1">
          <a:blip r:embed="rId3">
            <a:alphaModFix/>
          </a:blip>
          <a:srcRect/>
          <a:stretch/>
        </p:blipFill>
        <p:spPr>
          <a:xfrm>
            <a:off x="652061" y="192491"/>
            <a:ext cx="7839878" cy="4758519"/>
          </a:xfrm>
          <a:prstGeom prst="rect">
            <a:avLst/>
          </a:prstGeom>
          <a:noFill/>
          <a:ln>
            <a:noFill/>
          </a:ln>
        </p:spPr>
      </p:pic>
      <p:sp>
        <p:nvSpPr>
          <p:cNvPr id="30" name="Google Shape;30;p311"/>
          <p:cNvSpPr txBox="1">
            <a:spLocks noGrp="1"/>
          </p:cNvSpPr>
          <p:nvPr>
            <p:ph type="body" idx="1"/>
          </p:nvPr>
        </p:nvSpPr>
        <p:spPr>
          <a:xfrm>
            <a:off x="3087599" y="1365640"/>
            <a:ext cx="2968803" cy="450056"/>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31" name="Google Shape;31;p311"/>
          <p:cNvCxnSpPr/>
          <p:nvPr/>
        </p:nvCxnSpPr>
        <p:spPr>
          <a:xfrm>
            <a:off x="4069889" y="1814037"/>
            <a:ext cx="987552" cy="0"/>
          </a:xfrm>
          <a:prstGeom prst="straightConnector1">
            <a:avLst/>
          </a:prstGeom>
          <a:noFill/>
          <a:ln w="19050" cap="flat" cmpd="sng">
            <a:solidFill>
              <a:srgbClr val="BD8738"/>
            </a:solidFill>
            <a:prstDash val="solid"/>
            <a:miter lim="800000"/>
            <a:headEnd type="none" w="sm" len="sm"/>
            <a:tailEnd type="none" w="sm" len="sm"/>
          </a:ln>
        </p:spPr>
      </p:cxnSp>
      <p:cxnSp>
        <p:nvCxnSpPr>
          <p:cNvPr id="32" name="Google Shape;32;p311"/>
          <p:cNvCxnSpPr/>
          <p:nvPr/>
        </p:nvCxnSpPr>
        <p:spPr>
          <a:xfrm>
            <a:off x="3996377"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3" name="Google Shape;33;p311"/>
          <p:cNvCxnSpPr/>
          <p:nvPr/>
        </p:nvCxnSpPr>
        <p:spPr>
          <a:xfrm>
            <a:off x="4033133"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4" name="Google Shape;34;p311"/>
          <p:cNvCxnSpPr/>
          <p:nvPr/>
        </p:nvCxnSpPr>
        <p:spPr>
          <a:xfrm>
            <a:off x="5075539"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5" name="Google Shape;35;p311"/>
          <p:cNvCxnSpPr/>
          <p:nvPr/>
        </p:nvCxnSpPr>
        <p:spPr>
          <a:xfrm>
            <a:off x="5107533" y="1814037"/>
            <a:ext cx="18658" cy="0"/>
          </a:xfrm>
          <a:prstGeom prst="straightConnector1">
            <a:avLst/>
          </a:prstGeom>
          <a:noFill/>
          <a:ln w="19050" cap="flat" cmpd="sng">
            <a:solidFill>
              <a:srgbClr val="BD8738"/>
            </a:solidFill>
            <a:prstDash val="solid"/>
            <a:round/>
            <a:headEnd type="none" w="sm" len="sm"/>
            <a:tailEnd type="none" w="sm" len="sm"/>
          </a:ln>
        </p:spPr>
      </p:cxnSp>
      <p:sp>
        <p:nvSpPr>
          <p:cNvPr id="36" name="Google Shape;36;p311"/>
          <p:cNvSpPr txBox="1">
            <a:spLocks noGrp="1"/>
          </p:cNvSpPr>
          <p:nvPr>
            <p:ph type="body" idx="2"/>
          </p:nvPr>
        </p:nvSpPr>
        <p:spPr>
          <a:xfrm>
            <a:off x="2552700" y="2110157"/>
            <a:ext cx="4038600" cy="199191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337"/>
        <p:cNvGrpSpPr/>
        <p:nvPr/>
      </p:nvGrpSpPr>
      <p:grpSpPr>
        <a:xfrm>
          <a:off x="0" y="0"/>
          <a:ext cx="0" cy="0"/>
          <a:chOff x="0" y="0"/>
          <a:chExt cx="0" cy="0"/>
        </a:xfrm>
      </p:grpSpPr>
      <p:pic>
        <p:nvPicPr>
          <p:cNvPr id="338" name="Google Shape;338;p25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39" name="Google Shape;339;p252"/>
          <p:cNvGrpSpPr/>
          <p:nvPr/>
        </p:nvGrpSpPr>
        <p:grpSpPr>
          <a:xfrm>
            <a:off x="0" y="2399230"/>
            <a:ext cx="9144001" cy="2349751"/>
            <a:chOff x="0" y="2182920"/>
            <a:chExt cx="9144001" cy="2349751"/>
          </a:xfrm>
        </p:grpSpPr>
        <p:sp>
          <p:nvSpPr>
            <p:cNvPr id="340" name="Google Shape;340;p252"/>
            <p:cNvSpPr/>
            <p:nvPr/>
          </p:nvSpPr>
          <p:spPr>
            <a:xfrm>
              <a:off x="0" y="2689734"/>
              <a:ext cx="9144001" cy="18429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41" name="Google Shape;341;p252"/>
            <p:cNvGrpSpPr/>
            <p:nvPr/>
          </p:nvGrpSpPr>
          <p:grpSpPr>
            <a:xfrm>
              <a:off x="1229347" y="2182920"/>
              <a:ext cx="6685306" cy="1002265"/>
              <a:chOff x="976268" y="2064936"/>
              <a:chExt cx="6685306" cy="1002265"/>
            </a:xfrm>
          </p:grpSpPr>
          <p:sp>
            <p:nvSpPr>
              <p:cNvPr id="342" name="Google Shape;342;p252"/>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3" name="Google Shape;343;p252"/>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4" name="Google Shape;344;p252"/>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45" name="Google Shape;345;p252"/>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6" name="Google Shape;346;p252"/>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7" name="Google Shape;347;p252"/>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8" name="Google Shape;348;p252"/>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9" name="Google Shape;349;p252"/>
          <p:cNvSpPr>
            <a:spLocks noGrp="1"/>
          </p:cNvSpPr>
          <p:nvPr>
            <p:ph type="pic" idx="5"/>
          </p:nvPr>
        </p:nvSpPr>
        <p:spPr>
          <a:xfrm>
            <a:off x="1460973" y="2631002"/>
            <a:ext cx="539010" cy="538720"/>
          </a:xfrm>
          <a:prstGeom prst="rect">
            <a:avLst/>
          </a:prstGeom>
          <a:noFill/>
          <a:ln>
            <a:noFill/>
          </a:ln>
        </p:spPr>
      </p:sp>
      <p:sp>
        <p:nvSpPr>
          <p:cNvPr id="350" name="Google Shape;350;p252"/>
          <p:cNvSpPr>
            <a:spLocks noGrp="1"/>
          </p:cNvSpPr>
          <p:nvPr>
            <p:ph type="pic" idx="6"/>
          </p:nvPr>
        </p:nvSpPr>
        <p:spPr>
          <a:xfrm>
            <a:off x="4302493" y="2631002"/>
            <a:ext cx="539010" cy="538720"/>
          </a:xfrm>
          <a:prstGeom prst="rect">
            <a:avLst/>
          </a:prstGeom>
          <a:noFill/>
          <a:ln>
            <a:noFill/>
          </a:ln>
        </p:spPr>
      </p:sp>
      <p:sp>
        <p:nvSpPr>
          <p:cNvPr id="351" name="Google Shape;351;p252"/>
          <p:cNvSpPr>
            <a:spLocks noGrp="1"/>
          </p:cNvSpPr>
          <p:nvPr>
            <p:ph type="pic" idx="7"/>
          </p:nvPr>
        </p:nvSpPr>
        <p:spPr>
          <a:xfrm>
            <a:off x="7144013" y="2631002"/>
            <a:ext cx="539010" cy="538720"/>
          </a:xfrm>
          <a:prstGeom prst="rect">
            <a:avLst/>
          </a:prstGeom>
          <a:noFill/>
          <a:ln>
            <a:noFill/>
          </a:ln>
        </p:spPr>
      </p:sp>
      <p:sp>
        <p:nvSpPr>
          <p:cNvPr id="352" name="Google Shape;352;p25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3" name="Google Shape;353;p25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354"/>
        <p:cNvGrpSpPr/>
        <p:nvPr/>
      </p:nvGrpSpPr>
      <p:grpSpPr>
        <a:xfrm>
          <a:off x="0" y="0"/>
          <a:ext cx="0" cy="0"/>
          <a:chOff x="0" y="0"/>
          <a:chExt cx="0" cy="0"/>
        </a:xfrm>
      </p:grpSpPr>
      <p:pic>
        <p:nvPicPr>
          <p:cNvPr id="355" name="Google Shape;355;p25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6" name="Google Shape;356;p253"/>
          <p:cNvGrpSpPr/>
          <p:nvPr/>
        </p:nvGrpSpPr>
        <p:grpSpPr>
          <a:xfrm>
            <a:off x="0" y="2399230"/>
            <a:ext cx="9144001" cy="2349751"/>
            <a:chOff x="0" y="2182920"/>
            <a:chExt cx="9144001" cy="2349751"/>
          </a:xfrm>
        </p:grpSpPr>
        <p:sp>
          <p:nvSpPr>
            <p:cNvPr id="357" name="Google Shape;357;p253"/>
            <p:cNvSpPr/>
            <p:nvPr/>
          </p:nvSpPr>
          <p:spPr>
            <a:xfrm>
              <a:off x="0" y="2689734"/>
              <a:ext cx="9144001" cy="18429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58" name="Google Shape;358;p253"/>
            <p:cNvGrpSpPr/>
            <p:nvPr/>
          </p:nvGrpSpPr>
          <p:grpSpPr>
            <a:xfrm>
              <a:off x="1229347" y="2182920"/>
              <a:ext cx="6685306" cy="1002265"/>
              <a:chOff x="976268" y="2064936"/>
              <a:chExt cx="6685306" cy="1002265"/>
            </a:xfrm>
          </p:grpSpPr>
          <p:sp>
            <p:nvSpPr>
              <p:cNvPr id="359" name="Google Shape;359;p253"/>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0" name="Google Shape;360;p253"/>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1" name="Google Shape;361;p253"/>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62" name="Google Shape;362;p25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 name="Google Shape;363;p25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 name="Google Shape;364;p25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5" name="Google Shape;365;p25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6" name="Google Shape;366;p253"/>
          <p:cNvSpPr>
            <a:spLocks noGrp="1"/>
          </p:cNvSpPr>
          <p:nvPr>
            <p:ph type="pic" idx="5"/>
          </p:nvPr>
        </p:nvSpPr>
        <p:spPr>
          <a:xfrm>
            <a:off x="1460973" y="2631002"/>
            <a:ext cx="539010" cy="538720"/>
          </a:xfrm>
          <a:prstGeom prst="rect">
            <a:avLst/>
          </a:prstGeom>
          <a:noFill/>
          <a:ln>
            <a:noFill/>
          </a:ln>
        </p:spPr>
      </p:sp>
      <p:sp>
        <p:nvSpPr>
          <p:cNvPr id="367" name="Google Shape;367;p253"/>
          <p:cNvSpPr>
            <a:spLocks noGrp="1"/>
          </p:cNvSpPr>
          <p:nvPr>
            <p:ph type="pic" idx="6"/>
          </p:nvPr>
        </p:nvSpPr>
        <p:spPr>
          <a:xfrm>
            <a:off x="4302493" y="2631002"/>
            <a:ext cx="539010" cy="538720"/>
          </a:xfrm>
          <a:prstGeom prst="rect">
            <a:avLst/>
          </a:prstGeom>
          <a:noFill/>
          <a:ln>
            <a:noFill/>
          </a:ln>
        </p:spPr>
      </p:sp>
      <p:sp>
        <p:nvSpPr>
          <p:cNvPr id="368" name="Google Shape;368;p253"/>
          <p:cNvSpPr>
            <a:spLocks noGrp="1"/>
          </p:cNvSpPr>
          <p:nvPr>
            <p:ph type="pic" idx="7"/>
          </p:nvPr>
        </p:nvSpPr>
        <p:spPr>
          <a:xfrm>
            <a:off x="7144013" y="2631002"/>
            <a:ext cx="539010" cy="538720"/>
          </a:xfrm>
          <a:prstGeom prst="rect">
            <a:avLst/>
          </a:prstGeom>
          <a:noFill/>
          <a:ln>
            <a:noFill/>
          </a:ln>
        </p:spPr>
      </p:sp>
      <p:sp>
        <p:nvSpPr>
          <p:cNvPr id="369" name="Google Shape;369;p25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0" name="Google Shape;370;p25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371"/>
        <p:cNvGrpSpPr/>
        <p:nvPr/>
      </p:nvGrpSpPr>
      <p:grpSpPr>
        <a:xfrm>
          <a:off x="0" y="0"/>
          <a:ext cx="0" cy="0"/>
          <a:chOff x="0" y="0"/>
          <a:chExt cx="0" cy="0"/>
        </a:xfrm>
      </p:grpSpPr>
      <p:pic>
        <p:nvPicPr>
          <p:cNvPr id="372" name="Google Shape;372;p25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73" name="Google Shape;373;p254"/>
          <p:cNvGrpSpPr/>
          <p:nvPr/>
        </p:nvGrpSpPr>
        <p:grpSpPr>
          <a:xfrm>
            <a:off x="0" y="2399230"/>
            <a:ext cx="9144001" cy="2349751"/>
            <a:chOff x="0" y="2182920"/>
            <a:chExt cx="9144001" cy="2349751"/>
          </a:xfrm>
        </p:grpSpPr>
        <p:sp>
          <p:nvSpPr>
            <p:cNvPr id="374" name="Google Shape;374;p254"/>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75" name="Google Shape;375;p254"/>
            <p:cNvGrpSpPr/>
            <p:nvPr/>
          </p:nvGrpSpPr>
          <p:grpSpPr>
            <a:xfrm>
              <a:off x="1229347" y="2182920"/>
              <a:ext cx="6685306" cy="1002265"/>
              <a:chOff x="976268" y="2064936"/>
              <a:chExt cx="6685306" cy="1002265"/>
            </a:xfrm>
          </p:grpSpPr>
          <p:sp>
            <p:nvSpPr>
              <p:cNvPr id="376" name="Google Shape;376;p254"/>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7" name="Google Shape;377;p254"/>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8" name="Google Shape;378;p254"/>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79" name="Google Shape;379;p254"/>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0" name="Google Shape;380;p254"/>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1" name="Google Shape;381;p254"/>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2" name="Google Shape;382;p254"/>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3" name="Google Shape;383;p254"/>
          <p:cNvSpPr>
            <a:spLocks noGrp="1"/>
          </p:cNvSpPr>
          <p:nvPr>
            <p:ph type="pic" idx="5"/>
          </p:nvPr>
        </p:nvSpPr>
        <p:spPr>
          <a:xfrm>
            <a:off x="1460973" y="2631002"/>
            <a:ext cx="539010" cy="538720"/>
          </a:xfrm>
          <a:prstGeom prst="rect">
            <a:avLst/>
          </a:prstGeom>
          <a:noFill/>
          <a:ln>
            <a:noFill/>
          </a:ln>
        </p:spPr>
      </p:sp>
      <p:sp>
        <p:nvSpPr>
          <p:cNvPr id="384" name="Google Shape;384;p254"/>
          <p:cNvSpPr>
            <a:spLocks noGrp="1"/>
          </p:cNvSpPr>
          <p:nvPr>
            <p:ph type="pic" idx="6"/>
          </p:nvPr>
        </p:nvSpPr>
        <p:spPr>
          <a:xfrm>
            <a:off x="4302493" y="2631002"/>
            <a:ext cx="539010" cy="538720"/>
          </a:xfrm>
          <a:prstGeom prst="rect">
            <a:avLst/>
          </a:prstGeom>
          <a:noFill/>
          <a:ln>
            <a:noFill/>
          </a:ln>
        </p:spPr>
      </p:sp>
      <p:sp>
        <p:nvSpPr>
          <p:cNvPr id="385" name="Google Shape;385;p254"/>
          <p:cNvSpPr>
            <a:spLocks noGrp="1"/>
          </p:cNvSpPr>
          <p:nvPr>
            <p:ph type="pic" idx="7"/>
          </p:nvPr>
        </p:nvSpPr>
        <p:spPr>
          <a:xfrm>
            <a:off x="7144013" y="2631002"/>
            <a:ext cx="539010" cy="538720"/>
          </a:xfrm>
          <a:prstGeom prst="rect">
            <a:avLst/>
          </a:prstGeom>
          <a:noFill/>
          <a:ln>
            <a:noFill/>
          </a:ln>
        </p:spPr>
      </p:sp>
      <p:sp>
        <p:nvSpPr>
          <p:cNvPr id="386" name="Google Shape;386;p25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7" name="Google Shape;387;p25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388"/>
        <p:cNvGrpSpPr/>
        <p:nvPr/>
      </p:nvGrpSpPr>
      <p:grpSpPr>
        <a:xfrm>
          <a:off x="0" y="0"/>
          <a:ext cx="0" cy="0"/>
          <a:chOff x="0" y="0"/>
          <a:chExt cx="0" cy="0"/>
        </a:xfrm>
      </p:grpSpPr>
      <p:pic>
        <p:nvPicPr>
          <p:cNvPr id="389" name="Google Shape;389;p25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90" name="Google Shape;390;p255"/>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391" name="Google Shape;391;p25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392" name="Google Shape;392;p255"/>
          <p:cNvSpPr/>
          <p:nvPr/>
        </p:nvSpPr>
        <p:spPr>
          <a:xfrm>
            <a:off x="1165467"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3" name="Google Shape;393;p255"/>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4" name="Google Shape;394;p255"/>
          <p:cNvSpPr/>
          <p:nvPr/>
        </p:nvSpPr>
        <p:spPr>
          <a:xfrm>
            <a:off x="4172079"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5" name="Google Shape;395;p255"/>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6" name="Google Shape;396;p255"/>
          <p:cNvSpPr/>
          <p:nvPr/>
        </p:nvSpPr>
        <p:spPr>
          <a:xfrm>
            <a:off x="7178690"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7" name="Google Shape;397;p255"/>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8" name="Google Shape;398;p255"/>
          <p:cNvSpPr>
            <a:spLocks noGrp="1"/>
          </p:cNvSpPr>
          <p:nvPr>
            <p:ph type="pic" idx="4"/>
          </p:nvPr>
        </p:nvSpPr>
        <p:spPr>
          <a:xfrm>
            <a:off x="1324089" y="1830915"/>
            <a:ext cx="482600" cy="482600"/>
          </a:xfrm>
          <a:prstGeom prst="rect">
            <a:avLst/>
          </a:prstGeom>
          <a:noFill/>
          <a:ln>
            <a:noFill/>
          </a:ln>
        </p:spPr>
      </p:sp>
      <p:sp>
        <p:nvSpPr>
          <p:cNvPr id="399" name="Google Shape;399;p255"/>
          <p:cNvSpPr>
            <a:spLocks noGrp="1"/>
          </p:cNvSpPr>
          <p:nvPr>
            <p:ph type="pic" idx="5"/>
          </p:nvPr>
        </p:nvSpPr>
        <p:spPr>
          <a:xfrm>
            <a:off x="4330701" y="1830915"/>
            <a:ext cx="482600" cy="482600"/>
          </a:xfrm>
          <a:prstGeom prst="rect">
            <a:avLst/>
          </a:prstGeom>
          <a:noFill/>
          <a:ln>
            <a:noFill/>
          </a:ln>
        </p:spPr>
      </p:sp>
      <p:sp>
        <p:nvSpPr>
          <p:cNvPr id="400" name="Google Shape;400;p255"/>
          <p:cNvSpPr>
            <a:spLocks noGrp="1"/>
          </p:cNvSpPr>
          <p:nvPr>
            <p:ph type="pic" idx="6"/>
          </p:nvPr>
        </p:nvSpPr>
        <p:spPr>
          <a:xfrm>
            <a:off x="7337312" y="1830915"/>
            <a:ext cx="482600" cy="482600"/>
          </a:xfrm>
          <a:prstGeom prst="rect">
            <a:avLst/>
          </a:prstGeom>
          <a:noFill/>
          <a:ln>
            <a:noFill/>
          </a:ln>
        </p:spPr>
      </p:sp>
      <p:sp>
        <p:nvSpPr>
          <p:cNvPr id="401" name="Google Shape;401;p255"/>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2" name="Google Shape;402;p255"/>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3" name="Google Shape;403;p255"/>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4" name="Google Shape;404;p25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5" name="Google Shape;405;p25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406"/>
        <p:cNvGrpSpPr/>
        <p:nvPr/>
      </p:nvGrpSpPr>
      <p:grpSpPr>
        <a:xfrm>
          <a:off x="0" y="0"/>
          <a:ext cx="0" cy="0"/>
          <a:chOff x="0" y="0"/>
          <a:chExt cx="0" cy="0"/>
        </a:xfrm>
      </p:grpSpPr>
      <p:pic>
        <p:nvPicPr>
          <p:cNvPr id="407" name="Google Shape;407;p25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08" name="Google Shape;408;p256"/>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09" name="Google Shape;409;p256"/>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410" name="Google Shape;410;p256"/>
          <p:cNvSpPr/>
          <p:nvPr/>
        </p:nvSpPr>
        <p:spPr>
          <a:xfrm>
            <a:off x="1165467"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1" name="Google Shape;411;p256"/>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2" name="Google Shape;412;p256"/>
          <p:cNvSpPr/>
          <p:nvPr/>
        </p:nvSpPr>
        <p:spPr>
          <a:xfrm>
            <a:off x="4172079"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3" name="Google Shape;413;p256"/>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4" name="Google Shape;414;p256"/>
          <p:cNvSpPr/>
          <p:nvPr/>
        </p:nvSpPr>
        <p:spPr>
          <a:xfrm>
            <a:off x="7178690"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5" name="Google Shape;415;p256"/>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6" name="Google Shape;416;p256"/>
          <p:cNvSpPr>
            <a:spLocks noGrp="1"/>
          </p:cNvSpPr>
          <p:nvPr>
            <p:ph type="pic" idx="4"/>
          </p:nvPr>
        </p:nvSpPr>
        <p:spPr>
          <a:xfrm>
            <a:off x="1324089" y="1830915"/>
            <a:ext cx="482600" cy="482600"/>
          </a:xfrm>
          <a:prstGeom prst="rect">
            <a:avLst/>
          </a:prstGeom>
          <a:noFill/>
          <a:ln>
            <a:noFill/>
          </a:ln>
        </p:spPr>
      </p:sp>
      <p:sp>
        <p:nvSpPr>
          <p:cNvPr id="417" name="Google Shape;417;p256"/>
          <p:cNvSpPr>
            <a:spLocks noGrp="1"/>
          </p:cNvSpPr>
          <p:nvPr>
            <p:ph type="pic" idx="5"/>
          </p:nvPr>
        </p:nvSpPr>
        <p:spPr>
          <a:xfrm>
            <a:off x="4330701" y="1830915"/>
            <a:ext cx="482600" cy="482600"/>
          </a:xfrm>
          <a:prstGeom prst="rect">
            <a:avLst/>
          </a:prstGeom>
          <a:noFill/>
          <a:ln>
            <a:noFill/>
          </a:ln>
        </p:spPr>
      </p:sp>
      <p:sp>
        <p:nvSpPr>
          <p:cNvPr id="418" name="Google Shape;418;p256"/>
          <p:cNvSpPr>
            <a:spLocks noGrp="1"/>
          </p:cNvSpPr>
          <p:nvPr>
            <p:ph type="pic" idx="6"/>
          </p:nvPr>
        </p:nvSpPr>
        <p:spPr>
          <a:xfrm>
            <a:off x="7337312" y="1830915"/>
            <a:ext cx="482600" cy="482600"/>
          </a:xfrm>
          <a:prstGeom prst="rect">
            <a:avLst/>
          </a:prstGeom>
          <a:noFill/>
          <a:ln>
            <a:noFill/>
          </a:ln>
        </p:spPr>
      </p:sp>
      <p:sp>
        <p:nvSpPr>
          <p:cNvPr id="419" name="Google Shape;419;p256"/>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0" name="Google Shape;420;p256"/>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1" name="Google Shape;421;p256"/>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2" name="Google Shape;422;p25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3" name="Google Shape;423;p25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424"/>
        <p:cNvGrpSpPr/>
        <p:nvPr/>
      </p:nvGrpSpPr>
      <p:grpSpPr>
        <a:xfrm>
          <a:off x="0" y="0"/>
          <a:ext cx="0" cy="0"/>
          <a:chOff x="0" y="0"/>
          <a:chExt cx="0" cy="0"/>
        </a:xfrm>
      </p:grpSpPr>
      <p:pic>
        <p:nvPicPr>
          <p:cNvPr id="425" name="Google Shape;425;p25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26" name="Google Shape;426;p257"/>
          <p:cNvSpPr/>
          <p:nvPr/>
        </p:nvSpPr>
        <p:spPr>
          <a:xfrm>
            <a:off x="1369704" y="2023249"/>
            <a:ext cx="6404592" cy="45719"/>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427" name="Google Shape;427;p257"/>
          <p:cNvGrpSpPr/>
          <p:nvPr/>
        </p:nvGrpSpPr>
        <p:grpSpPr>
          <a:xfrm>
            <a:off x="865742" y="1720353"/>
            <a:ext cx="7412516" cy="894818"/>
            <a:chOff x="865742" y="1720353"/>
            <a:chExt cx="7412516" cy="894818"/>
          </a:xfrm>
        </p:grpSpPr>
        <p:grpSp>
          <p:nvGrpSpPr>
            <p:cNvPr id="428" name="Google Shape;428;p257"/>
            <p:cNvGrpSpPr/>
            <p:nvPr/>
          </p:nvGrpSpPr>
          <p:grpSpPr>
            <a:xfrm>
              <a:off x="3119411" y="1720353"/>
              <a:ext cx="651510" cy="894818"/>
              <a:chOff x="2980317" y="2014294"/>
              <a:chExt cx="651510" cy="894818"/>
            </a:xfrm>
          </p:grpSpPr>
          <p:cxnSp>
            <p:nvCxnSpPr>
              <p:cNvPr id="429" name="Google Shape;429;p257"/>
              <p:cNvCxnSpPr>
                <a:endCxn id="430" idx="4"/>
              </p:cNvCxnSpPr>
              <p:nvPr/>
            </p:nvCxnSpPr>
            <p:spPr>
              <a:xfrm rot="10800000">
                <a:off x="3306072"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1" name="Google Shape;431;p257"/>
              <p:cNvSpPr/>
              <p:nvPr/>
            </p:nvSpPr>
            <p:spPr>
              <a:xfrm>
                <a:off x="2980317"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0" name="Google Shape;430;p257"/>
              <p:cNvSpPr/>
              <p:nvPr/>
            </p:nvSpPr>
            <p:spPr>
              <a:xfrm>
                <a:off x="3051109"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432" name="Google Shape;432;p257"/>
            <p:cNvGrpSpPr/>
            <p:nvPr/>
          </p:nvGrpSpPr>
          <p:grpSpPr>
            <a:xfrm>
              <a:off x="5373080" y="1720353"/>
              <a:ext cx="651510" cy="894818"/>
              <a:chOff x="5071929" y="2014294"/>
              <a:chExt cx="651510" cy="894818"/>
            </a:xfrm>
          </p:grpSpPr>
          <p:cxnSp>
            <p:nvCxnSpPr>
              <p:cNvPr id="433" name="Google Shape;433;p257"/>
              <p:cNvCxnSpPr>
                <a:endCxn id="434" idx="4"/>
              </p:cNvCxnSpPr>
              <p:nvPr/>
            </p:nvCxnSpPr>
            <p:spPr>
              <a:xfrm rot="10800000">
                <a:off x="5397684"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5" name="Google Shape;435;p257"/>
              <p:cNvSpPr/>
              <p:nvPr/>
            </p:nvSpPr>
            <p:spPr>
              <a:xfrm>
                <a:off x="5071929"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4" name="Google Shape;434;p257"/>
              <p:cNvSpPr/>
              <p:nvPr/>
            </p:nvSpPr>
            <p:spPr>
              <a:xfrm>
                <a:off x="5142721"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436" name="Google Shape;436;p257"/>
            <p:cNvGrpSpPr/>
            <p:nvPr/>
          </p:nvGrpSpPr>
          <p:grpSpPr>
            <a:xfrm>
              <a:off x="7626748" y="1720353"/>
              <a:ext cx="651510" cy="894818"/>
              <a:chOff x="7469822" y="2014294"/>
              <a:chExt cx="651510" cy="894818"/>
            </a:xfrm>
          </p:grpSpPr>
          <p:cxnSp>
            <p:nvCxnSpPr>
              <p:cNvPr id="437" name="Google Shape;437;p257"/>
              <p:cNvCxnSpPr>
                <a:endCxn id="438" idx="4"/>
              </p:cNvCxnSpPr>
              <p:nvPr/>
            </p:nvCxnSpPr>
            <p:spPr>
              <a:xfrm rot="10800000">
                <a:off x="7795577"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9" name="Google Shape;439;p257"/>
              <p:cNvSpPr/>
              <p:nvPr/>
            </p:nvSpPr>
            <p:spPr>
              <a:xfrm>
                <a:off x="7469822"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8" name="Google Shape;438;p257"/>
              <p:cNvSpPr/>
              <p:nvPr/>
            </p:nvSpPr>
            <p:spPr>
              <a:xfrm>
                <a:off x="7540614"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440" name="Google Shape;440;p257"/>
            <p:cNvGrpSpPr/>
            <p:nvPr/>
          </p:nvGrpSpPr>
          <p:grpSpPr>
            <a:xfrm>
              <a:off x="865742" y="1720353"/>
              <a:ext cx="651510" cy="894818"/>
              <a:chOff x="888704" y="2014294"/>
              <a:chExt cx="651510" cy="894818"/>
            </a:xfrm>
          </p:grpSpPr>
          <p:cxnSp>
            <p:nvCxnSpPr>
              <p:cNvPr id="441" name="Google Shape;441;p257"/>
              <p:cNvCxnSpPr>
                <a:endCxn id="442" idx="4"/>
              </p:cNvCxnSpPr>
              <p:nvPr/>
            </p:nvCxnSpPr>
            <p:spPr>
              <a:xfrm rot="10800000">
                <a:off x="1214459"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43" name="Google Shape;443;p257"/>
              <p:cNvSpPr/>
              <p:nvPr/>
            </p:nvSpPr>
            <p:spPr>
              <a:xfrm>
                <a:off x="888704"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42" name="Google Shape;442;p257"/>
              <p:cNvSpPr/>
              <p:nvPr/>
            </p:nvSpPr>
            <p:spPr>
              <a:xfrm>
                <a:off x="959496"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sp>
        <p:nvSpPr>
          <p:cNvPr id="444" name="Google Shape;444;p257"/>
          <p:cNvSpPr txBox="1">
            <a:spLocks noGrp="1"/>
          </p:cNvSpPr>
          <p:nvPr>
            <p:ph type="body" idx="1"/>
          </p:nvPr>
        </p:nvSpPr>
        <p:spPr>
          <a:xfrm>
            <a:off x="2587791"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5" name="Google Shape;445;p257"/>
          <p:cNvSpPr txBox="1">
            <a:spLocks noGrp="1"/>
          </p:cNvSpPr>
          <p:nvPr>
            <p:ph type="body" idx="2"/>
          </p:nvPr>
        </p:nvSpPr>
        <p:spPr>
          <a:xfrm>
            <a:off x="334122"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6" name="Google Shape;446;p257"/>
          <p:cNvSpPr txBox="1">
            <a:spLocks noGrp="1"/>
          </p:cNvSpPr>
          <p:nvPr>
            <p:ph type="body" idx="3"/>
          </p:nvPr>
        </p:nvSpPr>
        <p:spPr>
          <a:xfrm>
            <a:off x="4841460"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7" name="Google Shape;447;p257"/>
          <p:cNvSpPr txBox="1">
            <a:spLocks noGrp="1"/>
          </p:cNvSpPr>
          <p:nvPr>
            <p:ph type="body" idx="4"/>
          </p:nvPr>
        </p:nvSpPr>
        <p:spPr>
          <a:xfrm>
            <a:off x="7095128"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8" name="Google Shape;448;p257"/>
          <p:cNvSpPr txBox="1">
            <a:spLocks noGrp="1"/>
          </p:cNvSpPr>
          <p:nvPr>
            <p:ph type="body" idx="5"/>
          </p:nvPr>
        </p:nvSpPr>
        <p:spPr>
          <a:xfrm>
            <a:off x="2587791"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9" name="Google Shape;449;p257"/>
          <p:cNvSpPr txBox="1">
            <a:spLocks noGrp="1"/>
          </p:cNvSpPr>
          <p:nvPr>
            <p:ph type="body" idx="6"/>
          </p:nvPr>
        </p:nvSpPr>
        <p:spPr>
          <a:xfrm>
            <a:off x="334122"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Google Shape;450;p257"/>
          <p:cNvSpPr txBox="1">
            <a:spLocks noGrp="1"/>
          </p:cNvSpPr>
          <p:nvPr>
            <p:ph type="body" idx="7"/>
          </p:nvPr>
        </p:nvSpPr>
        <p:spPr>
          <a:xfrm>
            <a:off x="4841460"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Google Shape;451;p257"/>
          <p:cNvSpPr txBox="1">
            <a:spLocks noGrp="1"/>
          </p:cNvSpPr>
          <p:nvPr>
            <p:ph type="body" idx="8"/>
          </p:nvPr>
        </p:nvSpPr>
        <p:spPr>
          <a:xfrm>
            <a:off x="7095128"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Google Shape;452;p25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Google Shape;453;p25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454"/>
        <p:cNvGrpSpPr/>
        <p:nvPr/>
      </p:nvGrpSpPr>
      <p:grpSpPr>
        <a:xfrm>
          <a:off x="0" y="0"/>
          <a:ext cx="0" cy="0"/>
          <a:chOff x="0" y="0"/>
          <a:chExt cx="0" cy="0"/>
        </a:xfrm>
      </p:grpSpPr>
      <p:pic>
        <p:nvPicPr>
          <p:cNvPr id="455" name="Google Shape;455;p25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456" name="Google Shape;456;p258"/>
          <p:cNvGrpSpPr/>
          <p:nvPr/>
        </p:nvGrpSpPr>
        <p:grpSpPr>
          <a:xfrm>
            <a:off x="1114581" y="3141131"/>
            <a:ext cx="175260" cy="1120085"/>
            <a:chOff x="973176" y="3197693"/>
            <a:chExt cx="175260" cy="1120085"/>
          </a:xfrm>
        </p:grpSpPr>
        <p:sp>
          <p:nvSpPr>
            <p:cNvPr id="457" name="Google Shape;457;p258"/>
            <p:cNvSpPr/>
            <p:nvPr/>
          </p:nvSpPr>
          <p:spPr>
            <a:xfrm>
              <a:off x="973176" y="3197693"/>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58" name="Google Shape;458;p258"/>
            <p:cNvCxnSpPr/>
            <p:nvPr/>
          </p:nvCxnSpPr>
          <p:spPr>
            <a:xfrm>
              <a:off x="1060806" y="3403616"/>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59" name="Google Shape;459;p258"/>
          <p:cNvGrpSpPr/>
          <p:nvPr/>
        </p:nvGrpSpPr>
        <p:grpSpPr>
          <a:xfrm>
            <a:off x="5033439" y="1436374"/>
            <a:ext cx="175260" cy="1120085"/>
            <a:chOff x="4892034" y="1492936"/>
            <a:chExt cx="175260" cy="1120085"/>
          </a:xfrm>
        </p:grpSpPr>
        <p:sp>
          <p:nvSpPr>
            <p:cNvPr id="460" name="Google Shape;460;p258"/>
            <p:cNvSpPr/>
            <p:nvPr/>
          </p:nvSpPr>
          <p:spPr>
            <a:xfrm>
              <a:off x="4892034" y="1492936"/>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61" name="Google Shape;461;p258"/>
            <p:cNvCxnSpPr/>
            <p:nvPr/>
          </p:nvCxnSpPr>
          <p:spPr>
            <a:xfrm>
              <a:off x="4979664" y="1698859"/>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62" name="Google Shape;462;p258"/>
          <p:cNvGrpSpPr/>
          <p:nvPr/>
        </p:nvGrpSpPr>
        <p:grpSpPr>
          <a:xfrm>
            <a:off x="1114581" y="1436374"/>
            <a:ext cx="175260" cy="1120085"/>
            <a:chOff x="973176" y="1492936"/>
            <a:chExt cx="175260" cy="1120085"/>
          </a:xfrm>
        </p:grpSpPr>
        <p:cxnSp>
          <p:nvCxnSpPr>
            <p:cNvPr id="463" name="Google Shape;463;p258"/>
            <p:cNvCxnSpPr/>
            <p:nvPr/>
          </p:nvCxnSpPr>
          <p:spPr>
            <a:xfrm>
              <a:off x="1060806" y="1698859"/>
              <a:ext cx="0" cy="914162"/>
            </a:xfrm>
            <a:prstGeom prst="straightConnector1">
              <a:avLst/>
            </a:prstGeom>
            <a:noFill/>
            <a:ln w="12700" cap="flat" cmpd="sng">
              <a:solidFill>
                <a:schemeClr val="accent1"/>
              </a:solidFill>
              <a:prstDash val="solid"/>
              <a:round/>
              <a:headEnd type="none" w="sm" len="sm"/>
              <a:tailEnd type="none" w="sm" len="sm"/>
            </a:ln>
          </p:spPr>
        </p:cxnSp>
        <p:sp>
          <p:nvSpPr>
            <p:cNvPr id="464" name="Google Shape;464;p258"/>
            <p:cNvSpPr/>
            <p:nvPr/>
          </p:nvSpPr>
          <p:spPr>
            <a:xfrm>
              <a:off x="973176" y="1492936"/>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465" name="Google Shape;465;p258"/>
          <p:cNvGrpSpPr/>
          <p:nvPr/>
        </p:nvGrpSpPr>
        <p:grpSpPr>
          <a:xfrm>
            <a:off x="5033439" y="3141131"/>
            <a:ext cx="175260" cy="1120085"/>
            <a:chOff x="4892034" y="3197693"/>
            <a:chExt cx="175260" cy="1120085"/>
          </a:xfrm>
        </p:grpSpPr>
        <p:cxnSp>
          <p:nvCxnSpPr>
            <p:cNvPr id="466" name="Google Shape;466;p258"/>
            <p:cNvCxnSpPr/>
            <p:nvPr/>
          </p:nvCxnSpPr>
          <p:spPr>
            <a:xfrm>
              <a:off x="4979664" y="3403616"/>
              <a:ext cx="0" cy="914162"/>
            </a:xfrm>
            <a:prstGeom prst="straightConnector1">
              <a:avLst/>
            </a:prstGeom>
            <a:noFill/>
            <a:ln w="12700" cap="flat" cmpd="sng">
              <a:solidFill>
                <a:schemeClr val="accent1"/>
              </a:solidFill>
              <a:prstDash val="solid"/>
              <a:round/>
              <a:headEnd type="none" w="sm" len="sm"/>
              <a:tailEnd type="none" w="sm" len="sm"/>
            </a:ln>
          </p:spPr>
        </p:cxnSp>
        <p:sp>
          <p:nvSpPr>
            <p:cNvPr id="467" name="Google Shape;467;p258"/>
            <p:cNvSpPr/>
            <p:nvPr/>
          </p:nvSpPr>
          <p:spPr>
            <a:xfrm>
              <a:off x="4892034" y="3197693"/>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468" name="Google Shape;468;p258"/>
          <p:cNvSpPr txBox="1">
            <a:spLocks noGrp="1"/>
          </p:cNvSpPr>
          <p:nvPr>
            <p:ph type="body" idx="1"/>
          </p:nvPr>
        </p:nvSpPr>
        <p:spPr>
          <a:xfrm>
            <a:off x="1334722"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9" name="Google Shape;469;p258"/>
          <p:cNvSpPr txBox="1">
            <a:spLocks noGrp="1"/>
          </p:cNvSpPr>
          <p:nvPr>
            <p:ph type="body" idx="2"/>
          </p:nvPr>
        </p:nvSpPr>
        <p:spPr>
          <a:xfrm>
            <a:off x="5253579"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0" name="Google Shape;470;p258"/>
          <p:cNvSpPr txBox="1">
            <a:spLocks noGrp="1"/>
          </p:cNvSpPr>
          <p:nvPr>
            <p:ph type="body" idx="3"/>
          </p:nvPr>
        </p:nvSpPr>
        <p:spPr>
          <a:xfrm>
            <a:off x="1334722"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1" name="Google Shape;471;p258"/>
          <p:cNvSpPr txBox="1">
            <a:spLocks noGrp="1"/>
          </p:cNvSpPr>
          <p:nvPr>
            <p:ph type="body" idx="4"/>
          </p:nvPr>
        </p:nvSpPr>
        <p:spPr>
          <a:xfrm>
            <a:off x="5253579"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2" name="Google Shape;472;p258"/>
          <p:cNvSpPr txBox="1">
            <a:spLocks noGrp="1"/>
          </p:cNvSpPr>
          <p:nvPr>
            <p:ph type="body" idx="5"/>
          </p:nvPr>
        </p:nvSpPr>
        <p:spPr>
          <a:xfrm>
            <a:off x="1334722" y="1886477"/>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3" name="Google Shape;473;p258"/>
          <p:cNvSpPr txBox="1">
            <a:spLocks noGrp="1"/>
          </p:cNvSpPr>
          <p:nvPr>
            <p:ph type="body" idx="6"/>
          </p:nvPr>
        </p:nvSpPr>
        <p:spPr>
          <a:xfrm>
            <a:off x="5253579" y="188647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4" name="Google Shape;474;p258"/>
          <p:cNvSpPr txBox="1">
            <a:spLocks noGrp="1"/>
          </p:cNvSpPr>
          <p:nvPr>
            <p:ph type="body" idx="7"/>
          </p:nvPr>
        </p:nvSpPr>
        <p:spPr>
          <a:xfrm>
            <a:off x="1334722"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5" name="Google Shape;475;p258"/>
          <p:cNvSpPr txBox="1">
            <a:spLocks noGrp="1"/>
          </p:cNvSpPr>
          <p:nvPr>
            <p:ph type="body" idx="8"/>
          </p:nvPr>
        </p:nvSpPr>
        <p:spPr>
          <a:xfrm>
            <a:off x="5253579"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6" name="Google Shape;476;p25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7" name="Google Shape;477;p25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478"/>
        <p:cNvGrpSpPr/>
        <p:nvPr/>
      </p:nvGrpSpPr>
      <p:grpSpPr>
        <a:xfrm>
          <a:off x="0" y="0"/>
          <a:ext cx="0" cy="0"/>
          <a:chOff x="0" y="0"/>
          <a:chExt cx="0" cy="0"/>
        </a:xfrm>
      </p:grpSpPr>
      <p:pic>
        <p:nvPicPr>
          <p:cNvPr id="479" name="Google Shape;479;p259"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80" name="Google Shape;480;p259"/>
          <p:cNvGrpSpPr/>
          <p:nvPr/>
        </p:nvGrpSpPr>
        <p:grpSpPr>
          <a:xfrm>
            <a:off x="270520" y="225967"/>
            <a:ext cx="175260" cy="2964623"/>
            <a:chOff x="270520" y="1140367"/>
            <a:chExt cx="175260" cy="2964623"/>
          </a:xfrm>
        </p:grpSpPr>
        <p:grpSp>
          <p:nvGrpSpPr>
            <p:cNvPr id="481" name="Google Shape;481;p259"/>
            <p:cNvGrpSpPr/>
            <p:nvPr/>
          </p:nvGrpSpPr>
          <p:grpSpPr>
            <a:xfrm>
              <a:off x="270520" y="2780648"/>
              <a:ext cx="175260" cy="1324342"/>
              <a:chOff x="129115" y="2837210"/>
              <a:chExt cx="175260" cy="1324342"/>
            </a:xfrm>
          </p:grpSpPr>
          <p:sp>
            <p:nvSpPr>
              <p:cNvPr id="482" name="Google Shape;482;p259"/>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83" name="Google Shape;483;p259"/>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84" name="Google Shape;484;p259"/>
            <p:cNvGrpSpPr/>
            <p:nvPr/>
          </p:nvGrpSpPr>
          <p:grpSpPr>
            <a:xfrm>
              <a:off x="270520" y="1140367"/>
              <a:ext cx="175260" cy="1310953"/>
              <a:chOff x="129115" y="1196929"/>
              <a:chExt cx="175260" cy="1310953"/>
            </a:xfrm>
          </p:grpSpPr>
          <p:cxnSp>
            <p:nvCxnSpPr>
              <p:cNvPr id="485" name="Google Shape;485;p259"/>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86" name="Google Shape;486;p259"/>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487" name="Google Shape;487;p259"/>
          <p:cNvSpPr txBox="1"/>
          <p:nvPr/>
        </p:nvSpPr>
        <p:spPr>
          <a:xfrm>
            <a:off x="445780" y="1901300"/>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2"/>
                </a:solidFill>
                <a:latin typeface="Public Sans"/>
                <a:ea typeface="Public Sans"/>
                <a:cs typeface="Public Sans"/>
                <a:sym typeface="Public Sans"/>
              </a:rPr>
              <a:t>Task -5</a:t>
            </a:r>
            <a:endParaRPr sz="1400" b="0" i="0" u="none" strike="noStrike" cap="none">
              <a:solidFill>
                <a:srgbClr val="000000"/>
              </a:solidFill>
              <a:latin typeface="Arial"/>
              <a:ea typeface="Arial"/>
              <a:cs typeface="Arial"/>
              <a:sym typeface="Arial"/>
            </a:endParaRPr>
          </a:p>
        </p:txBody>
      </p:sp>
      <p:sp>
        <p:nvSpPr>
          <p:cNvPr id="488" name="Google Shape;488;p259"/>
          <p:cNvSpPr txBox="1"/>
          <p:nvPr/>
        </p:nvSpPr>
        <p:spPr>
          <a:xfrm>
            <a:off x="445779" y="237121"/>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Public Sans"/>
                <a:ea typeface="Public Sans"/>
                <a:cs typeface="Public Sans"/>
                <a:sym typeface="Public Sans"/>
              </a:rPr>
              <a:t>Task -4</a:t>
            </a:r>
            <a:endParaRPr sz="1400" b="0" i="0" u="none" strike="noStrike" cap="none">
              <a:solidFill>
                <a:srgbClr val="000000"/>
              </a:solidFill>
              <a:latin typeface="Arial"/>
              <a:ea typeface="Arial"/>
              <a:cs typeface="Arial"/>
              <a:sym typeface="Arial"/>
            </a:endParaRPr>
          </a:p>
        </p:txBody>
      </p:sp>
      <p:sp>
        <p:nvSpPr>
          <p:cNvPr id="489" name="Google Shape;489;p259"/>
          <p:cNvSpPr txBox="1"/>
          <p:nvPr/>
        </p:nvSpPr>
        <p:spPr>
          <a:xfrm>
            <a:off x="489450" y="1058210"/>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490" name="Google Shape;490;p259"/>
          <p:cNvSpPr txBox="1"/>
          <p:nvPr/>
        </p:nvSpPr>
        <p:spPr>
          <a:xfrm>
            <a:off x="489450" y="2722389"/>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491"/>
        <p:cNvGrpSpPr/>
        <p:nvPr/>
      </p:nvGrpSpPr>
      <p:grpSpPr>
        <a:xfrm>
          <a:off x="0" y="0"/>
          <a:ext cx="0" cy="0"/>
          <a:chOff x="0" y="0"/>
          <a:chExt cx="0" cy="0"/>
        </a:xfrm>
      </p:grpSpPr>
      <p:pic>
        <p:nvPicPr>
          <p:cNvPr id="492" name="Google Shape;492;p260"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93" name="Google Shape;493;p260"/>
          <p:cNvGrpSpPr/>
          <p:nvPr/>
        </p:nvGrpSpPr>
        <p:grpSpPr>
          <a:xfrm>
            <a:off x="270520" y="225967"/>
            <a:ext cx="175260" cy="2964623"/>
            <a:chOff x="270520" y="1140367"/>
            <a:chExt cx="175260" cy="2964623"/>
          </a:xfrm>
        </p:grpSpPr>
        <p:grpSp>
          <p:nvGrpSpPr>
            <p:cNvPr id="494" name="Google Shape;494;p260"/>
            <p:cNvGrpSpPr/>
            <p:nvPr/>
          </p:nvGrpSpPr>
          <p:grpSpPr>
            <a:xfrm>
              <a:off x="270520" y="2780648"/>
              <a:ext cx="175260" cy="1324342"/>
              <a:chOff x="129115" y="2837210"/>
              <a:chExt cx="175260" cy="1324342"/>
            </a:xfrm>
          </p:grpSpPr>
          <p:sp>
            <p:nvSpPr>
              <p:cNvPr id="495" name="Google Shape;495;p260"/>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96" name="Google Shape;496;p260"/>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97" name="Google Shape;497;p260"/>
            <p:cNvGrpSpPr/>
            <p:nvPr/>
          </p:nvGrpSpPr>
          <p:grpSpPr>
            <a:xfrm>
              <a:off x="270520" y="1140367"/>
              <a:ext cx="175260" cy="1310953"/>
              <a:chOff x="129115" y="1196929"/>
              <a:chExt cx="175260" cy="1310953"/>
            </a:xfrm>
          </p:grpSpPr>
          <p:cxnSp>
            <p:nvCxnSpPr>
              <p:cNvPr id="498" name="Google Shape;498;p260"/>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99" name="Google Shape;499;p260"/>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500" name="Google Shape;500;p260"/>
          <p:cNvSpPr txBox="1">
            <a:spLocks noGrp="1"/>
          </p:cNvSpPr>
          <p:nvPr>
            <p:ph type="body" idx="1"/>
          </p:nvPr>
        </p:nvSpPr>
        <p:spPr>
          <a:xfrm>
            <a:off x="446700" y="29829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1" name="Google Shape;501;p260"/>
          <p:cNvSpPr txBox="1">
            <a:spLocks noGrp="1"/>
          </p:cNvSpPr>
          <p:nvPr>
            <p:ph type="body" idx="2"/>
          </p:nvPr>
        </p:nvSpPr>
        <p:spPr>
          <a:xfrm>
            <a:off x="454281" y="1895111"/>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2" name="Google Shape;502;p260"/>
          <p:cNvSpPr txBox="1">
            <a:spLocks noGrp="1"/>
          </p:cNvSpPr>
          <p:nvPr>
            <p:ph type="body" idx="3"/>
          </p:nvPr>
        </p:nvSpPr>
        <p:spPr>
          <a:xfrm>
            <a:off x="446700" y="712431"/>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3" name="Google Shape;503;p260"/>
          <p:cNvSpPr txBox="1">
            <a:spLocks noGrp="1"/>
          </p:cNvSpPr>
          <p:nvPr>
            <p:ph type="body" idx="4"/>
          </p:nvPr>
        </p:nvSpPr>
        <p:spPr>
          <a:xfrm>
            <a:off x="454281" y="2309245"/>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504"/>
        <p:cNvGrpSpPr/>
        <p:nvPr/>
      </p:nvGrpSpPr>
      <p:grpSpPr>
        <a:xfrm>
          <a:off x="0" y="0"/>
          <a:ext cx="0" cy="0"/>
          <a:chOff x="0" y="0"/>
          <a:chExt cx="0" cy="0"/>
        </a:xfrm>
      </p:grpSpPr>
      <p:pic>
        <p:nvPicPr>
          <p:cNvPr id="505" name="Google Shape;505;p26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06" name="Google Shape;506;p261"/>
          <p:cNvGrpSpPr/>
          <p:nvPr/>
        </p:nvGrpSpPr>
        <p:grpSpPr>
          <a:xfrm>
            <a:off x="240067" y="2283802"/>
            <a:ext cx="8663867" cy="930794"/>
            <a:chOff x="198438" y="775483"/>
            <a:chExt cx="8634888" cy="927681"/>
          </a:xfrm>
        </p:grpSpPr>
        <p:pic>
          <p:nvPicPr>
            <p:cNvPr id="507" name="Google Shape;507;p261"/>
            <p:cNvPicPr preferRelativeResize="0"/>
            <p:nvPr/>
          </p:nvPicPr>
          <p:blipFill rotWithShape="1">
            <a:blip r:embed="rId3">
              <a:alphaModFix/>
            </a:blip>
            <a:srcRect/>
            <a:stretch/>
          </p:blipFill>
          <p:spPr>
            <a:xfrm>
              <a:off x="198438" y="775483"/>
              <a:ext cx="8634888" cy="927681"/>
            </a:xfrm>
            <a:prstGeom prst="rect">
              <a:avLst/>
            </a:prstGeom>
            <a:noFill/>
            <a:ln>
              <a:noFill/>
            </a:ln>
          </p:spPr>
        </p:pic>
        <p:sp>
          <p:nvSpPr>
            <p:cNvPr id="508" name="Google Shape;508;p261"/>
            <p:cNvSpPr txBox="1"/>
            <p:nvPr/>
          </p:nvSpPr>
          <p:spPr>
            <a:xfrm>
              <a:off x="1373561"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509" name="Google Shape;509;p261"/>
            <p:cNvSpPr txBox="1"/>
            <p:nvPr/>
          </p:nvSpPr>
          <p:spPr>
            <a:xfrm>
              <a:off x="331586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510" name="Google Shape;510;p261"/>
            <p:cNvSpPr txBox="1"/>
            <p:nvPr/>
          </p:nvSpPr>
          <p:spPr>
            <a:xfrm>
              <a:off x="522594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511" name="Google Shape;511;p261"/>
            <p:cNvSpPr txBox="1"/>
            <p:nvPr/>
          </p:nvSpPr>
          <p:spPr>
            <a:xfrm>
              <a:off x="7168257"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512" name="Google Shape;512;p261"/>
          <p:cNvSpPr txBox="1">
            <a:spLocks noGrp="1"/>
          </p:cNvSpPr>
          <p:nvPr>
            <p:ph type="body" idx="1"/>
          </p:nvPr>
        </p:nvSpPr>
        <p:spPr>
          <a:xfrm>
            <a:off x="590581"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3" name="Google Shape;513;p261"/>
          <p:cNvSpPr txBox="1">
            <a:spLocks noGrp="1"/>
          </p:cNvSpPr>
          <p:nvPr>
            <p:ph type="body" idx="2"/>
          </p:nvPr>
        </p:nvSpPr>
        <p:spPr>
          <a:xfrm>
            <a:off x="2539407"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4" name="Google Shape;514;p261"/>
          <p:cNvSpPr txBox="1">
            <a:spLocks noGrp="1"/>
          </p:cNvSpPr>
          <p:nvPr>
            <p:ph type="body" idx="3"/>
          </p:nvPr>
        </p:nvSpPr>
        <p:spPr>
          <a:xfrm>
            <a:off x="6404724"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5" name="Google Shape;515;p261"/>
          <p:cNvSpPr txBox="1">
            <a:spLocks noGrp="1"/>
          </p:cNvSpPr>
          <p:nvPr>
            <p:ph type="body" idx="4"/>
          </p:nvPr>
        </p:nvSpPr>
        <p:spPr>
          <a:xfrm>
            <a:off x="4455898"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6" name="Google Shape;516;p26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7" name="Google Shape;517;p26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37"/>
        <p:cNvGrpSpPr/>
        <p:nvPr/>
      </p:nvGrpSpPr>
      <p:grpSpPr>
        <a:xfrm>
          <a:off x="0" y="0"/>
          <a:ext cx="0" cy="0"/>
          <a:chOff x="0" y="0"/>
          <a:chExt cx="0" cy="0"/>
        </a:xfrm>
      </p:grpSpPr>
      <p:pic>
        <p:nvPicPr>
          <p:cNvPr id="38" name="Google Shape;38;p217" descr="A computer on a table&#10;&#10;Description automatically generated with medium confidence"/>
          <p:cNvPicPr preferRelativeResize="0"/>
          <p:nvPr/>
        </p:nvPicPr>
        <p:blipFill rotWithShape="1">
          <a:blip r:embed="rId2">
            <a:alphaModFix/>
          </a:blip>
          <a:srcRect t="41" r="30" b="41"/>
          <a:stretch/>
        </p:blipFill>
        <p:spPr>
          <a:xfrm>
            <a:off x="-1" y="-1"/>
            <a:ext cx="9144001" cy="5143501"/>
          </a:xfrm>
          <a:prstGeom prst="rect">
            <a:avLst/>
          </a:prstGeom>
          <a:noFill/>
          <a:ln>
            <a:noFill/>
          </a:ln>
        </p:spPr>
      </p:pic>
      <p:pic>
        <p:nvPicPr>
          <p:cNvPr id="39" name="Google Shape;39;p2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40" name="Google Shape;40;p217"/>
          <p:cNvSpPr/>
          <p:nvPr/>
        </p:nvSpPr>
        <p:spPr>
          <a:xfrm>
            <a:off x="2240495" y="1407885"/>
            <a:ext cx="4811571" cy="7667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1" name="Google Shape;41;p217" descr="Shape&#10;&#10;Description automatically generated with low confidence"/>
          <p:cNvPicPr preferRelativeResize="0"/>
          <p:nvPr/>
        </p:nvPicPr>
        <p:blipFill rotWithShape="1">
          <a:blip r:embed="rId4">
            <a:alphaModFix/>
          </a:blip>
          <a:srcRect/>
          <a:stretch/>
        </p:blipFill>
        <p:spPr>
          <a:xfrm>
            <a:off x="2692835" y="1785257"/>
            <a:ext cx="1181100" cy="1181100"/>
          </a:xfrm>
          <a:prstGeom prst="rect">
            <a:avLst/>
          </a:prstGeom>
          <a:noFill/>
          <a:ln>
            <a:noFill/>
          </a:ln>
        </p:spPr>
      </p:pic>
      <p:sp>
        <p:nvSpPr>
          <p:cNvPr id="42" name="Google Shape;42;p217"/>
          <p:cNvSpPr/>
          <p:nvPr/>
        </p:nvSpPr>
        <p:spPr>
          <a:xfrm>
            <a:off x="2233323" y="613458"/>
            <a:ext cx="4818743" cy="79442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 name="Google Shape;43;p217"/>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4" name="Google Shape;44;p217"/>
          <p:cNvSpPr txBox="1">
            <a:spLocks noGrp="1"/>
          </p:cNvSpPr>
          <p:nvPr>
            <p:ph type="body" idx="2"/>
          </p:nvPr>
        </p:nvSpPr>
        <p:spPr>
          <a:xfrm>
            <a:off x="4079630" y="1996884"/>
            <a:ext cx="2722324"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518"/>
        <p:cNvGrpSpPr/>
        <p:nvPr/>
      </p:nvGrpSpPr>
      <p:grpSpPr>
        <a:xfrm>
          <a:off x="0" y="0"/>
          <a:ext cx="0" cy="0"/>
          <a:chOff x="0" y="0"/>
          <a:chExt cx="0" cy="0"/>
        </a:xfrm>
      </p:grpSpPr>
      <p:pic>
        <p:nvPicPr>
          <p:cNvPr id="519" name="Google Shape;519;p26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20" name="Google Shape;520;p262"/>
          <p:cNvSpPr/>
          <p:nvPr/>
        </p:nvSpPr>
        <p:spPr>
          <a:xfrm>
            <a:off x="775398" y="1631221"/>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1" name="Google Shape;521;p262"/>
          <p:cNvSpPr/>
          <p:nvPr/>
        </p:nvSpPr>
        <p:spPr>
          <a:xfrm>
            <a:off x="777473" y="3291039"/>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2" name="Google Shape;522;p262"/>
          <p:cNvSpPr/>
          <p:nvPr/>
        </p:nvSpPr>
        <p:spPr>
          <a:xfrm>
            <a:off x="5148140" y="1631221"/>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3" name="Google Shape;523;p262"/>
          <p:cNvSpPr/>
          <p:nvPr/>
        </p:nvSpPr>
        <p:spPr>
          <a:xfrm>
            <a:off x="5150215" y="3291039"/>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4" name="Google Shape;524;p262"/>
          <p:cNvSpPr txBox="1">
            <a:spLocks noGrp="1"/>
          </p:cNvSpPr>
          <p:nvPr>
            <p:ph type="body" idx="1"/>
          </p:nvPr>
        </p:nvSpPr>
        <p:spPr>
          <a:xfrm>
            <a:off x="1877630"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5" name="Google Shape;525;p262"/>
          <p:cNvSpPr txBox="1">
            <a:spLocks noGrp="1"/>
          </p:cNvSpPr>
          <p:nvPr>
            <p:ph type="body" idx="2"/>
          </p:nvPr>
        </p:nvSpPr>
        <p:spPr>
          <a:xfrm>
            <a:off x="6243215"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6" name="Google Shape;526;p262"/>
          <p:cNvSpPr txBox="1">
            <a:spLocks noGrp="1"/>
          </p:cNvSpPr>
          <p:nvPr>
            <p:ph type="body" idx="3"/>
          </p:nvPr>
        </p:nvSpPr>
        <p:spPr>
          <a:xfrm>
            <a:off x="1877630"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7" name="Google Shape;527;p262"/>
          <p:cNvSpPr txBox="1">
            <a:spLocks noGrp="1"/>
          </p:cNvSpPr>
          <p:nvPr>
            <p:ph type="body" idx="4"/>
          </p:nvPr>
        </p:nvSpPr>
        <p:spPr>
          <a:xfrm>
            <a:off x="6243215"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8" name="Google Shape;528;p262"/>
          <p:cNvSpPr>
            <a:spLocks noGrp="1"/>
          </p:cNvSpPr>
          <p:nvPr>
            <p:ph type="pic" idx="5"/>
          </p:nvPr>
        </p:nvSpPr>
        <p:spPr>
          <a:xfrm>
            <a:off x="784630" y="1640956"/>
            <a:ext cx="931297" cy="930794"/>
          </a:xfrm>
          <a:prstGeom prst="rect">
            <a:avLst/>
          </a:prstGeom>
          <a:noFill/>
          <a:ln>
            <a:noFill/>
          </a:ln>
        </p:spPr>
      </p:sp>
      <p:sp>
        <p:nvSpPr>
          <p:cNvPr id="529" name="Google Shape;529;p262"/>
          <p:cNvSpPr>
            <a:spLocks noGrp="1"/>
          </p:cNvSpPr>
          <p:nvPr>
            <p:ph type="pic" idx="6"/>
          </p:nvPr>
        </p:nvSpPr>
        <p:spPr>
          <a:xfrm>
            <a:off x="5150215" y="1640956"/>
            <a:ext cx="931297" cy="930794"/>
          </a:xfrm>
          <a:prstGeom prst="rect">
            <a:avLst/>
          </a:prstGeom>
          <a:noFill/>
          <a:ln>
            <a:noFill/>
          </a:ln>
        </p:spPr>
      </p:sp>
      <p:sp>
        <p:nvSpPr>
          <p:cNvPr id="530" name="Google Shape;530;p262"/>
          <p:cNvSpPr>
            <a:spLocks noGrp="1"/>
          </p:cNvSpPr>
          <p:nvPr>
            <p:ph type="pic" idx="7"/>
          </p:nvPr>
        </p:nvSpPr>
        <p:spPr>
          <a:xfrm>
            <a:off x="784630" y="3302767"/>
            <a:ext cx="931297" cy="930794"/>
          </a:xfrm>
          <a:prstGeom prst="rect">
            <a:avLst/>
          </a:prstGeom>
          <a:noFill/>
          <a:ln>
            <a:noFill/>
          </a:ln>
        </p:spPr>
      </p:sp>
      <p:sp>
        <p:nvSpPr>
          <p:cNvPr id="531" name="Google Shape;531;p262"/>
          <p:cNvSpPr>
            <a:spLocks noGrp="1"/>
          </p:cNvSpPr>
          <p:nvPr>
            <p:ph type="pic" idx="8"/>
          </p:nvPr>
        </p:nvSpPr>
        <p:spPr>
          <a:xfrm>
            <a:off x="5150215" y="3302767"/>
            <a:ext cx="931297" cy="930794"/>
          </a:xfrm>
          <a:prstGeom prst="rect">
            <a:avLst/>
          </a:prstGeom>
          <a:noFill/>
          <a:ln>
            <a:noFill/>
          </a:ln>
        </p:spPr>
      </p:sp>
      <p:sp>
        <p:nvSpPr>
          <p:cNvPr id="532" name="Google Shape;532;p26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3" name="Google Shape;533;p26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534"/>
        <p:cNvGrpSpPr/>
        <p:nvPr/>
      </p:nvGrpSpPr>
      <p:grpSpPr>
        <a:xfrm>
          <a:off x="0" y="0"/>
          <a:ext cx="0" cy="0"/>
          <a:chOff x="0" y="0"/>
          <a:chExt cx="0" cy="0"/>
        </a:xfrm>
      </p:grpSpPr>
      <p:pic>
        <p:nvPicPr>
          <p:cNvPr id="535" name="Google Shape;535;p26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36" name="Google Shape;536;p263"/>
          <p:cNvGrpSpPr/>
          <p:nvPr/>
        </p:nvGrpSpPr>
        <p:grpSpPr>
          <a:xfrm>
            <a:off x="0" y="2399230"/>
            <a:ext cx="9144001" cy="2349751"/>
            <a:chOff x="0" y="2182920"/>
            <a:chExt cx="9144001" cy="2349751"/>
          </a:xfrm>
        </p:grpSpPr>
        <p:sp>
          <p:nvSpPr>
            <p:cNvPr id="537" name="Google Shape;537;p263"/>
            <p:cNvSpPr/>
            <p:nvPr/>
          </p:nvSpPr>
          <p:spPr>
            <a:xfrm>
              <a:off x="0" y="2689734"/>
              <a:ext cx="9144001" cy="1842937"/>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538" name="Google Shape;538;p263"/>
            <p:cNvGrpSpPr/>
            <p:nvPr/>
          </p:nvGrpSpPr>
          <p:grpSpPr>
            <a:xfrm>
              <a:off x="1229347" y="2182920"/>
              <a:ext cx="6685306" cy="1002265"/>
              <a:chOff x="976268" y="2064936"/>
              <a:chExt cx="6685306" cy="1002265"/>
            </a:xfrm>
          </p:grpSpPr>
          <p:sp>
            <p:nvSpPr>
              <p:cNvPr id="539" name="Google Shape;539;p263"/>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0" name="Google Shape;540;p263"/>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1" name="Google Shape;541;p263"/>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542" name="Google Shape;542;p26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3" name="Google Shape;543;p26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4" name="Google Shape;544;p26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5" name="Google Shape;545;p26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6" name="Google Shape;546;p263"/>
          <p:cNvSpPr>
            <a:spLocks noGrp="1"/>
          </p:cNvSpPr>
          <p:nvPr>
            <p:ph type="pic" idx="5"/>
          </p:nvPr>
        </p:nvSpPr>
        <p:spPr>
          <a:xfrm>
            <a:off x="1460973" y="2631002"/>
            <a:ext cx="539010" cy="538720"/>
          </a:xfrm>
          <a:prstGeom prst="rect">
            <a:avLst/>
          </a:prstGeom>
          <a:noFill/>
          <a:ln>
            <a:noFill/>
          </a:ln>
        </p:spPr>
      </p:sp>
      <p:sp>
        <p:nvSpPr>
          <p:cNvPr id="547" name="Google Shape;547;p263"/>
          <p:cNvSpPr>
            <a:spLocks noGrp="1"/>
          </p:cNvSpPr>
          <p:nvPr>
            <p:ph type="pic" idx="6"/>
          </p:nvPr>
        </p:nvSpPr>
        <p:spPr>
          <a:xfrm>
            <a:off x="4302493" y="2631002"/>
            <a:ext cx="539010" cy="538720"/>
          </a:xfrm>
          <a:prstGeom prst="rect">
            <a:avLst/>
          </a:prstGeom>
          <a:noFill/>
          <a:ln>
            <a:noFill/>
          </a:ln>
        </p:spPr>
      </p:sp>
      <p:sp>
        <p:nvSpPr>
          <p:cNvPr id="548" name="Google Shape;548;p263"/>
          <p:cNvSpPr>
            <a:spLocks noGrp="1"/>
          </p:cNvSpPr>
          <p:nvPr>
            <p:ph type="pic" idx="7"/>
          </p:nvPr>
        </p:nvSpPr>
        <p:spPr>
          <a:xfrm>
            <a:off x="7144013" y="2631002"/>
            <a:ext cx="539010" cy="538720"/>
          </a:xfrm>
          <a:prstGeom prst="rect">
            <a:avLst/>
          </a:prstGeom>
          <a:noFill/>
          <a:ln>
            <a:noFill/>
          </a:ln>
        </p:spPr>
      </p:sp>
      <p:sp>
        <p:nvSpPr>
          <p:cNvPr id="549" name="Google Shape;549;p26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0" name="Google Shape;550;p26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551"/>
        <p:cNvGrpSpPr/>
        <p:nvPr/>
      </p:nvGrpSpPr>
      <p:grpSpPr>
        <a:xfrm>
          <a:off x="0" y="0"/>
          <a:ext cx="0" cy="0"/>
          <a:chOff x="0" y="0"/>
          <a:chExt cx="0" cy="0"/>
        </a:xfrm>
      </p:grpSpPr>
      <p:grpSp>
        <p:nvGrpSpPr>
          <p:cNvPr id="552" name="Google Shape;552;p264"/>
          <p:cNvGrpSpPr/>
          <p:nvPr/>
        </p:nvGrpSpPr>
        <p:grpSpPr>
          <a:xfrm>
            <a:off x="3138739" y="1728182"/>
            <a:ext cx="2866522" cy="2848912"/>
            <a:chOff x="-15798" y="0"/>
            <a:chExt cx="2571596" cy="2555798"/>
          </a:xfrm>
        </p:grpSpPr>
        <p:sp>
          <p:nvSpPr>
            <p:cNvPr id="553" name="Google Shape;553;p264"/>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4" name="Google Shape;554;p264"/>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5" name="Google Shape;555;p264"/>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6" name="Google Shape;556;p264"/>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7" name="Google Shape;557;p264"/>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58" name="Google Shape;558;p264"/>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59" name="Google Shape;559;p264"/>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0" name="Google Shape;560;p264"/>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1" name="Google Shape;561;p264"/>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2" name="Google Shape;562;p264"/>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3" name="Google Shape;563;p264"/>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4" name="Google Shape;564;p264"/>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5" name="Google Shape;565;p264"/>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6" name="Google Shape;566;p264"/>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7" name="Google Shape;567;p264"/>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8" name="Google Shape;568;p264"/>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9" name="Google Shape;569;p264"/>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0" name="Google Shape;570;p264"/>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571"/>
        <p:cNvGrpSpPr/>
        <p:nvPr/>
      </p:nvGrpSpPr>
      <p:grpSpPr>
        <a:xfrm>
          <a:off x="0" y="0"/>
          <a:ext cx="0" cy="0"/>
          <a:chOff x="0" y="0"/>
          <a:chExt cx="0" cy="0"/>
        </a:xfrm>
      </p:grpSpPr>
      <p:grpSp>
        <p:nvGrpSpPr>
          <p:cNvPr id="572" name="Google Shape;572;p265"/>
          <p:cNvGrpSpPr/>
          <p:nvPr/>
        </p:nvGrpSpPr>
        <p:grpSpPr>
          <a:xfrm>
            <a:off x="3138739" y="1728182"/>
            <a:ext cx="2866522" cy="2848912"/>
            <a:chOff x="-15798" y="0"/>
            <a:chExt cx="2571596" cy="2555798"/>
          </a:xfrm>
        </p:grpSpPr>
        <p:sp>
          <p:nvSpPr>
            <p:cNvPr id="573" name="Google Shape;573;p265"/>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4" name="Google Shape;574;p265"/>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5" name="Google Shape;575;p265"/>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6" name="Google Shape;576;p265"/>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7" name="Google Shape;577;p265"/>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78" name="Google Shape;578;p265"/>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9" name="Google Shape;579;p265"/>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0" name="Google Shape;580;p265"/>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1" name="Google Shape;581;p265"/>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2" name="Google Shape;582;p265"/>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3" name="Google Shape;583;p265"/>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4" name="Google Shape;584;p265"/>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5" name="Google Shape;585;p265"/>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6" name="Google Shape;586;p265"/>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7" name="Google Shape;587;p265"/>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8" name="Google Shape;588;p265"/>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9" name="Google Shape;589;p265"/>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0" name="Google Shape;590;p265"/>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591"/>
        <p:cNvGrpSpPr/>
        <p:nvPr/>
      </p:nvGrpSpPr>
      <p:grpSpPr>
        <a:xfrm>
          <a:off x="0" y="0"/>
          <a:ext cx="0" cy="0"/>
          <a:chOff x="0" y="0"/>
          <a:chExt cx="0" cy="0"/>
        </a:xfrm>
      </p:grpSpPr>
      <p:pic>
        <p:nvPicPr>
          <p:cNvPr id="592" name="Google Shape;592;p26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593" name="Google Shape;593;p266"/>
          <p:cNvGrpSpPr/>
          <p:nvPr/>
        </p:nvGrpSpPr>
        <p:grpSpPr>
          <a:xfrm>
            <a:off x="2525214" y="825411"/>
            <a:ext cx="4093572" cy="4069088"/>
            <a:chOff x="2519466" y="821088"/>
            <a:chExt cx="4348428" cy="4322420"/>
          </a:xfrm>
        </p:grpSpPr>
        <p:sp>
          <p:nvSpPr>
            <p:cNvPr id="594" name="Google Shape;594;p266"/>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5" name="Google Shape;595;p266"/>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6" name="Google Shape;596;p266"/>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7" name="Google Shape;597;p266"/>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8" name="Google Shape;598;p266"/>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9" name="Google Shape;599;p266"/>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00" name="Google Shape;600;p266"/>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1" name="Google Shape;601;p266"/>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2" name="Google Shape;602;p266"/>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3" name="Google Shape;603;p266"/>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4" name="Google Shape;604;p26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5" name="Google Shape;605;p26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606"/>
        <p:cNvGrpSpPr/>
        <p:nvPr/>
      </p:nvGrpSpPr>
      <p:grpSpPr>
        <a:xfrm>
          <a:off x="0" y="0"/>
          <a:ext cx="0" cy="0"/>
          <a:chOff x="0" y="0"/>
          <a:chExt cx="0" cy="0"/>
        </a:xfrm>
      </p:grpSpPr>
      <p:pic>
        <p:nvPicPr>
          <p:cNvPr id="607" name="Google Shape;607;p26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608" name="Google Shape;608;p267"/>
          <p:cNvGrpSpPr/>
          <p:nvPr/>
        </p:nvGrpSpPr>
        <p:grpSpPr>
          <a:xfrm>
            <a:off x="2525214" y="825411"/>
            <a:ext cx="4093572" cy="4069088"/>
            <a:chOff x="2519466" y="821088"/>
            <a:chExt cx="4348428" cy="4322420"/>
          </a:xfrm>
        </p:grpSpPr>
        <p:sp>
          <p:nvSpPr>
            <p:cNvPr id="609" name="Google Shape;609;p267"/>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0" name="Google Shape;610;p267"/>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1" name="Google Shape;611;p267"/>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2" name="Google Shape;612;p267"/>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3" name="Google Shape;613;p267"/>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4" name="Google Shape;614;p267"/>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15" name="Google Shape;615;p267"/>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6" name="Google Shape;616;p267"/>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7" name="Google Shape;617;p267"/>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8" name="Google Shape;618;p267"/>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9" name="Google Shape;619;p26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0" name="Google Shape;620;p26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621"/>
        <p:cNvGrpSpPr/>
        <p:nvPr/>
      </p:nvGrpSpPr>
      <p:grpSpPr>
        <a:xfrm>
          <a:off x="0" y="0"/>
          <a:ext cx="0" cy="0"/>
          <a:chOff x="0" y="0"/>
          <a:chExt cx="0" cy="0"/>
        </a:xfrm>
      </p:grpSpPr>
      <p:pic>
        <p:nvPicPr>
          <p:cNvPr id="622" name="Google Shape;622;p26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23" name="Google Shape;623;p26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4" name="Google Shape;624;p26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25" name="Google Shape;625;p268"/>
          <p:cNvGrpSpPr/>
          <p:nvPr/>
        </p:nvGrpSpPr>
        <p:grpSpPr>
          <a:xfrm>
            <a:off x="881517" y="2193743"/>
            <a:ext cx="397892" cy="646462"/>
            <a:chOff x="1400864" y="1624076"/>
            <a:chExt cx="560368" cy="910439"/>
          </a:xfrm>
        </p:grpSpPr>
        <p:grpSp>
          <p:nvGrpSpPr>
            <p:cNvPr id="626" name="Google Shape;626;p268"/>
            <p:cNvGrpSpPr/>
            <p:nvPr/>
          </p:nvGrpSpPr>
          <p:grpSpPr>
            <a:xfrm>
              <a:off x="1400864" y="1624076"/>
              <a:ext cx="560368" cy="825149"/>
              <a:chOff x="1342876" y="1647676"/>
              <a:chExt cx="560368" cy="825149"/>
            </a:xfrm>
          </p:grpSpPr>
          <p:sp>
            <p:nvSpPr>
              <p:cNvPr id="627" name="Google Shape;627;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28" name="Google Shape;628;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29" name="Google Shape;629;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0" name="Google Shape;630;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1" name="Google Shape;631;p268"/>
          <p:cNvGrpSpPr/>
          <p:nvPr/>
        </p:nvGrpSpPr>
        <p:grpSpPr>
          <a:xfrm>
            <a:off x="2622541" y="2193743"/>
            <a:ext cx="397892" cy="646462"/>
            <a:chOff x="1400864" y="1624076"/>
            <a:chExt cx="560368" cy="910439"/>
          </a:xfrm>
        </p:grpSpPr>
        <p:grpSp>
          <p:nvGrpSpPr>
            <p:cNvPr id="632" name="Google Shape;632;p268"/>
            <p:cNvGrpSpPr/>
            <p:nvPr/>
          </p:nvGrpSpPr>
          <p:grpSpPr>
            <a:xfrm>
              <a:off x="1400864" y="1624076"/>
              <a:ext cx="560368" cy="825149"/>
              <a:chOff x="1342876" y="1647676"/>
              <a:chExt cx="560368" cy="825149"/>
            </a:xfrm>
          </p:grpSpPr>
          <p:sp>
            <p:nvSpPr>
              <p:cNvPr id="633" name="Google Shape;633;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34" name="Google Shape;634;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35" name="Google Shape;635;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6" name="Google Shape;636;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7" name="Google Shape;637;p268"/>
          <p:cNvGrpSpPr/>
          <p:nvPr/>
        </p:nvGrpSpPr>
        <p:grpSpPr>
          <a:xfrm>
            <a:off x="4363565" y="2193743"/>
            <a:ext cx="397892" cy="646462"/>
            <a:chOff x="1400864" y="1624076"/>
            <a:chExt cx="560368" cy="910439"/>
          </a:xfrm>
        </p:grpSpPr>
        <p:grpSp>
          <p:nvGrpSpPr>
            <p:cNvPr id="638" name="Google Shape;638;p268"/>
            <p:cNvGrpSpPr/>
            <p:nvPr/>
          </p:nvGrpSpPr>
          <p:grpSpPr>
            <a:xfrm>
              <a:off x="1400864" y="1624076"/>
              <a:ext cx="560368" cy="825149"/>
              <a:chOff x="1342876" y="1647676"/>
              <a:chExt cx="560368" cy="825149"/>
            </a:xfrm>
          </p:grpSpPr>
          <p:sp>
            <p:nvSpPr>
              <p:cNvPr id="639" name="Google Shape;639;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0" name="Google Shape;640;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1" name="Google Shape;641;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2" name="Google Shape;642;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3" name="Google Shape;643;p268"/>
          <p:cNvGrpSpPr/>
          <p:nvPr/>
        </p:nvGrpSpPr>
        <p:grpSpPr>
          <a:xfrm>
            <a:off x="6104589" y="2193743"/>
            <a:ext cx="397892" cy="646462"/>
            <a:chOff x="1400864" y="1624076"/>
            <a:chExt cx="560368" cy="910439"/>
          </a:xfrm>
        </p:grpSpPr>
        <p:grpSp>
          <p:nvGrpSpPr>
            <p:cNvPr id="644" name="Google Shape;644;p268"/>
            <p:cNvGrpSpPr/>
            <p:nvPr/>
          </p:nvGrpSpPr>
          <p:grpSpPr>
            <a:xfrm>
              <a:off x="1400864" y="1624076"/>
              <a:ext cx="560368" cy="825149"/>
              <a:chOff x="1342876" y="1647676"/>
              <a:chExt cx="560368" cy="825149"/>
            </a:xfrm>
          </p:grpSpPr>
          <p:sp>
            <p:nvSpPr>
              <p:cNvPr id="645" name="Google Shape;645;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6" name="Google Shape;646;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7" name="Google Shape;647;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8" name="Google Shape;648;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9" name="Google Shape;649;p268"/>
          <p:cNvGrpSpPr/>
          <p:nvPr/>
        </p:nvGrpSpPr>
        <p:grpSpPr>
          <a:xfrm>
            <a:off x="7845614" y="2193743"/>
            <a:ext cx="397892" cy="646462"/>
            <a:chOff x="1400864" y="1624076"/>
            <a:chExt cx="560368" cy="910439"/>
          </a:xfrm>
        </p:grpSpPr>
        <p:grpSp>
          <p:nvGrpSpPr>
            <p:cNvPr id="650" name="Google Shape;650;p268"/>
            <p:cNvGrpSpPr/>
            <p:nvPr/>
          </p:nvGrpSpPr>
          <p:grpSpPr>
            <a:xfrm>
              <a:off x="1400864" y="1624076"/>
              <a:ext cx="560368" cy="825149"/>
              <a:chOff x="1342876" y="1647676"/>
              <a:chExt cx="560368" cy="825149"/>
            </a:xfrm>
          </p:grpSpPr>
          <p:sp>
            <p:nvSpPr>
              <p:cNvPr id="651" name="Google Shape;651;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52" name="Google Shape;652;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53" name="Google Shape;653;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54" name="Google Shape;654;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655" name="Google Shape;655;p268"/>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6" name="Google Shape;656;p268"/>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7" name="Google Shape;657;p268"/>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8" name="Google Shape;658;p268"/>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9" name="Google Shape;659;p268"/>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660"/>
        <p:cNvGrpSpPr/>
        <p:nvPr/>
      </p:nvGrpSpPr>
      <p:grpSpPr>
        <a:xfrm>
          <a:off x="0" y="0"/>
          <a:ext cx="0" cy="0"/>
          <a:chOff x="0" y="0"/>
          <a:chExt cx="0" cy="0"/>
        </a:xfrm>
      </p:grpSpPr>
      <p:pic>
        <p:nvPicPr>
          <p:cNvPr id="661" name="Google Shape;661;p26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62" name="Google Shape;662;p26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3" name="Google Shape;663;p26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64" name="Google Shape;664;p269"/>
          <p:cNvGrpSpPr/>
          <p:nvPr/>
        </p:nvGrpSpPr>
        <p:grpSpPr>
          <a:xfrm>
            <a:off x="881517" y="2193743"/>
            <a:ext cx="7361989" cy="646462"/>
            <a:chOff x="881517" y="2219381"/>
            <a:chExt cx="7361989" cy="646462"/>
          </a:xfrm>
        </p:grpSpPr>
        <p:grpSp>
          <p:nvGrpSpPr>
            <p:cNvPr id="665" name="Google Shape;665;p269"/>
            <p:cNvGrpSpPr/>
            <p:nvPr/>
          </p:nvGrpSpPr>
          <p:grpSpPr>
            <a:xfrm>
              <a:off x="881517" y="2219381"/>
              <a:ext cx="397892" cy="646462"/>
              <a:chOff x="1400864" y="1624076"/>
              <a:chExt cx="560368" cy="910439"/>
            </a:xfrm>
          </p:grpSpPr>
          <p:grpSp>
            <p:nvGrpSpPr>
              <p:cNvPr id="666" name="Google Shape;666;p269"/>
              <p:cNvGrpSpPr/>
              <p:nvPr/>
            </p:nvGrpSpPr>
            <p:grpSpPr>
              <a:xfrm>
                <a:off x="1400864" y="1624076"/>
                <a:ext cx="560368" cy="825149"/>
                <a:chOff x="1342876" y="1647676"/>
                <a:chExt cx="560368" cy="825149"/>
              </a:xfrm>
            </p:grpSpPr>
            <p:sp>
              <p:nvSpPr>
                <p:cNvPr id="667" name="Google Shape;667;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68" name="Google Shape;668;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69" name="Google Shape;669;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0" name="Google Shape;670;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1" name="Google Shape;671;p269"/>
            <p:cNvGrpSpPr/>
            <p:nvPr/>
          </p:nvGrpSpPr>
          <p:grpSpPr>
            <a:xfrm>
              <a:off x="2622541" y="2219381"/>
              <a:ext cx="397892" cy="646462"/>
              <a:chOff x="1400864" y="1624076"/>
              <a:chExt cx="560368" cy="910439"/>
            </a:xfrm>
          </p:grpSpPr>
          <p:grpSp>
            <p:nvGrpSpPr>
              <p:cNvPr id="672" name="Google Shape;672;p269"/>
              <p:cNvGrpSpPr/>
              <p:nvPr/>
            </p:nvGrpSpPr>
            <p:grpSpPr>
              <a:xfrm>
                <a:off x="1400864" y="1624076"/>
                <a:ext cx="560368" cy="825149"/>
                <a:chOff x="1342876" y="1647676"/>
                <a:chExt cx="560368" cy="825149"/>
              </a:xfrm>
            </p:grpSpPr>
            <p:sp>
              <p:nvSpPr>
                <p:cNvPr id="673" name="Google Shape;673;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74" name="Google Shape;674;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75" name="Google Shape;675;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6" name="Google Shape;676;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7" name="Google Shape;677;p269"/>
            <p:cNvGrpSpPr/>
            <p:nvPr/>
          </p:nvGrpSpPr>
          <p:grpSpPr>
            <a:xfrm>
              <a:off x="4363565" y="2219381"/>
              <a:ext cx="397892" cy="646462"/>
              <a:chOff x="1400864" y="1624076"/>
              <a:chExt cx="560368" cy="910439"/>
            </a:xfrm>
          </p:grpSpPr>
          <p:grpSp>
            <p:nvGrpSpPr>
              <p:cNvPr id="678" name="Google Shape;678;p269"/>
              <p:cNvGrpSpPr/>
              <p:nvPr/>
            </p:nvGrpSpPr>
            <p:grpSpPr>
              <a:xfrm>
                <a:off x="1400864" y="1624076"/>
                <a:ext cx="560368" cy="825149"/>
                <a:chOff x="1342876" y="1647676"/>
                <a:chExt cx="560368" cy="825149"/>
              </a:xfrm>
            </p:grpSpPr>
            <p:sp>
              <p:nvSpPr>
                <p:cNvPr id="679" name="Google Shape;679;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0" name="Google Shape;680;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1" name="Google Shape;681;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2" name="Google Shape;682;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3" name="Google Shape;683;p269"/>
            <p:cNvGrpSpPr/>
            <p:nvPr/>
          </p:nvGrpSpPr>
          <p:grpSpPr>
            <a:xfrm>
              <a:off x="6104589" y="2219381"/>
              <a:ext cx="397892" cy="646462"/>
              <a:chOff x="1400864" y="1624076"/>
              <a:chExt cx="560368" cy="910439"/>
            </a:xfrm>
          </p:grpSpPr>
          <p:grpSp>
            <p:nvGrpSpPr>
              <p:cNvPr id="684" name="Google Shape;684;p269"/>
              <p:cNvGrpSpPr/>
              <p:nvPr/>
            </p:nvGrpSpPr>
            <p:grpSpPr>
              <a:xfrm>
                <a:off x="1400864" y="1624076"/>
                <a:ext cx="560368" cy="825149"/>
                <a:chOff x="1342876" y="1647676"/>
                <a:chExt cx="560368" cy="825149"/>
              </a:xfrm>
            </p:grpSpPr>
            <p:sp>
              <p:nvSpPr>
                <p:cNvPr id="685" name="Google Shape;685;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6" name="Google Shape;686;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7" name="Google Shape;687;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8" name="Google Shape;688;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9" name="Google Shape;689;p269"/>
            <p:cNvGrpSpPr/>
            <p:nvPr/>
          </p:nvGrpSpPr>
          <p:grpSpPr>
            <a:xfrm>
              <a:off x="7845614" y="2219381"/>
              <a:ext cx="397892" cy="646462"/>
              <a:chOff x="1400864" y="1624076"/>
              <a:chExt cx="560368" cy="910439"/>
            </a:xfrm>
          </p:grpSpPr>
          <p:grpSp>
            <p:nvGrpSpPr>
              <p:cNvPr id="690" name="Google Shape;690;p269"/>
              <p:cNvGrpSpPr/>
              <p:nvPr/>
            </p:nvGrpSpPr>
            <p:grpSpPr>
              <a:xfrm>
                <a:off x="1400864" y="1624076"/>
                <a:ext cx="560368" cy="825149"/>
                <a:chOff x="1342876" y="1647676"/>
                <a:chExt cx="560368" cy="825149"/>
              </a:xfrm>
            </p:grpSpPr>
            <p:sp>
              <p:nvSpPr>
                <p:cNvPr id="691" name="Google Shape;691;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92" name="Google Shape;692;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93" name="Google Shape;693;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94" name="Google Shape;694;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695" name="Google Shape;695;p269"/>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6" name="Google Shape;696;p269"/>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7" name="Google Shape;697;p269"/>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8" name="Google Shape;698;p269"/>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9" name="Google Shape;699;p269"/>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700"/>
        <p:cNvGrpSpPr/>
        <p:nvPr/>
      </p:nvGrpSpPr>
      <p:grpSpPr>
        <a:xfrm>
          <a:off x="0" y="0"/>
          <a:ext cx="0" cy="0"/>
          <a:chOff x="0" y="0"/>
          <a:chExt cx="0" cy="0"/>
        </a:xfrm>
      </p:grpSpPr>
      <p:pic>
        <p:nvPicPr>
          <p:cNvPr id="701" name="Google Shape;701;p27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02" name="Google Shape;702;p27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03" name="Google Shape;703;p27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4" name="Google Shape;704;p270"/>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05" name="Google Shape;705;p270"/>
          <p:cNvSpPr/>
          <p:nvPr/>
        </p:nvSpPr>
        <p:spPr>
          <a:xfrm>
            <a:off x="89548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06" name="Google Shape;706;p270"/>
          <p:cNvSpPr/>
          <p:nvPr/>
        </p:nvSpPr>
        <p:spPr>
          <a:xfrm>
            <a:off x="283282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07" name="Google Shape;707;p270"/>
          <p:cNvSpPr/>
          <p:nvPr/>
        </p:nvSpPr>
        <p:spPr>
          <a:xfrm>
            <a:off x="477016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08" name="Google Shape;708;p270"/>
          <p:cNvSpPr/>
          <p:nvPr/>
        </p:nvSpPr>
        <p:spPr>
          <a:xfrm>
            <a:off x="670750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09" name="Google Shape;709;p270"/>
          <p:cNvSpPr/>
          <p:nvPr/>
        </p:nvSpPr>
        <p:spPr>
          <a:xfrm>
            <a:off x="186415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10" name="Google Shape;710;p270"/>
          <p:cNvSpPr/>
          <p:nvPr/>
        </p:nvSpPr>
        <p:spPr>
          <a:xfrm>
            <a:off x="380149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11" name="Google Shape;711;p270"/>
          <p:cNvSpPr/>
          <p:nvPr/>
        </p:nvSpPr>
        <p:spPr>
          <a:xfrm>
            <a:off x="573883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12" name="Google Shape;712;p270"/>
          <p:cNvSpPr/>
          <p:nvPr/>
        </p:nvSpPr>
        <p:spPr>
          <a:xfrm>
            <a:off x="767617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13" name="Google Shape;713;p270"/>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4" name="Google Shape;714;p270"/>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5" name="Google Shape;715;p270"/>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6" name="Google Shape;716;p270"/>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7" name="Google Shape;717;p270"/>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8" name="Google Shape;718;p270"/>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9" name="Google Shape;719;p270"/>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0" name="Google Shape;720;p270"/>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721"/>
        <p:cNvGrpSpPr/>
        <p:nvPr/>
      </p:nvGrpSpPr>
      <p:grpSpPr>
        <a:xfrm>
          <a:off x="0" y="0"/>
          <a:ext cx="0" cy="0"/>
          <a:chOff x="0" y="0"/>
          <a:chExt cx="0" cy="0"/>
        </a:xfrm>
      </p:grpSpPr>
      <p:pic>
        <p:nvPicPr>
          <p:cNvPr id="722" name="Google Shape;722;p27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23" name="Google Shape;723;p27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4" name="Google Shape;724;p27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5" name="Google Shape;725;p271"/>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26" name="Google Shape;726;p271"/>
          <p:cNvSpPr/>
          <p:nvPr/>
        </p:nvSpPr>
        <p:spPr>
          <a:xfrm>
            <a:off x="89548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27" name="Google Shape;727;p271"/>
          <p:cNvSpPr/>
          <p:nvPr/>
        </p:nvSpPr>
        <p:spPr>
          <a:xfrm>
            <a:off x="283282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28" name="Google Shape;728;p271"/>
          <p:cNvSpPr/>
          <p:nvPr/>
        </p:nvSpPr>
        <p:spPr>
          <a:xfrm>
            <a:off x="477016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29" name="Google Shape;729;p271"/>
          <p:cNvSpPr/>
          <p:nvPr/>
        </p:nvSpPr>
        <p:spPr>
          <a:xfrm>
            <a:off x="670750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30" name="Google Shape;730;p271"/>
          <p:cNvSpPr/>
          <p:nvPr/>
        </p:nvSpPr>
        <p:spPr>
          <a:xfrm>
            <a:off x="186415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31" name="Google Shape;731;p271"/>
          <p:cNvSpPr/>
          <p:nvPr/>
        </p:nvSpPr>
        <p:spPr>
          <a:xfrm>
            <a:off x="380149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32" name="Google Shape;732;p271"/>
          <p:cNvSpPr/>
          <p:nvPr/>
        </p:nvSpPr>
        <p:spPr>
          <a:xfrm>
            <a:off x="573883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33" name="Google Shape;733;p271"/>
          <p:cNvSpPr/>
          <p:nvPr/>
        </p:nvSpPr>
        <p:spPr>
          <a:xfrm>
            <a:off x="767617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34" name="Google Shape;734;p271"/>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5" name="Google Shape;735;p271"/>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6" name="Google Shape;736;p271"/>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7" name="Google Shape;737;p271"/>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8" name="Google Shape;738;p271"/>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9" name="Google Shape;739;p271"/>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0" name="Google Shape;740;p271"/>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1" name="Google Shape;741;p271"/>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45"/>
        <p:cNvGrpSpPr/>
        <p:nvPr/>
      </p:nvGrpSpPr>
      <p:grpSpPr>
        <a:xfrm>
          <a:off x="0" y="0"/>
          <a:ext cx="0" cy="0"/>
          <a:chOff x="0" y="0"/>
          <a:chExt cx="0" cy="0"/>
        </a:xfrm>
      </p:grpSpPr>
      <p:pic>
        <p:nvPicPr>
          <p:cNvPr id="46" name="Google Shape;46;p218" descr="Graphical user interface, application&#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47" name="Google Shape;47;p218"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742"/>
        <p:cNvGrpSpPr/>
        <p:nvPr/>
      </p:nvGrpSpPr>
      <p:grpSpPr>
        <a:xfrm>
          <a:off x="0" y="0"/>
          <a:ext cx="0" cy="0"/>
          <a:chOff x="0" y="0"/>
          <a:chExt cx="0" cy="0"/>
        </a:xfrm>
      </p:grpSpPr>
      <p:pic>
        <p:nvPicPr>
          <p:cNvPr id="743" name="Google Shape;743;p27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44" name="Google Shape;744;p27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5" name="Google Shape;745;p27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46" name="Google Shape;746;p272"/>
          <p:cNvCxnSpPr>
            <a:stCxn id="747"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47" name="Google Shape;747;p272"/>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48" name="Google Shape;748;p272"/>
          <p:cNvSpPr/>
          <p:nvPr/>
        </p:nvSpPr>
        <p:spPr>
          <a:xfrm>
            <a:off x="4387355" y="1481023"/>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49" name="Google Shape;749;p272"/>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50" name="Google Shape;750;p272"/>
          <p:cNvSpPr/>
          <p:nvPr/>
        </p:nvSpPr>
        <p:spPr>
          <a:xfrm>
            <a:off x="4387355" y="2694127"/>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51" name="Google Shape;751;p272"/>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52" name="Google Shape;752;p272"/>
          <p:cNvSpPr/>
          <p:nvPr/>
        </p:nvSpPr>
        <p:spPr>
          <a:xfrm>
            <a:off x="4387355" y="3907231"/>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53" name="Google Shape;753;p272"/>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54" name="Google Shape;754;p272"/>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5" name="Google Shape;755;p272"/>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6" name="Google Shape;756;p272"/>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7" name="Google Shape;757;p272"/>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8" name="Google Shape;758;p272"/>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9" name="Google Shape;759;p272"/>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0" name="Google Shape;760;p272"/>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761"/>
        <p:cNvGrpSpPr/>
        <p:nvPr/>
      </p:nvGrpSpPr>
      <p:grpSpPr>
        <a:xfrm>
          <a:off x="0" y="0"/>
          <a:ext cx="0" cy="0"/>
          <a:chOff x="0" y="0"/>
          <a:chExt cx="0" cy="0"/>
        </a:xfrm>
      </p:grpSpPr>
      <p:pic>
        <p:nvPicPr>
          <p:cNvPr id="762" name="Google Shape;762;p27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63" name="Google Shape;763;p27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4" name="Google Shape;764;p27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65" name="Google Shape;765;p273"/>
          <p:cNvCxnSpPr>
            <a:stCxn id="766"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66" name="Google Shape;766;p273"/>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67" name="Google Shape;767;p273"/>
          <p:cNvSpPr/>
          <p:nvPr/>
        </p:nvSpPr>
        <p:spPr>
          <a:xfrm>
            <a:off x="4387355" y="1481023"/>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68" name="Google Shape;768;p273"/>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69" name="Google Shape;769;p273"/>
          <p:cNvSpPr/>
          <p:nvPr/>
        </p:nvSpPr>
        <p:spPr>
          <a:xfrm>
            <a:off x="4387355" y="2694127"/>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70" name="Google Shape;770;p273"/>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71" name="Google Shape;771;p273"/>
          <p:cNvSpPr/>
          <p:nvPr/>
        </p:nvSpPr>
        <p:spPr>
          <a:xfrm>
            <a:off x="4387355" y="3907231"/>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72" name="Google Shape;772;p273"/>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73" name="Google Shape;773;p273"/>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4" name="Google Shape;774;p273"/>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5" name="Google Shape;775;p273"/>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6" name="Google Shape;776;p273"/>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7" name="Google Shape;777;p273"/>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8" name="Google Shape;778;p273"/>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9" name="Google Shape;779;p273"/>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780"/>
        <p:cNvGrpSpPr/>
        <p:nvPr/>
      </p:nvGrpSpPr>
      <p:grpSpPr>
        <a:xfrm>
          <a:off x="0" y="0"/>
          <a:ext cx="0" cy="0"/>
          <a:chOff x="0" y="0"/>
          <a:chExt cx="0" cy="0"/>
        </a:xfrm>
      </p:grpSpPr>
      <p:pic>
        <p:nvPicPr>
          <p:cNvPr id="781" name="Google Shape;781;p27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82" name="Google Shape;782;p27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83" name="Google Shape;783;p27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784" name="Google Shape;784;p274"/>
          <p:cNvGrpSpPr/>
          <p:nvPr/>
        </p:nvGrpSpPr>
        <p:grpSpPr>
          <a:xfrm>
            <a:off x="914091" y="752041"/>
            <a:ext cx="7280306" cy="4126450"/>
            <a:chOff x="556442" y="752041"/>
            <a:chExt cx="7280306" cy="4126450"/>
          </a:xfrm>
        </p:grpSpPr>
        <p:cxnSp>
          <p:nvCxnSpPr>
            <p:cNvPr id="785" name="Google Shape;785;p274"/>
            <p:cNvCxnSpPr>
              <a:stCxn id="786" idx="6"/>
              <a:endCxn id="787" idx="0"/>
            </p:cNvCxnSpPr>
            <p:nvPr/>
          </p:nvCxnSpPr>
          <p:spPr>
            <a:xfrm rot="10800000" flipH="1">
              <a:off x="3133388" y="990067"/>
              <a:ext cx="818400" cy="1825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88" name="Google Shape;788;p274"/>
            <p:cNvCxnSpPr>
              <a:stCxn id="786" idx="6"/>
              <a:endCxn id="789" idx="0"/>
            </p:cNvCxnSpPr>
            <p:nvPr/>
          </p:nvCxnSpPr>
          <p:spPr>
            <a:xfrm rot="10800000" flipH="1">
              <a:off x="3133388" y="2206267"/>
              <a:ext cx="818400" cy="6090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0" name="Google Shape;790;p274"/>
            <p:cNvCxnSpPr>
              <a:stCxn id="786" idx="6"/>
              <a:endCxn id="791" idx="0"/>
            </p:cNvCxnSpPr>
            <p:nvPr/>
          </p:nvCxnSpPr>
          <p:spPr>
            <a:xfrm rot="10800000" flipH="1">
              <a:off x="3133388" y="2814667"/>
              <a:ext cx="818400" cy="6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2" name="Google Shape;792;p274"/>
            <p:cNvCxnSpPr>
              <a:stCxn id="786" idx="6"/>
              <a:endCxn id="793" idx="0"/>
            </p:cNvCxnSpPr>
            <p:nvPr/>
          </p:nvCxnSpPr>
          <p:spPr>
            <a:xfrm>
              <a:off x="3133388" y="2815267"/>
              <a:ext cx="818400" cy="18249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4" name="Google Shape;794;p274"/>
            <p:cNvCxnSpPr>
              <a:stCxn id="786" idx="6"/>
              <a:endCxn id="795" idx="0"/>
            </p:cNvCxnSpPr>
            <p:nvPr/>
          </p:nvCxnSpPr>
          <p:spPr>
            <a:xfrm>
              <a:off x="3133388" y="2815267"/>
              <a:ext cx="818400" cy="1216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6" name="Google Shape;796;p274"/>
            <p:cNvCxnSpPr>
              <a:stCxn id="786" idx="6"/>
              <a:endCxn id="797" idx="0"/>
            </p:cNvCxnSpPr>
            <p:nvPr/>
          </p:nvCxnSpPr>
          <p:spPr>
            <a:xfrm>
              <a:off x="3133388" y="2815267"/>
              <a:ext cx="818400" cy="6078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8" name="Google Shape;798;p274"/>
            <p:cNvCxnSpPr>
              <a:stCxn id="786" idx="6"/>
              <a:endCxn id="799" idx="0"/>
            </p:cNvCxnSpPr>
            <p:nvPr/>
          </p:nvCxnSpPr>
          <p:spPr>
            <a:xfrm rot="10800000" flipH="1">
              <a:off x="3133388" y="1598167"/>
              <a:ext cx="818400" cy="1217100"/>
            </a:xfrm>
            <a:prstGeom prst="bentConnector3">
              <a:avLst>
                <a:gd name="adj1" fmla="val -37402"/>
              </a:avLst>
            </a:prstGeom>
            <a:noFill/>
            <a:ln w="12700" cap="flat" cmpd="sng">
              <a:solidFill>
                <a:srgbClr val="D8D8D8"/>
              </a:solidFill>
              <a:prstDash val="solid"/>
              <a:round/>
              <a:headEnd type="none" w="sm" len="sm"/>
              <a:tailEnd type="none" w="sm" len="sm"/>
            </a:ln>
          </p:spPr>
        </p:cxnSp>
        <p:grpSp>
          <p:nvGrpSpPr>
            <p:cNvPr id="800" name="Google Shape;800;p274"/>
            <p:cNvGrpSpPr/>
            <p:nvPr/>
          </p:nvGrpSpPr>
          <p:grpSpPr>
            <a:xfrm>
              <a:off x="556442" y="1526794"/>
              <a:ext cx="2576946" cy="2576946"/>
              <a:chOff x="941492" y="1686560"/>
              <a:chExt cx="1876213" cy="1876213"/>
            </a:xfrm>
          </p:grpSpPr>
          <p:sp>
            <p:nvSpPr>
              <p:cNvPr id="786" name="Google Shape;786;p274"/>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1" name="Google Shape;801;p274"/>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02" name="Google Shape;802;p274"/>
            <p:cNvSpPr/>
            <p:nvPr/>
          </p:nvSpPr>
          <p:spPr>
            <a:xfrm>
              <a:off x="4529278" y="75204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3" name="Google Shape;803;p274"/>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787" name="Google Shape;787;p274"/>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4" name="Google Shape;804;p274"/>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5" name="Google Shape;805;p274"/>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799" name="Google Shape;799;p274"/>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6" name="Google Shape;806;p274"/>
            <p:cNvSpPr/>
            <p:nvPr/>
          </p:nvSpPr>
          <p:spPr>
            <a:xfrm>
              <a:off x="4529278" y="1968387"/>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7" name="Google Shape;807;p274"/>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789" name="Google Shape;789;p274"/>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8" name="Google Shape;808;p274"/>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9" name="Google Shape;809;p274"/>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791" name="Google Shape;791;p274"/>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0" name="Google Shape;810;p274"/>
            <p:cNvSpPr/>
            <p:nvPr/>
          </p:nvSpPr>
          <p:spPr>
            <a:xfrm>
              <a:off x="4529278" y="318522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1" name="Google Shape;811;p274"/>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797" name="Google Shape;797;p274"/>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2" name="Google Shape;812;p274"/>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3" name="Google Shape;813;p274"/>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795" name="Google Shape;795;p274"/>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4" name="Google Shape;814;p274"/>
            <p:cNvSpPr/>
            <p:nvPr/>
          </p:nvSpPr>
          <p:spPr>
            <a:xfrm>
              <a:off x="4529278" y="4402542"/>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5" name="Google Shape;815;p274"/>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793" name="Google Shape;793;p274"/>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16" name="Google Shape;816;p274"/>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17" name="Google Shape;817;p274"/>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8" name="Google Shape;818;p274"/>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9" name="Google Shape;819;p274"/>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0" name="Google Shape;820;p274"/>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1" name="Google Shape;821;p274"/>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2" name="Google Shape;822;p274"/>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3" name="Google Shape;823;p274"/>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824"/>
        <p:cNvGrpSpPr/>
        <p:nvPr/>
      </p:nvGrpSpPr>
      <p:grpSpPr>
        <a:xfrm>
          <a:off x="0" y="0"/>
          <a:ext cx="0" cy="0"/>
          <a:chOff x="0" y="0"/>
          <a:chExt cx="0" cy="0"/>
        </a:xfrm>
      </p:grpSpPr>
      <p:pic>
        <p:nvPicPr>
          <p:cNvPr id="825" name="Google Shape;825;p27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26" name="Google Shape;826;p27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7" name="Google Shape;827;p27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28" name="Google Shape;828;p275"/>
          <p:cNvGrpSpPr/>
          <p:nvPr/>
        </p:nvGrpSpPr>
        <p:grpSpPr>
          <a:xfrm>
            <a:off x="914091" y="752041"/>
            <a:ext cx="7280306" cy="4126450"/>
            <a:chOff x="556442" y="752041"/>
            <a:chExt cx="7280306" cy="4126450"/>
          </a:xfrm>
        </p:grpSpPr>
        <p:cxnSp>
          <p:nvCxnSpPr>
            <p:cNvPr id="829" name="Google Shape;829;p275"/>
            <p:cNvCxnSpPr>
              <a:stCxn id="830" idx="6"/>
              <a:endCxn id="831" idx="0"/>
            </p:cNvCxnSpPr>
            <p:nvPr/>
          </p:nvCxnSpPr>
          <p:spPr>
            <a:xfrm rot="10800000" flipH="1">
              <a:off x="3133388" y="990067"/>
              <a:ext cx="818400" cy="1825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2" name="Google Shape;832;p275"/>
            <p:cNvCxnSpPr>
              <a:stCxn id="830" idx="6"/>
              <a:endCxn id="833" idx="0"/>
            </p:cNvCxnSpPr>
            <p:nvPr/>
          </p:nvCxnSpPr>
          <p:spPr>
            <a:xfrm rot="10800000" flipH="1">
              <a:off x="3133388" y="2206267"/>
              <a:ext cx="818400" cy="6090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4" name="Google Shape;834;p275"/>
            <p:cNvCxnSpPr>
              <a:stCxn id="830" idx="6"/>
              <a:endCxn id="835" idx="0"/>
            </p:cNvCxnSpPr>
            <p:nvPr/>
          </p:nvCxnSpPr>
          <p:spPr>
            <a:xfrm rot="10800000" flipH="1">
              <a:off x="3133388" y="2814667"/>
              <a:ext cx="818400" cy="6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6" name="Google Shape;836;p275"/>
            <p:cNvCxnSpPr>
              <a:stCxn id="830" idx="6"/>
              <a:endCxn id="837" idx="0"/>
            </p:cNvCxnSpPr>
            <p:nvPr/>
          </p:nvCxnSpPr>
          <p:spPr>
            <a:xfrm>
              <a:off x="3133388" y="2815267"/>
              <a:ext cx="818400" cy="18249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8" name="Google Shape;838;p275"/>
            <p:cNvCxnSpPr>
              <a:stCxn id="830" idx="6"/>
              <a:endCxn id="839" idx="0"/>
            </p:cNvCxnSpPr>
            <p:nvPr/>
          </p:nvCxnSpPr>
          <p:spPr>
            <a:xfrm>
              <a:off x="3133388" y="2815267"/>
              <a:ext cx="818400" cy="1216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40" name="Google Shape;840;p275"/>
            <p:cNvCxnSpPr>
              <a:stCxn id="830" idx="6"/>
              <a:endCxn id="841" idx="0"/>
            </p:cNvCxnSpPr>
            <p:nvPr/>
          </p:nvCxnSpPr>
          <p:spPr>
            <a:xfrm>
              <a:off x="3133388" y="2815267"/>
              <a:ext cx="818400" cy="6078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42" name="Google Shape;842;p275"/>
            <p:cNvCxnSpPr>
              <a:stCxn id="830" idx="6"/>
              <a:endCxn id="843" idx="0"/>
            </p:cNvCxnSpPr>
            <p:nvPr/>
          </p:nvCxnSpPr>
          <p:spPr>
            <a:xfrm rot="10800000" flipH="1">
              <a:off x="3133388" y="1598167"/>
              <a:ext cx="818400" cy="1217100"/>
            </a:xfrm>
            <a:prstGeom prst="bentConnector3">
              <a:avLst>
                <a:gd name="adj1" fmla="val -37402"/>
              </a:avLst>
            </a:prstGeom>
            <a:noFill/>
            <a:ln w="12700" cap="flat" cmpd="sng">
              <a:solidFill>
                <a:srgbClr val="D8D8D8"/>
              </a:solidFill>
              <a:prstDash val="solid"/>
              <a:round/>
              <a:headEnd type="none" w="sm" len="sm"/>
              <a:tailEnd type="none" w="sm" len="sm"/>
            </a:ln>
          </p:spPr>
        </p:cxnSp>
        <p:grpSp>
          <p:nvGrpSpPr>
            <p:cNvPr id="844" name="Google Shape;844;p275"/>
            <p:cNvGrpSpPr/>
            <p:nvPr/>
          </p:nvGrpSpPr>
          <p:grpSpPr>
            <a:xfrm>
              <a:off x="556442" y="1526794"/>
              <a:ext cx="2576946" cy="2576946"/>
              <a:chOff x="941492" y="1686560"/>
              <a:chExt cx="1876213" cy="1876213"/>
            </a:xfrm>
          </p:grpSpPr>
          <p:sp>
            <p:nvSpPr>
              <p:cNvPr id="830" name="Google Shape;830;p275"/>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5" name="Google Shape;845;p275"/>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46" name="Google Shape;846;p275"/>
            <p:cNvSpPr/>
            <p:nvPr/>
          </p:nvSpPr>
          <p:spPr>
            <a:xfrm>
              <a:off x="4529278" y="75204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7" name="Google Shape;847;p275"/>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831" name="Google Shape;831;p275"/>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8" name="Google Shape;848;p275"/>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9" name="Google Shape;849;p275"/>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843" name="Google Shape;843;p275"/>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0" name="Google Shape;850;p275"/>
            <p:cNvSpPr/>
            <p:nvPr/>
          </p:nvSpPr>
          <p:spPr>
            <a:xfrm>
              <a:off x="4529278" y="1968387"/>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1" name="Google Shape;851;p275"/>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833" name="Google Shape;833;p275"/>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2" name="Google Shape;852;p275"/>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3" name="Google Shape;853;p275"/>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835" name="Google Shape;835;p275"/>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4" name="Google Shape;854;p275"/>
            <p:cNvSpPr/>
            <p:nvPr/>
          </p:nvSpPr>
          <p:spPr>
            <a:xfrm>
              <a:off x="4529278" y="318522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5" name="Google Shape;855;p275"/>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841" name="Google Shape;841;p275"/>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6" name="Google Shape;856;p275"/>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7" name="Google Shape;857;p275"/>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839" name="Google Shape;839;p275"/>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8" name="Google Shape;858;p275"/>
            <p:cNvSpPr/>
            <p:nvPr/>
          </p:nvSpPr>
          <p:spPr>
            <a:xfrm>
              <a:off x="4529278" y="4402542"/>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9" name="Google Shape;859;p275"/>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837" name="Google Shape;837;p275"/>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60" name="Google Shape;860;p275"/>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61" name="Google Shape;861;p275"/>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2" name="Google Shape;862;p275"/>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3" name="Google Shape;863;p275"/>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4" name="Google Shape;864;p275"/>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5" name="Google Shape;865;p275"/>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6" name="Google Shape;866;p275"/>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7" name="Google Shape;867;p275"/>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868"/>
        <p:cNvGrpSpPr/>
        <p:nvPr/>
      </p:nvGrpSpPr>
      <p:grpSpPr>
        <a:xfrm>
          <a:off x="0" y="0"/>
          <a:ext cx="0" cy="0"/>
          <a:chOff x="0" y="0"/>
          <a:chExt cx="0" cy="0"/>
        </a:xfrm>
      </p:grpSpPr>
      <p:sp>
        <p:nvSpPr>
          <p:cNvPr id="869" name="Google Shape;869;p276"/>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870" name="Google Shape;870;p27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71" name="Google Shape;871;p27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72" name="Google Shape;872;p27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73" name="Google Shape;873;p276"/>
          <p:cNvGrpSpPr/>
          <p:nvPr/>
        </p:nvGrpSpPr>
        <p:grpSpPr>
          <a:xfrm>
            <a:off x="716012" y="759582"/>
            <a:ext cx="3556067" cy="4132337"/>
            <a:chOff x="520700" y="759582"/>
            <a:chExt cx="3556067" cy="4132337"/>
          </a:xfrm>
        </p:grpSpPr>
        <p:cxnSp>
          <p:nvCxnSpPr>
            <p:cNvPr id="874" name="Google Shape;874;p276"/>
            <p:cNvCxnSpPr>
              <a:stCxn id="875" idx="6"/>
              <a:endCxn id="876"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77" name="Google Shape;877;p276"/>
            <p:cNvCxnSpPr>
              <a:stCxn id="875" idx="6"/>
              <a:endCxn id="878"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79" name="Google Shape;879;p276"/>
            <p:cNvCxnSpPr>
              <a:stCxn id="875" idx="6"/>
              <a:endCxn id="880"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1" name="Google Shape;881;p276"/>
            <p:cNvCxnSpPr>
              <a:stCxn id="875" idx="6"/>
              <a:endCxn id="882"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3" name="Google Shape;883;p276"/>
            <p:cNvCxnSpPr>
              <a:stCxn id="875" idx="6"/>
              <a:endCxn id="884"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5" name="Google Shape;885;p276"/>
            <p:cNvCxnSpPr>
              <a:stCxn id="875" idx="6"/>
              <a:endCxn id="886"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7" name="Google Shape;887;p276"/>
            <p:cNvCxnSpPr>
              <a:endCxn id="888"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875" name="Google Shape;875;p276"/>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889" name="Google Shape;889;p276"/>
            <p:cNvGrpSpPr/>
            <p:nvPr/>
          </p:nvGrpSpPr>
          <p:grpSpPr>
            <a:xfrm>
              <a:off x="3420306" y="759582"/>
              <a:ext cx="656461" cy="4132337"/>
              <a:chOff x="3522182" y="752447"/>
              <a:chExt cx="656468" cy="4132036"/>
            </a:xfrm>
          </p:grpSpPr>
          <p:grpSp>
            <p:nvGrpSpPr>
              <p:cNvPr id="890" name="Google Shape;890;p276"/>
              <p:cNvGrpSpPr/>
              <p:nvPr/>
            </p:nvGrpSpPr>
            <p:grpSpPr>
              <a:xfrm>
                <a:off x="3522182" y="752447"/>
                <a:ext cx="656468" cy="419144"/>
                <a:chOff x="3522182" y="782927"/>
                <a:chExt cx="656468" cy="419144"/>
              </a:xfrm>
            </p:grpSpPr>
            <p:sp>
              <p:nvSpPr>
                <p:cNvPr id="876" name="Google Shape;876;p276"/>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1" name="Google Shape;891;p276"/>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892" name="Google Shape;892;p276"/>
              <p:cNvGrpSpPr/>
              <p:nvPr/>
            </p:nvGrpSpPr>
            <p:grpSpPr>
              <a:xfrm>
                <a:off x="3522182" y="1371527"/>
                <a:ext cx="656467" cy="419144"/>
                <a:chOff x="3522182" y="1395657"/>
                <a:chExt cx="656467" cy="419144"/>
              </a:xfrm>
            </p:grpSpPr>
            <p:sp>
              <p:nvSpPr>
                <p:cNvPr id="878" name="Google Shape;878;p276"/>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3" name="Google Shape;893;p276"/>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894" name="Google Shape;894;p276"/>
              <p:cNvGrpSpPr/>
              <p:nvPr/>
            </p:nvGrpSpPr>
            <p:grpSpPr>
              <a:xfrm>
                <a:off x="3522182" y="3228607"/>
                <a:ext cx="656467" cy="417878"/>
                <a:chOff x="3522182" y="3233686"/>
                <a:chExt cx="656467" cy="417878"/>
              </a:xfrm>
            </p:grpSpPr>
            <p:sp>
              <p:nvSpPr>
                <p:cNvPr id="886" name="Google Shape;886;p276"/>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5" name="Google Shape;895;p276"/>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896" name="Google Shape;896;p276"/>
              <p:cNvGrpSpPr/>
              <p:nvPr/>
            </p:nvGrpSpPr>
            <p:grpSpPr>
              <a:xfrm>
                <a:off x="3522182" y="3846259"/>
                <a:ext cx="656467" cy="419144"/>
                <a:chOff x="3522182" y="3844987"/>
                <a:chExt cx="656467" cy="419144"/>
              </a:xfrm>
            </p:grpSpPr>
            <p:sp>
              <p:nvSpPr>
                <p:cNvPr id="884" name="Google Shape;884;p276"/>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7" name="Google Shape;897;p276"/>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898" name="Google Shape;898;p276"/>
              <p:cNvGrpSpPr/>
              <p:nvPr/>
            </p:nvGrpSpPr>
            <p:grpSpPr>
              <a:xfrm>
                <a:off x="3522182" y="1990447"/>
                <a:ext cx="656467" cy="417878"/>
                <a:chOff x="3522182" y="2008227"/>
                <a:chExt cx="656467" cy="417878"/>
              </a:xfrm>
            </p:grpSpPr>
            <p:sp>
              <p:nvSpPr>
                <p:cNvPr id="880" name="Google Shape;880;p276"/>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9" name="Google Shape;899;p276"/>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00" name="Google Shape;900;p276"/>
              <p:cNvGrpSpPr/>
              <p:nvPr/>
            </p:nvGrpSpPr>
            <p:grpSpPr>
              <a:xfrm>
                <a:off x="3522182" y="2609527"/>
                <a:ext cx="656467" cy="417878"/>
                <a:chOff x="3522182" y="2620957"/>
                <a:chExt cx="656467" cy="417878"/>
              </a:xfrm>
            </p:grpSpPr>
            <p:sp>
              <p:nvSpPr>
                <p:cNvPr id="888" name="Google Shape;888;p276"/>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1" name="Google Shape;901;p276"/>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02" name="Google Shape;902;p276"/>
              <p:cNvGrpSpPr/>
              <p:nvPr/>
            </p:nvGrpSpPr>
            <p:grpSpPr>
              <a:xfrm>
                <a:off x="3522182" y="4465339"/>
                <a:ext cx="656467" cy="419144"/>
                <a:chOff x="3522182" y="4457719"/>
                <a:chExt cx="656467" cy="419144"/>
              </a:xfrm>
            </p:grpSpPr>
            <p:sp>
              <p:nvSpPr>
                <p:cNvPr id="882" name="Google Shape;882;p276"/>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3" name="Google Shape;903;p276"/>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04" name="Google Shape;904;p276"/>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5" name="Google Shape;905;p276"/>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6" name="Google Shape;906;p276"/>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7" name="Google Shape;907;p276"/>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8" name="Google Shape;908;p276"/>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9" name="Google Shape;909;p276"/>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0" name="Google Shape;910;p276"/>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1" name="Google Shape;911;p276"/>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912"/>
        <p:cNvGrpSpPr/>
        <p:nvPr/>
      </p:nvGrpSpPr>
      <p:grpSpPr>
        <a:xfrm>
          <a:off x="0" y="0"/>
          <a:ext cx="0" cy="0"/>
          <a:chOff x="0" y="0"/>
          <a:chExt cx="0" cy="0"/>
        </a:xfrm>
      </p:grpSpPr>
      <p:sp>
        <p:nvSpPr>
          <p:cNvPr id="913" name="Google Shape;913;p277"/>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14" name="Google Shape;914;p27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15" name="Google Shape;915;p27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6" name="Google Shape;916;p27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17" name="Google Shape;917;p277"/>
          <p:cNvGrpSpPr/>
          <p:nvPr/>
        </p:nvGrpSpPr>
        <p:grpSpPr>
          <a:xfrm>
            <a:off x="716012" y="759582"/>
            <a:ext cx="3556067" cy="4132337"/>
            <a:chOff x="520700" y="759582"/>
            <a:chExt cx="3556067" cy="4132337"/>
          </a:xfrm>
        </p:grpSpPr>
        <p:cxnSp>
          <p:nvCxnSpPr>
            <p:cNvPr id="918" name="Google Shape;918;p277"/>
            <p:cNvCxnSpPr>
              <a:stCxn id="919" idx="6"/>
              <a:endCxn id="920"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1" name="Google Shape;921;p277"/>
            <p:cNvCxnSpPr>
              <a:stCxn id="919" idx="6"/>
              <a:endCxn id="922"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3" name="Google Shape;923;p277"/>
            <p:cNvCxnSpPr>
              <a:stCxn id="919" idx="6"/>
              <a:endCxn id="924"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5" name="Google Shape;925;p277"/>
            <p:cNvCxnSpPr>
              <a:stCxn id="919" idx="6"/>
              <a:endCxn id="926"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7" name="Google Shape;927;p277"/>
            <p:cNvCxnSpPr>
              <a:stCxn id="919" idx="6"/>
              <a:endCxn id="928"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9" name="Google Shape;929;p277"/>
            <p:cNvCxnSpPr>
              <a:stCxn id="919" idx="6"/>
              <a:endCxn id="930"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31" name="Google Shape;931;p277"/>
            <p:cNvCxnSpPr>
              <a:endCxn id="932"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19" name="Google Shape;919;p277"/>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33" name="Google Shape;933;p277"/>
            <p:cNvGrpSpPr/>
            <p:nvPr/>
          </p:nvGrpSpPr>
          <p:grpSpPr>
            <a:xfrm>
              <a:off x="3420306" y="759582"/>
              <a:ext cx="656461" cy="4132337"/>
              <a:chOff x="3522182" y="752447"/>
              <a:chExt cx="656468" cy="4132036"/>
            </a:xfrm>
          </p:grpSpPr>
          <p:grpSp>
            <p:nvGrpSpPr>
              <p:cNvPr id="934" name="Google Shape;934;p277"/>
              <p:cNvGrpSpPr/>
              <p:nvPr/>
            </p:nvGrpSpPr>
            <p:grpSpPr>
              <a:xfrm>
                <a:off x="3522182" y="752447"/>
                <a:ext cx="656468" cy="419144"/>
                <a:chOff x="3522182" y="782927"/>
                <a:chExt cx="656468" cy="419144"/>
              </a:xfrm>
            </p:grpSpPr>
            <p:sp>
              <p:nvSpPr>
                <p:cNvPr id="920" name="Google Shape;920;p277"/>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5" name="Google Shape;935;p277"/>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36" name="Google Shape;936;p277"/>
              <p:cNvGrpSpPr/>
              <p:nvPr/>
            </p:nvGrpSpPr>
            <p:grpSpPr>
              <a:xfrm>
                <a:off x="3522182" y="1371527"/>
                <a:ext cx="656467" cy="419144"/>
                <a:chOff x="3522182" y="1395657"/>
                <a:chExt cx="656467" cy="419144"/>
              </a:xfrm>
            </p:grpSpPr>
            <p:sp>
              <p:nvSpPr>
                <p:cNvPr id="922" name="Google Shape;922;p277"/>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7" name="Google Shape;937;p277"/>
                <p:cNvSpPr/>
                <p:nvPr/>
              </p:nvSpPr>
              <p:spPr>
                <a:xfrm>
                  <a:off x="3759470" y="139565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38" name="Google Shape;938;p277"/>
              <p:cNvGrpSpPr/>
              <p:nvPr/>
            </p:nvGrpSpPr>
            <p:grpSpPr>
              <a:xfrm>
                <a:off x="3522182" y="3228607"/>
                <a:ext cx="656467" cy="417878"/>
                <a:chOff x="3522182" y="3233686"/>
                <a:chExt cx="656467" cy="417878"/>
              </a:xfrm>
            </p:grpSpPr>
            <p:sp>
              <p:nvSpPr>
                <p:cNvPr id="930" name="Google Shape;930;p277"/>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9" name="Google Shape;939;p277"/>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40" name="Google Shape;940;p277"/>
              <p:cNvGrpSpPr/>
              <p:nvPr/>
            </p:nvGrpSpPr>
            <p:grpSpPr>
              <a:xfrm>
                <a:off x="3522182" y="3846259"/>
                <a:ext cx="656467" cy="419144"/>
                <a:chOff x="3522182" y="3844987"/>
                <a:chExt cx="656467" cy="419144"/>
              </a:xfrm>
            </p:grpSpPr>
            <p:sp>
              <p:nvSpPr>
                <p:cNvPr id="928" name="Google Shape;928;p277"/>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1" name="Google Shape;941;p277"/>
                <p:cNvSpPr/>
                <p:nvPr/>
              </p:nvSpPr>
              <p:spPr>
                <a:xfrm>
                  <a:off x="3759470" y="384498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42" name="Google Shape;942;p277"/>
              <p:cNvGrpSpPr/>
              <p:nvPr/>
            </p:nvGrpSpPr>
            <p:grpSpPr>
              <a:xfrm>
                <a:off x="3522182" y="1990447"/>
                <a:ext cx="656467" cy="417878"/>
                <a:chOff x="3522182" y="2008227"/>
                <a:chExt cx="656467" cy="417878"/>
              </a:xfrm>
            </p:grpSpPr>
            <p:sp>
              <p:nvSpPr>
                <p:cNvPr id="924" name="Google Shape;924;p277"/>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3" name="Google Shape;943;p277"/>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44" name="Google Shape;944;p277"/>
              <p:cNvGrpSpPr/>
              <p:nvPr/>
            </p:nvGrpSpPr>
            <p:grpSpPr>
              <a:xfrm>
                <a:off x="3522182" y="2609527"/>
                <a:ext cx="656467" cy="417878"/>
                <a:chOff x="3522182" y="2620957"/>
                <a:chExt cx="656467" cy="417878"/>
              </a:xfrm>
            </p:grpSpPr>
            <p:sp>
              <p:nvSpPr>
                <p:cNvPr id="932" name="Google Shape;932;p277"/>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5" name="Google Shape;945;p277"/>
                <p:cNvSpPr/>
                <p:nvPr/>
              </p:nvSpPr>
              <p:spPr>
                <a:xfrm>
                  <a:off x="3759470" y="2620957"/>
                  <a:ext cx="419179" cy="417878"/>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46" name="Google Shape;946;p277"/>
              <p:cNvGrpSpPr/>
              <p:nvPr/>
            </p:nvGrpSpPr>
            <p:grpSpPr>
              <a:xfrm>
                <a:off x="3522182" y="4465339"/>
                <a:ext cx="656467" cy="419144"/>
                <a:chOff x="3522182" y="4457719"/>
                <a:chExt cx="656467" cy="419144"/>
              </a:xfrm>
            </p:grpSpPr>
            <p:sp>
              <p:nvSpPr>
                <p:cNvPr id="926" name="Google Shape;926;p277"/>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7" name="Google Shape;947;p277"/>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48" name="Google Shape;948;p277"/>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49" name="Google Shape;949;p277"/>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0" name="Google Shape;950;p277"/>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1" name="Google Shape;951;p277"/>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2" name="Google Shape;952;p277"/>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3" name="Google Shape;953;p277"/>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4" name="Google Shape;954;p277"/>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5" name="Google Shape;955;p277"/>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956"/>
        <p:cNvGrpSpPr/>
        <p:nvPr/>
      </p:nvGrpSpPr>
      <p:grpSpPr>
        <a:xfrm>
          <a:off x="0" y="0"/>
          <a:ext cx="0" cy="0"/>
          <a:chOff x="0" y="0"/>
          <a:chExt cx="0" cy="0"/>
        </a:xfrm>
      </p:grpSpPr>
      <p:sp>
        <p:nvSpPr>
          <p:cNvPr id="957" name="Google Shape;957;p278"/>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58" name="Google Shape;958;p27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59" name="Google Shape;959;p27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60" name="Google Shape;960;p27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61" name="Google Shape;961;p278"/>
          <p:cNvGrpSpPr/>
          <p:nvPr/>
        </p:nvGrpSpPr>
        <p:grpSpPr>
          <a:xfrm>
            <a:off x="716012" y="759582"/>
            <a:ext cx="3556067" cy="4132337"/>
            <a:chOff x="520700" y="759582"/>
            <a:chExt cx="3556067" cy="4132337"/>
          </a:xfrm>
        </p:grpSpPr>
        <p:cxnSp>
          <p:nvCxnSpPr>
            <p:cNvPr id="962" name="Google Shape;962;p278"/>
            <p:cNvCxnSpPr>
              <a:stCxn id="963" idx="6"/>
              <a:endCxn id="964"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5" name="Google Shape;965;p278"/>
            <p:cNvCxnSpPr>
              <a:stCxn id="963" idx="6"/>
              <a:endCxn id="966"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7" name="Google Shape;967;p278"/>
            <p:cNvCxnSpPr>
              <a:stCxn id="963" idx="6"/>
              <a:endCxn id="968"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9" name="Google Shape;969;p278"/>
            <p:cNvCxnSpPr>
              <a:stCxn id="963" idx="6"/>
              <a:endCxn id="970"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1" name="Google Shape;971;p278"/>
            <p:cNvCxnSpPr>
              <a:stCxn id="963" idx="6"/>
              <a:endCxn id="972"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3" name="Google Shape;973;p278"/>
            <p:cNvCxnSpPr>
              <a:stCxn id="963" idx="6"/>
              <a:endCxn id="974"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5" name="Google Shape;975;p278"/>
            <p:cNvCxnSpPr>
              <a:endCxn id="976"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63" name="Google Shape;963;p278"/>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77" name="Google Shape;977;p278"/>
            <p:cNvGrpSpPr/>
            <p:nvPr/>
          </p:nvGrpSpPr>
          <p:grpSpPr>
            <a:xfrm>
              <a:off x="3420306" y="759582"/>
              <a:ext cx="656461" cy="4132337"/>
              <a:chOff x="3522182" y="752447"/>
              <a:chExt cx="656468" cy="4132036"/>
            </a:xfrm>
          </p:grpSpPr>
          <p:grpSp>
            <p:nvGrpSpPr>
              <p:cNvPr id="978" name="Google Shape;978;p278"/>
              <p:cNvGrpSpPr/>
              <p:nvPr/>
            </p:nvGrpSpPr>
            <p:grpSpPr>
              <a:xfrm>
                <a:off x="3522182" y="752447"/>
                <a:ext cx="656468" cy="419144"/>
                <a:chOff x="3522182" y="782927"/>
                <a:chExt cx="656468" cy="419144"/>
              </a:xfrm>
            </p:grpSpPr>
            <p:sp>
              <p:nvSpPr>
                <p:cNvPr id="964" name="Google Shape;964;p278"/>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79" name="Google Shape;979;p278"/>
                <p:cNvSpPr/>
                <p:nvPr/>
              </p:nvSpPr>
              <p:spPr>
                <a:xfrm>
                  <a:off x="3759471" y="782927"/>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80" name="Google Shape;980;p278"/>
              <p:cNvGrpSpPr/>
              <p:nvPr/>
            </p:nvGrpSpPr>
            <p:grpSpPr>
              <a:xfrm>
                <a:off x="3522182" y="1371527"/>
                <a:ext cx="656467" cy="419144"/>
                <a:chOff x="3522182" y="1395657"/>
                <a:chExt cx="656467" cy="419144"/>
              </a:xfrm>
            </p:grpSpPr>
            <p:sp>
              <p:nvSpPr>
                <p:cNvPr id="966" name="Google Shape;966;p278"/>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1" name="Google Shape;981;p278"/>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82" name="Google Shape;982;p278"/>
              <p:cNvGrpSpPr/>
              <p:nvPr/>
            </p:nvGrpSpPr>
            <p:grpSpPr>
              <a:xfrm>
                <a:off x="3522182" y="3228607"/>
                <a:ext cx="656467" cy="417878"/>
                <a:chOff x="3522182" y="3233686"/>
                <a:chExt cx="656467" cy="417878"/>
              </a:xfrm>
            </p:grpSpPr>
            <p:sp>
              <p:nvSpPr>
                <p:cNvPr id="974" name="Google Shape;974;p278"/>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3" name="Google Shape;983;p278"/>
                <p:cNvSpPr/>
                <p:nvPr/>
              </p:nvSpPr>
              <p:spPr>
                <a:xfrm>
                  <a:off x="3759470" y="3233686"/>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84" name="Google Shape;984;p278"/>
              <p:cNvGrpSpPr/>
              <p:nvPr/>
            </p:nvGrpSpPr>
            <p:grpSpPr>
              <a:xfrm>
                <a:off x="3522182" y="3846259"/>
                <a:ext cx="656467" cy="419144"/>
                <a:chOff x="3522182" y="3844987"/>
                <a:chExt cx="656467" cy="419144"/>
              </a:xfrm>
            </p:grpSpPr>
            <p:sp>
              <p:nvSpPr>
                <p:cNvPr id="972" name="Google Shape;972;p278"/>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5" name="Google Shape;985;p278"/>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86" name="Google Shape;986;p278"/>
              <p:cNvGrpSpPr/>
              <p:nvPr/>
            </p:nvGrpSpPr>
            <p:grpSpPr>
              <a:xfrm>
                <a:off x="3522182" y="1990447"/>
                <a:ext cx="656467" cy="417878"/>
                <a:chOff x="3522182" y="2008227"/>
                <a:chExt cx="656467" cy="417878"/>
              </a:xfrm>
            </p:grpSpPr>
            <p:sp>
              <p:nvSpPr>
                <p:cNvPr id="968" name="Google Shape;968;p278"/>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7" name="Google Shape;987;p278"/>
                <p:cNvSpPr/>
                <p:nvPr/>
              </p:nvSpPr>
              <p:spPr>
                <a:xfrm>
                  <a:off x="3759470" y="2008227"/>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88" name="Google Shape;988;p278"/>
              <p:cNvGrpSpPr/>
              <p:nvPr/>
            </p:nvGrpSpPr>
            <p:grpSpPr>
              <a:xfrm>
                <a:off x="3522182" y="2609527"/>
                <a:ext cx="656467" cy="417878"/>
                <a:chOff x="3522182" y="2620957"/>
                <a:chExt cx="656467" cy="417878"/>
              </a:xfrm>
            </p:grpSpPr>
            <p:sp>
              <p:nvSpPr>
                <p:cNvPr id="976" name="Google Shape;976;p278"/>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9" name="Google Shape;989;p278"/>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90" name="Google Shape;990;p278"/>
              <p:cNvGrpSpPr/>
              <p:nvPr/>
            </p:nvGrpSpPr>
            <p:grpSpPr>
              <a:xfrm>
                <a:off x="3522182" y="4465339"/>
                <a:ext cx="656467" cy="419144"/>
                <a:chOff x="3522182" y="4457719"/>
                <a:chExt cx="656467" cy="419144"/>
              </a:xfrm>
            </p:grpSpPr>
            <p:sp>
              <p:nvSpPr>
                <p:cNvPr id="970" name="Google Shape;970;p278"/>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91" name="Google Shape;991;p278"/>
                <p:cNvSpPr/>
                <p:nvPr/>
              </p:nvSpPr>
              <p:spPr>
                <a:xfrm>
                  <a:off x="3759470" y="4457719"/>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92" name="Google Shape;992;p278"/>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3" name="Google Shape;993;p278"/>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4" name="Google Shape;994;p278"/>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5" name="Google Shape;995;p278"/>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6" name="Google Shape;996;p278"/>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7" name="Google Shape;997;p278"/>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8" name="Google Shape;998;p278"/>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9" name="Google Shape;999;p278"/>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1000"/>
        <p:cNvGrpSpPr/>
        <p:nvPr/>
      </p:nvGrpSpPr>
      <p:grpSpPr>
        <a:xfrm>
          <a:off x="0" y="0"/>
          <a:ext cx="0" cy="0"/>
          <a:chOff x="0" y="0"/>
          <a:chExt cx="0" cy="0"/>
        </a:xfrm>
      </p:grpSpPr>
      <p:pic>
        <p:nvPicPr>
          <p:cNvPr id="1001" name="Google Shape;1001;p27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02" name="Google Shape;1002;p27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3" name="Google Shape;1003;p27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04" name="Google Shape;1004;p279"/>
          <p:cNvGrpSpPr/>
          <p:nvPr/>
        </p:nvGrpSpPr>
        <p:grpSpPr>
          <a:xfrm>
            <a:off x="1060707" y="857568"/>
            <a:ext cx="3060700" cy="3921125"/>
            <a:chOff x="520700" y="865188"/>
            <a:chExt cx="3060700" cy="3921125"/>
          </a:xfrm>
        </p:grpSpPr>
        <p:cxnSp>
          <p:nvCxnSpPr>
            <p:cNvPr id="1005" name="Google Shape;1005;p279"/>
            <p:cNvCxnSpPr>
              <a:stCxn id="1006" idx="6"/>
              <a:endCxn id="1007"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08" name="Google Shape;1008;p279"/>
            <p:cNvCxnSpPr>
              <a:stCxn id="1006" idx="6"/>
              <a:endCxn id="1009"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0" name="Google Shape;1010;p279"/>
            <p:cNvCxnSpPr>
              <a:stCxn id="1006" idx="6"/>
              <a:endCxn id="1011"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2" name="Google Shape;1012;p279"/>
            <p:cNvCxnSpPr>
              <a:stCxn id="1006" idx="6"/>
              <a:endCxn id="1013"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4" name="Google Shape;1014;p279"/>
            <p:cNvCxnSpPr>
              <a:stCxn id="1006" idx="6"/>
              <a:endCxn id="1015"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6" name="Google Shape;1016;p279"/>
            <p:cNvCxnSpPr>
              <a:stCxn id="1006" idx="6"/>
              <a:endCxn id="1017"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8" name="Google Shape;1018;p279"/>
            <p:cNvCxnSpPr>
              <a:endCxn id="1019"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06" name="Google Shape;1006;p279"/>
            <p:cNvSpPr/>
            <p:nvPr/>
          </p:nvSpPr>
          <p:spPr>
            <a:xfrm>
              <a:off x="520700" y="1843088"/>
              <a:ext cx="1963738" cy="1965325"/>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07" name="Google Shape;1007;p279"/>
            <p:cNvSpPr/>
            <p:nvPr/>
          </p:nvSpPr>
          <p:spPr>
            <a:xfrm>
              <a:off x="3375025" y="865188"/>
              <a:ext cx="206375" cy="207962"/>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09" name="Google Shape;1009;p279"/>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7" name="Google Shape;1017;p279"/>
            <p:cNvSpPr/>
            <p:nvPr/>
          </p:nvSpPr>
          <p:spPr>
            <a:xfrm>
              <a:off x="3375025" y="334168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5" name="Google Shape;1015;p279"/>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1" name="Google Shape;1011;p279"/>
            <p:cNvSpPr/>
            <p:nvPr/>
          </p:nvSpPr>
          <p:spPr>
            <a:xfrm>
              <a:off x="3375025" y="210343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9" name="Google Shape;1019;p279"/>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3" name="Google Shape;1013;p279"/>
            <p:cNvSpPr/>
            <p:nvPr/>
          </p:nvSpPr>
          <p:spPr>
            <a:xfrm>
              <a:off x="3375025" y="4578350"/>
              <a:ext cx="206375" cy="207963"/>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20" name="Google Shape;1020;p279"/>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1" name="Google Shape;1021;p279"/>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2" name="Google Shape;1022;p279"/>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3" name="Google Shape;1023;p279"/>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4" name="Google Shape;1024;p279"/>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5" name="Google Shape;1025;p279"/>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6" name="Google Shape;1026;p279"/>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7" name="Google Shape;1027;p279"/>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1028"/>
        <p:cNvGrpSpPr/>
        <p:nvPr/>
      </p:nvGrpSpPr>
      <p:grpSpPr>
        <a:xfrm>
          <a:off x="0" y="0"/>
          <a:ext cx="0" cy="0"/>
          <a:chOff x="0" y="0"/>
          <a:chExt cx="0" cy="0"/>
        </a:xfrm>
      </p:grpSpPr>
      <p:pic>
        <p:nvPicPr>
          <p:cNvPr id="1029" name="Google Shape;1029;p28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30" name="Google Shape;1030;p28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1" name="Google Shape;1031;p28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32" name="Google Shape;1032;p280"/>
          <p:cNvGrpSpPr/>
          <p:nvPr/>
        </p:nvGrpSpPr>
        <p:grpSpPr>
          <a:xfrm>
            <a:off x="1060707" y="857568"/>
            <a:ext cx="3060700" cy="3921125"/>
            <a:chOff x="520700" y="865188"/>
            <a:chExt cx="3060700" cy="3921125"/>
          </a:xfrm>
        </p:grpSpPr>
        <p:cxnSp>
          <p:nvCxnSpPr>
            <p:cNvPr id="1033" name="Google Shape;1033;p280"/>
            <p:cNvCxnSpPr>
              <a:stCxn id="1034" idx="6"/>
              <a:endCxn id="1035"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36" name="Google Shape;1036;p280"/>
            <p:cNvCxnSpPr>
              <a:stCxn id="1034" idx="6"/>
              <a:endCxn id="1037"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38" name="Google Shape;1038;p280"/>
            <p:cNvCxnSpPr>
              <a:stCxn id="1034" idx="6"/>
              <a:endCxn id="1039"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0" name="Google Shape;1040;p280"/>
            <p:cNvCxnSpPr>
              <a:stCxn id="1034" idx="6"/>
              <a:endCxn id="1041"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2" name="Google Shape;1042;p280"/>
            <p:cNvCxnSpPr>
              <a:stCxn id="1034" idx="6"/>
              <a:endCxn id="1043"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4" name="Google Shape;1044;p280"/>
            <p:cNvCxnSpPr>
              <a:stCxn id="1034" idx="6"/>
              <a:endCxn id="1045"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6" name="Google Shape;1046;p280"/>
            <p:cNvCxnSpPr>
              <a:endCxn id="1047"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34" name="Google Shape;1034;p280"/>
            <p:cNvSpPr/>
            <p:nvPr/>
          </p:nvSpPr>
          <p:spPr>
            <a:xfrm>
              <a:off x="520700" y="1843088"/>
              <a:ext cx="1963738" cy="1965325"/>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35" name="Google Shape;1035;p280"/>
            <p:cNvSpPr/>
            <p:nvPr/>
          </p:nvSpPr>
          <p:spPr>
            <a:xfrm>
              <a:off x="3375025" y="865188"/>
              <a:ext cx="206375" cy="207962"/>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7" name="Google Shape;1037;p280"/>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5" name="Google Shape;1045;p280"/>
            <p:cNvSpPr/>
            <p:nvPr/>
          </p:nvSpPr>
          <p:spPr>
            <a:xfrm>
              <a:off x="3375025" y="334168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3" name="Google Shape;1043;p280"/>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9" name="Google Shape;1039;p280"/>
            <p:cNvSpPr/>
            <p:nvPr/>
          </p:nvSpPr>
          <p:spPr>
            <a:xfrm>
              <a:off x="3375025" y="210343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7" name="Google Shape;1047;p280"/>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1" name="Google Shape;1041;p280"/>
            <p:cNvSpPr/>
            <p:nvPr/>
          </p:nvSpPr>
          <p:spPr>
            <a:xfrm>
              <a:off x="3375025" y="4578350"/>
              <a:ext cx="206375" cy="207963"/>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48" name="Google Shape;1048;p280"/>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9" name="Google Shape;1049;p280"/>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0" name="Google Shape;1050;p280"/>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1" name="Google Shape;1051;p280"/>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2" name="Google Shape;1052;p280"/>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3" name="Google Shape;1053;p280"/>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4" name="Google Shape;1054;p280"/>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5" name="Google Shape;1055;p280"/>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1056"/>
        <p:cNvGrpSpPr/>
        <p:nvPr/>
      </p:nvGrpSpPr>
      <p:grpSpPr>
        <a:xfrm>
          <a:off x="0" y="0"/>
          <a:ext cx="0" cy="0"/>
          <a:chOff x="0" y="0"/>
          <a:chExt cx="0" cy="0"/>
        </a:xfrm>
      </p:grpSpPr>
      <p:pic>
        <p:nvPicPr>
          <p:cNvPr id="1057" name="Google Shape;1057;p28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58" name="Google Shape;1058;p28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28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60" name="Google Shape;1060;p281"/>
          <p:cNvGrpSpPr/>
          <p:nvPr/>
        </p:nvGrpSpPr>
        <p:grpSpPr>
          <a:xfrm>
            <a:off x="1060707" y="857568"/>
            <a:ext cx="3060700" cy="3921125"/>
            <a:chOff x="520700" y="865188"/>
            <a:chExt cx="3060700" cy="3921125"/>
          </a:xfrm>
        </p:grpSpPr>
        <p:cxnSp>
          <p:nvCxnSpPr>
            <p:cNvPr id="1061" name="Google Shape;1061;p281"/>
            <p:cNvCxnSpPr>
              <a:stCxn id="1062" idx="6"/>
              <a:endCxn id="1063"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4" name="Google Shape;1064;p281"/>
            <p:cNvCxnSpPr>
              <a:stCxn id="1062" idx="6"/>
              <a:endCxn id="1065"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6" name="Google Shape;1066;p281"/>
            <p:cNvCxnSpPr>
              <a:stCxn id="1062" idx="6"/>
              <a:endCxn id="1067"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8" name="Google Shape;1068;p281"/>
            <p:cNvCxnSpPr>
              <a:stCxn id="1062" idx="6"/>
              <a:endCxn id="1069"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0" name="Google Shape;1070;p281"/>
            <p:cNvCxnSpPr>
              <a:stCxn id="1062" idx="6"/>
              <a:endCxn id="1071"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2" name="Google Shape;1072;p281"/>
            <p:cNvCxnSpPr>
              <a:stCxn id="1062" idx="6"/>
              <a:endCxn id="1073"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4" name="Google Shape;1074;p281"/>
            <p:cNvCxnSpPr>
              <a:endCxn id="1075"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62" name="Google Shape;1062;p281"/>
            <p:cNvSpPr/>
            <p:nvPr/>
          </p:nvSpPr>
          <p:spPr>
            <a:xfrm>
              <a:off x="520700" y="1843088"/>
              <a:ext cx="1963738" cy="1965325"/>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63" name="Google Shape;1063;p281"/>
            <p:cNvSpPr/>
            <p:nvPr/>
          </p:nvSpPr>
          <p:spPr>
            <a:xfrm>
              <a:off x="3375025" y="865188"/>
              <a:ext cx="206375" cy="207962"/>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5" name="Google Shape;1065;p281"/>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3" name="Google Shape;1073;p281"/>
            <p:cNvSpPr/>
            <p:nvPr/>
          </p:nvSpPr>
          <p:spPr>
            <a:xfrm>
              <a:off x="3375025" y="334168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1" name="Google Shape;1071;p281"/>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7" name="Google Shape;1067;p281"/>
            <p:cNvSpPr/>
            <p:nvPr/>
          </p:nvSpPr>
          <p:spPr>
            <a:xfrm>
              <a:off x="3375025" y="210343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5" name="Google Shape;1075;p281"/>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9" name="Google Shape;1069;p281"/>
            <p:cNvSpPr/>
            <p:nvPr/>
          </p:nvSpPr>
          <p:spPr>
            <a:xfrm>
              <a:off x="3375025" y="4578350"/>
              <a:ext cx="206375" cy="207963"/>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76" name="Google Shape;1076;p281"/>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7" name="Google Shape;1077;p281"/>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8" name="Google Shape;1078;p281"/>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9" name="Google Shape;1079;p281"/>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0" name="Google Shape;1080;p281"/>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1" name="Google Shape;1081;p281"/>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2" name="Google Shape;1082;p281"/>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3" name="Google Shape;1083;p281"/>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48"/>
        <p:cNvGrpSpPr/>
        <p:nvPr/>
      </p:nvGrpSpPr>
      <p:grpSpPr>
        <a:xfrm>
          <a:off x="0" y="0"/>
          <a:ext cx="0" cy="0"/>
          <a:chOff x="0" y="0"/>
          <a:chExt cx="0" cy="0"/>
        </a:xfrm>
      </p:grpSpPr>
      <p:pic>
        <p:nvPicPr>
          <p:cNvPr id="49" name="Google Shape;49;p219"/>
          <p:cNvPicPr preferRelativeResize="0"/>
          <p:nvPr/>
        </p:nvPicPr>
        <p:blipFill rotWithShape="1">
          <a:blip r:embed="rId2">
            <a:alphaModFix amt="95000"/>
          </a:blip>
          <a:srcRect l="54" r="104"/>
          <a:stretch/>
        </p:blipFill>
        <p:spPr>
          <a:xfrm>
            <a:off x="4743084" y="0"/>
            <a:ext cx="4400917" cy="5143495"/>
          </a:xfrm>
          <a:prstGeom prst="rect">
            <a:avLst/>
          </a:prstGeom>
          <a:noFill/>
          <a:ln>
            <a:noFill/>
          </a:ln>
        </p:spPr>
      </p:pic>
      <p:pic>
        <p:nvPicPr>
          <p:cNvPr id="50" name="Google Shape;50;p219"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1" name="Google Shape;51;p219"/>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 name="Google Shape;52;p219"/>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3" name="Google Shape;53;p21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21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1111"/>
        <p:cNvGrpSpPr/>
        <p:nvPr/>
      </p:nvGrpSpPr>
      <p:grpSpPr>
        <a:xfrm>
          <a:off x="0" y="0"/>
          <a:ext cx="0" cy="0"/>
          <a:chOff x="0" y="0"/>
          <a:chExt cx="0" cy="0"/>
        </a:xfrm>
      </p:grpSpPr>
      <p:pic>
        <p:nvPicPr>
          <p:cNvPr id="1112" name="Google Shape;1112;p28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13" name="Google Shape;1113;p28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4" name="Google Shape;1114;p28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15" name="Google Shape;1115;p283"/>
          <p:cNvGrpSpPr/>
          <p:nvPr/>
        </p:nvGrpSpPr>
        <p:grpSpPr>
          <a:xfrm>
            <a:off x="1941529" y="1105301"/>
            <a:ext cx="5260942" cy="3388546"/>
            <a:chOff x="1941529" y="1120931"/>
            <a:chExt cx="5260942" cy="3388546"/>
          </a:xfrm>
        </p:grpSpPr>
        <p:sp>
          <p:nvSpPr>
            <p:cNvPr id="1116" name="Google Shape;1116;p283" descr="A picture containing icon&#10;&#10;Description automatically generated"/>
            <p:cNvSpPr/>
            <p:nvPr/>
          </p:nvSpPr>
          <p:spPr>
            <a:xfrm>
              <a:off x="1941529" y="1120931"/>
              <a:ext cx="5260942" cy="3388546"/>
            </a:xfrm>
            <a:prstGeom prst="rect">
              <a:avLst/>
            </a:prstGeom>
            <a:solidFill>
              <a:srgbClr val="FFFFFF"/>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283"/>
            <p:cNvSpPr txBox="1"/>
            <p:nvPr/>
          </p:nvSpPr>
          <p:spPr>
            <a:xfrm>
              <a:off x="2881078" y="132388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1118" name="Google Shape;1118;p283"/>
            <p:cNvSpPr txBox="1"/>
            <p:nvPr/>
          </p:nvSpPr>
          <p:spPr>
            <a:xfrm>
              <a:off x="2121488" y="216415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1119" name="Google Shape;1119;p283"/>
            <p:cNvSpPr txBox="1"/>
            <p:nvPr/>
          </p:nvSpPr>
          <p:spPr>
            <a:xfrm>
              <a:off x="2121487" y="310981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1120" name="Google Shape;1120;p283"/>
            <p:cNvSpPr txBox="1"/>
            <p:nvPr/>
          </p:nvSpPr>
          <p:spPr>
            <a:xfrm>
              <a:off x="2881078"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1121" name="Google Shape;1121;p283"/>
            <p:cNvSpPr txBox="1"/>
            <p:nvPr/>
          </p:nvSpPr>
          <p:spPr>
            <a:xfrm>
              <a:off x="5885786"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1122" name="Google Shape;1122;p283"/>
            <p:cNvSpPr txBox="1"/>
            <p:nvPr/>
          </p:nvSpPr>
          <p:spPr>
            <a:xfrm>
              <a:off x="6646571" y="311699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1123" name="Google Shape;1123;p283"/>
            <p:cNvSpPr txBox="1"/>
            <p:nvPr/>
          </p:nvSpPr>
          <p:spPr>
            <a:xfrm>
              <a:off x="6649241" y="2139182"/>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1124" name="Google Shape;1124;p283"/>
            <p:cNvSpPr txBox="1"/>
            <p:nvPr/>
          </p:nvSpPr>
          <p:spPr>
            <a:xfrm>
              <a:off x="5885785" y="1321265"/>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sp>
        <p:nvSpPr>
          <p:cNvPr id="1125" name="Google Shape;1125;p283"/>
          <p:cNvSpPr txBox="1">
            <a:spLocks noGrp="1"/>
          </p:cNvSpPr>
          <p:nvPr>
            <p:ph type="body" idx="1"/>
          </p:nvPr>
        </p:nvSpPr>
        <p:spPr>
          <a:xfrm>
            <a:off x="89551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6" name="Google Shape;1126;p283"/>
          <p:cNvSpPr txBox="1">
            <a:spLocks noGrp="1"/>
          </p:cNvSpPr>
          <p:nvPr>
            <p:ph type="body" idx="2"/>
          </p:nvPr>
        </p:nvSpPr>
        <p:spPr>
          <a:xfrm>
            <a:off x="135731"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7" name="Google Shape;1127;p283"/>
          <p:cNvSpPr txBox="1">
            <a:spLocks noGrp="1"/>
          </p:cNvSpPr>
          <p:nvPr>
            <p:ph type="body" idx="3"/>
          </p:nvPr>
        </p:nvSpPr>
        <p:spPr>
          <a:xfrm>
            <a:off x="135731"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8" name="Google Shape;1128;p283"/>
          <p:cNvSpPr txBox="1">
            <a:spLocks noGrp="1"/>
          </p:cNvSpPr>
          <p:nvPr>
            <p:ph type="body" idx="4"/>
          </p:nvPr>
        </p:nvSpPr>
        <p:spPr>
          <a:xfrm>
            <a:off x="89551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9" name="Google Shape;1129;p283"/>
          <p:cNvSpPr txBox="1">
            <a:spLocks noGrp="1"/>
          </p:cNvSpPr>
          <p:nvPr>
            <p:ph type="body" idx="5"/>
          </p:nvPr>
        </p:nvSpPr>
        <p:spPr>
          <a:xfrm>
            <a:off x="652505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0" name="Google Shape;1130;p283"/>
          <p:cNvSpPr txBox="1">
            <a:spLocks noGrp="1"/>
          </p:cNvSpPr>
          <p:nvPr>
            <p:ph type="body" idx="6"/>
          </p:nvPr>
        </p:nvSpPr>
        <p:spPr>
          <a:xfrm>
            <a:off x="652505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1" name="Google Shape;1131;p283"/>
          <p:cNvSpPr txBox="1">
            <a:spLocks noGrp="1"/>
          </p:cNvSpPr>
          <p:nvPr>
            <p:ph type="body" idx="7"/>
          </p:nvPr>
        </p:nvSpPr>
        <p:spPr>
          <a:xfrm>
            <a:off x="7294177"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2" name="Google Shape;1132;p283"/>
          <p:cNvSpPr txBox="1">
            <a:spLocks noGrp="1"/>
          </p:cNvSpPr>
          <p:nvPr>
            <p:ph type="body" idx="8"/>
          </p:nvPr>
        </p:nvSpPr>
        <p:spPr>
          <a:xfrm>
            <a:off x="7294177"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3" name="Google Shape;1133;p283"/>
          <p:cNvSpPr txBox="1">
            <a:spLocks noGrp="1"/>
          </p:cNvSpPr>
          <p:nvPr>
            <p:ph type="body" idx="9"/>
          </p:nvPr>
        </p:nvSpPr>
        <p:spPr>
          <a:xfrm>
            <a:off x="3732038" y="2630794"/>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1134"/>
        <p:cNvGrpSpPr/>
        <p:nvPr/>
      </p:nvGrpSpPr>
      <p:grpSpPr>
        <a:xfrm>
          <a:off x="0" y="0"/>
          <a:ext cx="0" cy="0"/>
          <a:chOff x="0" y="0"/>
          <a:chExt cx="0" cy="0"/>
        </a:xfrm>
      </p:grpSpPr>
      <p:pic>
        <p:nvPicPr>
          <p:cNvPr id="1135" name="Google Shape;1135;p28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36" name="Google Shape;1136;p28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7" name="Google Shape;1137;p28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38" name="Google Shape;1138;p284"/>
          <p:cNvGrpSpPr/>
          <p:nvPr/>
        </p:nvGrpSpPr>
        <p:grpSpPr>
          <a:xfrm>
            <a:off x="1761518" y="3131028"/>
            <a:ext cx="5620964" cy="646462"/>
            <a:chOff x="881517" y="3131028"/>
            <a:chExt cx="5620964" cy="646462"/>
          </a:xfrm>
        </p:grpSpPr>
        <p:grpSp>
          <p:nvGrpSpPr>
            <p:cNvPr id="1139" name="Google Shape;1139;p284"/>
            <p:cNvGrpSpPr/>
            <p:nvPr/>
          </p:nvGrpSpPr>
          <p:grpSpPr>
            <a:xfrm>
              <a:off x="881517" y="3131028"/>
              <a:ext cx="397892" cy="646462"/>
              <a:chOff x="1400864" y="1624076"/>
              <a:chExt cx="560368" cy="910439"/>
            </a:xfrm>
          </p:grpSpPr>
          <p:grpSp>
            <p:nvGrpSpPr>
              <p:cNvPr id="1140" name="Google Shape;1140;p284"/>
              <p:cNvGrpSpPr/>
              <p:nvPr/>
            </p:nvGrpSpPr>
            <p:grpSpPr>
              <a:xfrm>
                <a:off x="1400864" y="1624076"/>
                <a:ext cx="560368" cy="825149"/>
                <a:chOff x="1342876" y="1647676"/>
                <a:chExt cx="560368" cy="825149"/>
              </a:xfrm>
            </p:grpSpPr>
            <p:sp>
              <p:nvSpPr>
                <p:cNvPr id="1141" name="Google Shape;1141;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2" name="Google Shape;1142;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3" name="Google Shape;1143;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44" name="Google Shape;1144;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45" name="Google Shape;1145;p284"/>
            <p:cNvGrpSpPr/>
            <p:nvPr/>
          </p:nvGrpSpPr>
          <p:grpSpPr>
            <a:xfrm>
              <a:off x="2622541" y="3131028"/>
              <a:ext cx="397892" cy="646462"/>
              <a:chOff x="1400864" y="1624076"/>
              <a:chExt cx="560368" cy="910439"/>
            </a:xfrm>
          </p:grpSpPr>
          <p:grpSp>
            <p:nvGrpSpPr>
              <p:cNvPr id="1146" name="Google Shape;1146;p284"/>
              <p:cNvGrpSpPr/>
              <p:nvPr/>
            </p:nvGrpSpPr>
            <p:grpSpPr>
              <a:xfrm>
                <a:off x="1400864" y="1624076"/>
                <a:ext cx="560368" cy="825149"/>
                <a:chOff x="1342876" y="1647676"/>
                <a:chExt cx="560368" cy="825149"/>
              </a:xfrm>
            </p:grpSpPr>
            <p:sp>
              <p:nvSpPr>
                <p:cNvPr id="1147" name="Google Shape;1147;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8" name="Google Shape;1148;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9" name="Google Shape;1149;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0" name="Google Shape;1150;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1" name="Google Shape;1151;p284"/>
            <p:cNvGrpSpPr/>
            <p:nvPr/>
          </p:nvGrpSpPr>
          <p:grpSpPr>
            <a:xfrm>
              <a:off x="4363565" y="3131028"/>
              <a:ext cx="397892" cy="646462"/>
              <a:chOff x="1400864" y="1624076"/>
              <a:chExt cx="560368" cy="910439"/>
            </a:xfrm>
          </p:grpSpPr>
          <p:grpSp>
            <p:nvGrpSpPr>
              <p:cNvPr id="1152" name="Google Shape;1152;p284"/>
              <p:cNvGrpSpPr/>
              <p:nvPr/>
            </p:nvGrpSpPr>
            <p:grpSpPr>
              <a:xfrm>
                <a:off x="1400864" y="1624076"/>
                <a:ext cx="560368" cy="825149"/>
                <a:chOff x="1342876" y="1647676"/>
                <a:chExt cx="560368" cy="825149"/>
              </a:xfrm>
            </p:grpSpPr>
            <p:sp>
              <p:nvSpPr>
                <p:cNvPr id="1153" name="Google Shape;1153;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54" name="Google Shape;1154;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55" name="Google Shape;1155;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6" name="Google Shape;1156;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7" name="Google Shape;1157;p284"/>
            <p:cNvGrpSpPr/>
            <p:nvPr/>
          </p:nvGrpSpPr>
          <p:grpSpPr>
            <a:xfrm>
              <a:off x="6104589" y="3131028"/>
              <a:ext cx="397892" cy="646462"/>
              <a:chOff x="1400864" y="1624076"/>
              <a:chExt cx="560368" cy="910439"/>
            </a:xfrm>
          </p:grpSpPr>
          <p:grpSp>
            <p:nvGrpSpPr>
              <p:cNvPr id="1158" name="Google Shape;1158;p284"/>
              <p:cNvGrpSpPr/>
              <p:nvPr/>
            </p:nvGrpSpPr>
            <p:grpSpPr>
              <a:xfrm>
                <a:off x="1400864" y="1624076"/>
                <a:ext cx="560368" cy="825149"/>
                <a:chOff x="1342876" y="1647676"/>
                <a:chExt cx="560368" cy="825149"/>
              </a:xfrm>
            </p:grpSpPr>
            <p:sp>
              <p:nvSpPr>
                <p:cNvPr id="1159" name="Google Shape;1159;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60" name="Google Shape;1160;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61" name="Google Shape;1161;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62" name="Google Shape;1162;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63" name="Google Shape;1163;p284"/>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4" name="Google Shape;1164;p284"/>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5" name="Google Shape;1165;p284"/>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6" name="Google Shape;1166;p284"/>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167" name="Google Shape;1167;p284"/>
          <p:cNvGrpSpPr/>
          <p:nvPr/>
        </p:nvGrpSpPr>
        <p:grpSpPr>
          <a:xfrm>
            <a:off x="881517" y="1424144"/>
            <a:ext cx="7361989" cy="646462"/>
            <a:chOff x="881517" y="2219381"/>
            <a:chExt cx="7361989" cy="646462"/>
          </a:xfrm>
        </p:grpSpPr>
        <p:grpSp>
          <p:nvGrpSpPr>
            <p:cNvPr id="1168" name="Google Shape;1168;p284"/>
            <p:cNvGrpSpPr/>
            <p:nvPr/>
          </p:nvGrpSpPr>
          <p:grpSpPr>
            <a:xfrm>
              <a:off x="881517" y="2219381"/>
              <a:ext cx="397892" cy="646462"/>
              <a:chOff x="1400864" y="1624076"/>
              <a:chExt cx="560368" cy="910439"/>
            </a:xfrm>
          </p:grpSpPr>
          <p:grpSp>
            <p:nvGrpSpPr>
              <p:cNvPr id="1169" name="Google Shape;1169;p284"/>
              <p:cNvGrpSpPr/>
              <p:nvPr/>
            </p:nvGrpSpPr>
            <p:grpSpPr>
              <a:xfrm>
                <a:off x="1400864" y="1624076"/>
                <a:ext cx="560368" cy="825149"/>
                <a:chOff x="1342876" y="1647676"/>
                <a:chExt cx="560368" cy="825149"/>
              </a:xfrm>
            </p:grpSpPr>
            <p:sp>
              <p:nvSpPr>
                <p:cNvPr id="1170" name="Google Shape;1170;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1" name="Google Shape;1171;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2" name="Google Shape;1172;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3" name="Google Shape;1173;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74" name="Google Shape;1174;p284"/>
            <p:cNvGrpSpPr/>
            <p:nvPr/>
          </p:nvGrpSpPr>
          <p:grpSpPr>
            <a:xfrm>
              <a:off x="2622541" y="2219381"/>
              <a:ext cx="397892" cy="646462"/>
              <a:chOff x="1400864" y="1624076"/>
              <a:chExt cx="560368" cy="910439"/>
            </a:xfrm>
          </p:grpSpPr>
          <p:grpSp>
            <p:nvGrpSpPr>
              <p:cNvPr id="1175" name="Google Shape;1175;p284"/>
              <p:cNvGrpSpPr/>
              <p:nvPr/>
            </p:nvGrpSpPr>
            <p:grpSpPr>
              <a:xfrm>
                <a:off x="1400864" y="1624076"/>
                <a:ext cx="560368" cy="825149"/>
                <a:chOff x="1342876" y="1647676"/>
                <a:chExt cx="560368" cy="825149"/>
              </a:xfrm>
            </p:grpSpPr>
            <p:sp>
              <p:nvSpPr>
                <p:cNvPr id="1176" name="Google Shape;1176;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7" name="Google Shape;1177;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8" name="Google Shape;1178;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9" name="Google Shape;1179;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0" name="Google Shape;1180;p284"/>
            <p:cNvGrpSpPr/>
            <p:nvPr/>
          </p:nvGrpSpPr>
          <p:grpSpPr>
            <a:xfrm>
              <a:off x="4363565" y="2219381"/>
              <a:ext cx="397892" cy="646462"/>
              <a:chOff x="1400864" y="1624076"/>
              <a:chExt cx="560368" cy="910439"/>
            </a:xfrm>
          </p:grpSpPr>
          <p:grpSp>
            <p:nvGrpSpPr>
              <p:cNvPr id="1181" name="Google Shape;1181;p284"/>
              <p:cNvGrpSpPr/>
              <p:nvPr/>
            </p:nvGrpSpPr>
            <p:grpSpPr>
              <a:xfrm>
                <a:off x="1400864" y="1624076"/>
                <a:ext cx="560368" cy="825149"/>
                <a:chOff x="1342876" y="1647676"/>
                <a:chExt cx="560368" cy="825149"/>
              </a:xfrm>
            </p:grpSpPr>
            <p:sp>
              <p:nvSpPr>
                <p:cNvPr id="1182" name="Google Shape;1182;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3" name="Google Shape;1183;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84" name="Google Shape;1184;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85" name="Google Shape;1185;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6" name="Google Shape;1186;p284"/>
            <p:cNvGrpSpPr/>
            <p:nvPr/>
          </p:nvGrpSpPr>
          <p:grpSpPr>
            <a:xfrm>
              <a:off x="6104589" y="2219381"/>
              <a:ext cx="397892" cy="646462"/>
              <a:chOff x="1400864" y="1624076"/>
              <a:chExt cx="560368" cy="910439"/>
            </a:xfrm>
          </p:grpSpPr>
          <p:grpSp>
            <p:nvGrpSpPr>
              <p:cNvPr id="1187" name="Google Shape;1187;p284"/>
              <p:cNvGrpSpPr/>
              <p:nvPr/>
            </p:nvGrpSpPr>
            <p:grpSpPr>
              <a:xfrm>
                <a:off x="1400864" y="1624076"/>
                <a:ext cx="560368" cy="825149"/>
                <a:chOff x="1342876" y="1647676"/>
                <a:chExt cx="560368" cy="825149"/>
              </a:xfrm>
            </p:grpSpPr>
            <p:sp>
              <p:nvSpPr>
                <p:cNvPr id="1188" name="Google Shape;1188;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9" name="Google Shape;1189;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0" name="Google Shape;1190;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1" name="Google Shape;1191;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92" name="Google Shape;1192;p284"/>
            <p:cNvGrpSpPr/>
            <p:nvPr/>
          </p:nvGrpSpPr>
          <p:grpSpPr>
            <a:xfrm>
              <a:off x="7845614" y="2219381"/>
              <a:ext cx="397892" cy="646462"/>
              <a:chOff x="1400864" y="1624076"/>
              <a:chExt cx="560368" cy="910439"/>
            </a:xfrm>
          </p:grpSpPr>
          <p:grpSp>
            <p:nvGrpSpPr>
              <p:cNvPr id="1193" name="Google Shape;1193;p284"/>
              <p:cNvGrpSpPr/>
              <p:nvPr/>
            </p:nvGrpSpPr>
            <p:grpSpPr>
              <a:xfrm>
                <a:off x="1400864" y="1624076"/>
                <a:ext cx="560368" cy="825149"/>
                <a:chOff x="1342876" y="1647676"/>
                <a:chExt cx="560368" cy="825149"/>
              </a:xfrm>
            </p:grpSpPr>
            <p:sp>
              <p:nvSpPr>
                <p:cNvPr id="1194" name="Google Shape;1194;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95" name="Google Shape;1195;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6" name="Google Shape;1196;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7" name="Google Shape;1197;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98" name="Google Shape;1198;p284"/>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99" name="Google Shape;1199;p284"/>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0" name="Google Shape;1200;p284"/>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1" name="Google Shape;1201;p284"/>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2" name="Google Shape;1202;p284"/>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1203"/>
        <p:cNvGrpSpPr/>
        <p:nvPr/>
      </p:nvGrpSpPr>
      <p:grpSpPr>
        <a:xfrm>
          <a:off x="0" y="0"/>
          <a:ext cx="0" cy="0"/>
          <a:chOff x="0" y="0"/>
          <a:chExt cx="0" cy="0"/>
        </a:xfrm>
      </p:grpSpPr>
      <p:pic>
        <p:nvPicPr>
          <p:cNvPr id="1204" name="Google Shape;1204;p28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05" name="Google Shape;1205;p28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6" name="Google Shape;1206;p28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07" name="Google Shape;1207;p285"/>
          <p:cNvGrpSpPr/>
          <p:nvPr/>
        </p:nvGrpSpPr>
        <p:grpSpPr>
          <a:xfrm>
            <a:off x="1761518" y="3131028"/>
            <a:ext cx="5620964" cy="646462"/>
            <a:chOff x="881517" y="3131028"/>
            <a:chExt cx="5620964" cy="646462"/>
          </a:xfrm>
        </p:grpSpPr>
        <p:grpSp>
          <p:nvGrpSpPr>
            <p:cNvPr id="1208" name="Google Shape;1208;p285"/>
            <p:cNvGrpSpPr/>
            <p:nvPr/>
          </p:nvGrpSpPr>
          <p:grpSpPr>
            <a:xfrm>
              <a:off x="881517" y="3131028"/>
              <a:ext cx="397892" cy="646462"/>
              <a:chOff x="1400864" y="1624076"/>
              <a:chExt cx="560368" cy="910439"/>
            </a:xfrm>
          </p:grpSpPr>
          <p:grpSp>
            <p:nvGrpSpPr>
              <p:cNvPr id="1209" name="Google Shape;1209;p285"/>
              <p:cNvGrpSpPr/>
              <p:nvPr/>
            </p:nvGrpSpPr>
            <p:grpSpPr>
              <a:xfrm>
                <a:off x="1400864" y="1624076"/>
                <a:ext cx="560368" cy="825149"/>
                <a:chOff x="1342876" y="1647676"/>
                <a:chExt cx="560368" cy="825149"/>
              </a:xfrm>
            </p:grpSpPr>
            <p:sp>
              <p:nvSpPr>
                <p:cNvPr id="1210" name="Google Shape;1210;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1" name="Google Shape;1211;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2" name="Google Shape;1212;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3" name="Google Shape;1213;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14" name="Google Shape;1214;p285"/>
            <p:cNvGrpSpPr/>
            <p:nvPr/>
          </p:nvGrpSpPr>
          <p:grpSpPr>
            <a:xfrm>
              <a:off x="2622541" y="3131028"/>
              <a:ext cx="397892" cy="646462"/>
              <a:chOff x="1400864" y="1624076"/>
              <a:chExt cx="560368" cy="910439"/>
            </a:xfrm>
          </p:grpSpPr>
          <p:grpSp>
            <p:nvGrpSpPr>
              <p:cNvPr id="1215" name="Google Shape;1215;p285"/>
              <p:cNvGrpSpPr/>
              <p:nvPr/>
            </p:nvGrpSpPr>
            <p:grpSpPr>
              <a:xfrm>
                <a:off x="1400864" y="1624076"/>
                <a:ext cx="560368" cy="825149"/>
                <a:chOff x="1342876" y="1647676"/>
                <a:chExt cx="560368" cy="825149"/>
              </a:xfrm>
            </p:grpSpPr>
            <p:sp>
              <p:nvSpPr>
                <p:cNvPr id="1216" name="Google Shape;1216;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7" name="Google Shape;1217;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8" name="Google Shape;1218;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9" name="Google Shape;1219;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0" name="Google Shape;1220;p285"/>
            <p:cNvGrpSpPr/>
            <p:nvPr/>
          </p:nvGrpSpPr>
          <p:grpSpPr>
            <a:xfrm>
              <a:off x="4363565" y="3131028"/>
              <a:ext cx="397892" cy="646462"/>
              <a:chOff x="1400864" y="1624076"/>
              <a:chExt cx="560368" cy="910439"/>
            </a:xfrm>
          </p:grpSpPr>
          <p:grpSp>
            <p:nvGrpSpPr>
              <p:cNvPr id="1221" name="Google Shape;1221;p285"/>
              <p:cNvGrpSpPr/>
              <p:nvPr/>
            </p:nvGrpSpPr>
            <p:grpSpPr>
              <a:xfrm>
                <a:off x="1400864" y="1624076"/>
                <a:ext cx="560368" cy="825149"/>
                <a:chOff x="1342876" y="1647676"/>
                <a:chExt cx="560368" cy="825149"/>
              </a:xfrm>
            </p:grpSpPr>
            <p:sp>
              <p:nvSpPr>
                <p:cNvPr id="1222" name="Google Shape;1222;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3" name="Google Shape;1223;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24" name="Google Shape;1224;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25" name="Google Shape;1225;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6" name="Google Shape;1226;p285"/>
            <p:cNvGrpSpPr/>
            <p:nvPr/>
          </p:nvGrpSpPr>
          <p:grpSpPr>
            <a:xfrm>
              <a:off x="6104589" y="3131028"/>
              <a:ext cx="397892" cy="646462"/>
              <a:chOff x="1400864" y="1624076"/>
              <a:chExt cx="560368" cy="910439"/>
            </a:xfrm>
          </p:grpSpPr>
          <p:grpSp>
            <p:nvGrpSpPr>
              <p:cNvPr id="1227" name="Google Shape;1227;p285"/>
              <p:cNvGrpSpPr/>
              <p:nvPr/>
            </p:nvGrpSpPr>
            <p:grpSpPr>
              <a:xfrm>
                <a:off x="1400864" y="1624076"/>
                <a:ext cx="560368" cy="825149"/>
                <a:chOff x="1342876" y="1647676"/>
                <a:chExt cx="560368" cy="825149"/>
              </a:xfrm>
            </p:grpSpPr>
            <p:sp>
              <p:nvSpPr>
                <p:cNvPr id="1228" name="Google Shape;1228;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9" name="Google Shape;1229;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30" name="Google Shape;1230;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31" name="Google Shape;1231;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32" name="Google Shape;1232;p285"/>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3" name="Google Shape;1233;p285"/>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4" name="Google Shape;1234;p285"/>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5" name="Google Shape;1235;p285"/>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236" name="Google Shape;1236;p285"/>
          <p:cNvGrpSpPr/>
          <p:nvPr/>
        </p:nvGrpSpPr>
        <p:grpSpPr>
          <a:xfrm>
            <a:off x="881517" y="1424144"/>
            <a:ext cx="7361989" cy="646462"/>
            <a:chOff x="881517" y="2219381"/>
            <a:chExt cx="7361989" cy="646462"/>
          </a:xfrm>
        </p:grpSpPr>
        <p:grpSp>
          <p:nvGrpSpPr>
            <p:cNvPr id="1237" name="Google Shape;1237;p285"/>
            <p:cNvGrpSpPr/>
            <p:nvPr/>
          </p:nvGrpSpPr>
          <p:grpSpPr>
            <a:xfrm>
              <a:off x="881517" y="2219381"/>
              <a:ext cx="397892" cy="646462"/>
              <a:chOff x="1400864" y="1624076"/>
              <a:chExt cx="560368" cy="910439"/>
            </a:xfrm>
          </p:grpSpPr>
          <p:grpSp>
            <p:nvGrpSpPr>
              <p:cNvPr id="1238" name="Google Shape;1238;p285"/>
              <p:cNvGrpSpPr/>
              <p:nvPr/>
            </p:nvGrpSpPr>
            <p:grpSpPr>
              <a:xfrm>
                <a:off x="1400864" y="1624076"/>
                <a:ext cx="560368" cy="825149"/>
                <a:chOff x="1342876" y="1647676"/>
                <a:chExt cx="560368" cy="825149"/>
              </a:xfrm>
            </p:grpSpPr>
            <p:sp>
              <p:nvSpPr>
                <p:cNvPr id="1239" name="Google Shape;1239;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0" name="Google Shape;1240;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1" name="Google Shape;1241;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2" name="Google Shape;1242;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3" name="Google Shape;1243;p285"/>
            <p:cNvGrpSpPr/>
            <p:nvPr/>
          </p:nvGrpSpPr>
          <p:grpSpPr>
            <a:xfrm>
              <a:off x="2622541" y="2219381"/>
              <a:ext cx="397892" cy="646462"/>
              <a:chOff x="1400864" y="1624076"/>
              <a:chExt cx="560368" cy="910439"/>
            </a:xfrm>
          </p:grpSpPr>
          <p:grpSp>
            <p:nvGrpSpPr>
              <p:cNvPr id="1244" name="Google Shape;1244;p285"/>
              <p:cNvGrpSpPr/>
              <p:nvPr/>
            </p:nvGrpSpPr>
            <p:grpSpPr>
              <a:xfrm>
                <a:off x="1400864" y="1624076"/>
                <a:ext cx="560368" cy="825149"/>
                <a:chOff x="1342876" y="1647676"/>
                <a:chExt cx="560368" cy="825149"/>
              </a:xfrm>
            </p:grpSpPr>
            <p:sp>
              <p:nvSpPr>
                <p:cNvPr id="1245" name="Google Shape;1245;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6" name="Google Shape;1246;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7" name="Google Shape;1247;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8" name="Google Shape;1248;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9" name="Google Shape;1249;p285"/>
            <p:cNvGrpSpPr/>
            <p:nvPr/>
          </p:nvGrpSpPr>
          <p:grpSpPr>
            <a:xfrm>
              <a:off x="4363565" y="2219381"/>
              <a:ext cx="397892" cy="646462"/>
              <a:chOff x="1400864" y="1624076"/>
              <a:chExt cx="560368" cy="910439"/>
            </a:xfrm>
          </p:grpSpPr>
          <p:grpSp>
            <p:nvGrpSpPr>
              <p:cNvPr id="1250" name="Google Shape;1250;p285"/>
              <p:cNvGrpSpPr/>
              <p:nvPr/>
            </p:nvGrpSpPr>
            <p:grpSpPr>
              <a:xfrm>
                <a:off x="1400864" y="1624076"/>
                <a:ext cx="560368" cy="825149"/>
                <a:chOff x="1342876" y="1647676"/>
                <a:chExt cx="560368" cy="825149"/>
              </a:xfrm>
            </p:grpSpPr>
            <p:sp>
              <p:nvSpPr>
                <p:cNvPr id="1251" name="Google Shape;1251;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2" name="Google Shape;1252;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3" name="Google Shape;1253;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54" name="Google Shape;1254;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55" name="Google Shape;1255;p285"/>
            <p:cNvGrpSpPr/>
            <p:nvPr/>
          </p:nvGrpSpPr>
          <p:grpSpPr>
            <a:xfrm>
              <a:off x="6104589" y="2219381"/>
              <a:ext cx="397892" cy="646462"/>
              <a:chOff x="1400864" y="1624076"/>
              <a:chExt cx="560368" cy="910439"/>
            </a:xfrm>
          </p:grpSpPr>
          <p:grpSp>
            <p:nvGrpSpPr>
              <p:cNvPr id="1256" name="Google Shape;1256;p285"/>
              <p:cNvGrpSpPr/>
              <p:nvPr/>
            </p:nvGrpSpPr>
            <p:grpSpPr>
              <a:xfrm>
                <a:off x="1400864" y="1624076"/>
                <a:ext cx="560368" cy="825149"/>
                <a:chOff x="1342876" y="1647676"/>
                <a:chExt cx="560368" cy="825149"/>
              </a:xfrm>
            </p:grpSpPr>
            <p:sp>
              <p:nvSpPr>
                <p:cNvPr id="1257" name="Google Shape;1257;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8" name="Google Shape;1258;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9" name="Google Shape;1259;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0" name="Google Shape;1260;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61" name="Google Shape;1261;p285"/>
            <p:cNvGrpSpPr/>
            <p:nvPr/>
          </p:nvGrpSpPr>
          <p:grpSpPr>
            <a:xfrm>
              <a:off x="7845614" y="2219381"/>
              <a:ext cx="397892" cy="646462"/>
              <a:chOff x="1400864" y="1624076"/>
              <a:chExt cx="560368" cy="910439"/>
            </a:xfrm>
          </p:grpSpPr>
          <p:grpSp>
            <p:nvGrpSpPr>
              <p:cNvPr id="1262" name="Google Shape;1262;p285"/>
              <p:cNvGrpSpPr/>
              <p:nvPr/>
            </p:nvGrpSpPr>
            <p:grpSpPr>
              <a:xfrm>
                <a:off x="1400864" y="1624076"/>
                <a:ext cx="560368" cy="825149"/>
                <a:chOff x="1342876" y="1647676"/>
                <a:chExt cx="560368" cy="825149"/>
              </a:xfrm>
            </p:grpSpPr>
            <p:sp>
              <p:nvSpPr>
                <p:cNvPr id="1263" name="Google Shape;1263;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64" name="Google Shape;1264;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65" name="Google Shape;1265;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6" name="Google Shape;1266;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67" name="Google Shape;1267;p285"/>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8" name="Google Shape;1268;p285"/>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9" name="Google Shape;1269;p285"/>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0" name="Google Shape;1270;p285"/>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1" name="Google Shape;1271;p285"/>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1272"/>
        <p:cNvGrpSpPr/>
        <p:nvPr/>
      </p:nvGrpSpPr>
      <p:grpSpPr>
        <a:xfrm>
          <a:off x="0" y="0"/>
          <a:ext cx="0" cy="0"/>
          <a:chOff x="0" y="0"/>
          <a:chExt cx="0" cy="0"/>
        </a:xfrm>
      </p:grpSpPr>
      <p:pic>
        <p:nvPicPr>
          <p:cNvPr id="1273" name="Google Shape;1273;p28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74" name="Google Shape;1274;p28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5" name="Google Shape;1275;p28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76" name="Google Shape;1276;p286"/>
          <p:cNvGrpSpPr/>
          <p:nvPr/>
        </p:nvGrpSpPr>
        <p:grpSpPr>
          <a:xfrm>
            <a:off x="1761518" y="3131028"/>
            <a:ext cx="5620964" cy="646462"/>
            <a:chOff x="881517" y="3131028"/>
            <a:chExt cx="5620964" cy="646462"/>
          </a:xfrm>
        </p:grpSpPr>
        <p:grpSp>
          <p:nvGrpSpPr>
            <p:cNvPr id="1277" name="Google Shape;1277;p286"/>
            <p:cNvGrpSpPr/>
            <p:nvPr/>
          </p:nvGrpSpPr>
          <p:grpSpPr>
            <a:xfrm>
              <a:off x="881517" y="3131028"/>
              <a:ext cx="397892" cy="646462"/>
              <a:chOff x="1400864" y="1624076"/>
              <a:chExt cx="560368" cy="910439"/>
            </a:xfrm>
          </p:grpSpPr>
          <p:grpSp>
            <p:nvGrpSpPr>
              <p:cNvPr id="1278" name="Google Shape;1278;p286"/>
              <p:cNvGrpSpPr/>
              <p:nvPr/>
            </p:nvGrpSpPr>
            <p:grpSpPr>
              <a:xfrm>
                <a:off x="1400864" y="1624076"/>
                <a:ext cx="560368" cy="825149"/>
                <a:chOff x="1342876" y="1647676"/>
                <a:chExt cx="560368" cy="825149"/>
              </a:xfrm>
            </p:grpSpPr>
            <p:sp>
              <p:nvSpPr>
                <p:cNvPr id="1279" name="Google Shape;1279;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0" name="Google Shape;1280;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1" name="Google Shape;1281;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2" name="Google Shape;1282;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3" name="Google Shape;1283;p286"/>
            <p:cNvGrpSpPr/>
            <p:nvPr/>
          </p:nvGrpSpPr>
          <p:grpSpPr>
            <a:xfrm>
              <a:off x="2622541" y="3131028"/>
              <a:ext cx="397892" cy="646462"/>
              <a:chOff x="1400864" y="1624076"/>
              <a:chExt cx="560368" cy="910439"/>
            </a:xfrm>
          </p:grpSpPr>
          <p:grpSp>
            <p:nvGrpSpPr>
              <p:cNvPr id="1284" name="Google Shape;1284;p286"/>
              <p:cNvGrpSpPr/>
              <p:nvPr/>
            </p:nvGrpSpPr>
            <p:grpSpPr>
              <a:xfrm>
                <a:off x="1400864" y="1624076"/>
                <a:ext cx="560368" cy="825149"/>
                <a:chOff x="1342876" y="1647676"/>
                <a:chExt cx="560368" cy="825149"/>
              </a:xfrm>
            </p:grpSpPr>
            <p:sp>
              <p:nvSpPr>
                <p:cNvPr id="1285" name="Google Shape;1285;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6" name="Google Shape;1286;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7" name="Google Shape;1287;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8" name="Google Shape;1288;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9" name="Google Shape;1289;p286"/>
            <p:cNvGrpSpPr/>
            <p:nvPr/>
          </p:nvGrpSpPr>
          <p:grpSpPr>
            <a:xfrm>
              <a:off x="4363565" y="3131028"/>
              <a:ext cx="397892" cy="646462"/>
              <a:chOff x="1400864" y="1624076"/>
              <a:chExt cx="560368" cy="910439"/>
            </a:xfrm>
          </p:grpSpPr>
          <p:grpSp>
            <p:nvGrpSpPr>
              <p:cNvPr id="1290" name="Google Shape;1290;p286"/>
              <p:cNvGrpSpPr/>
              <p:nvPr/>
            </p:nvGrpSpPr>
            <p:grpSpPr>
              <a:xfrm>
                <a:off x="1400864" y="1624076"/>
                <a:ext cx="560368" cy="825149"/>
                <a:chOff x="1342876" y="1647676"/>
                <a:chExt cx="560368" cy="825149"/>
              </a:xfrm>
            </p:grpSpPr>
            <p:sp>
              <p:nvSpPr>
                <p:cNvPr id="1291" name="Google Shape;1291;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2" name="Google Shape;1292;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3" name="Google Shape;1293;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94" name="Google Shape;1294;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95" name="Google Shape;1295;p286"/>
            <p:cNvGrpSpPr/>
            <p:nvPr/>
          </p:nvGrpSpPr>
          <p:grpSpPr>
            <a:xfrm>
              <a:off x="6104589" y="3131028"/>
              <a:ext cx="397892" cy="646462"/>
              <a:chOff x="1400864" y="1624076"/>
              <a:chExt cx="560368" cy="910439"/>
            </a:xfrm>
          </p:grpSpPr>
          <p:grpSp>
            <p:nvGrpSpPr>
              <p:cNvPr id="1296" name="Google Shape;1296;p286"/>
              <p:cNvGrpSpPr/>
              <p:nvPr/>
            </p:nvGrpSpPr>
            <p:grpSpPr>
              <a:xfrm>
                <a:off x="1400864" y="1624076"/>
                <a:ext cx="560368" cy="825149"/>
                <a:chOff x="1342876" y="1647676"/>
                <a:chExt cx="560368" cy="825149"/>
              </a:xfrm>
            </p:grpSpPr>
            <p:sp>
              <p:nvSpPr>
                <p:cNvPr id="1297" name="Google Shape;1297;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8" name="Google Shape;1298;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9" name="Google Shape;1299;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00" name="Google Shape;1300;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01" name="Google Shape;1301;p286"/>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2" name="Google Shape;1302;p286"/>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3" name="Google Shape;1303;p286"/>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4" name="Google Shape;1304;p286"/>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05" name="Google Shape;1305;p286"/>
          <p:cNvGrpSpPr/>
          <p:nvPr/>
        </p:nvGrpSpPr>
        <p:grpSpPr>
          <a:xfrm>
            <a:off x="881517" y="1424144"/>
            <a:ext cx="7361989" cy="646462"/>
            <a:chOff x="881517" y="2219381"/>
            <a:chExt cx="7361989" cy="646462"/>
          </a:xfrm>
        </p:grpSpPr>
        <p:grpSp>
          <p:nvGrpSpPr>
            <p:cNvPr id="1306" name="Google Shape;1306;p286"/>
            <p:cNvGrpSpPr/>
            <p:nvPr/>
          </p:nvGrpSpPr>
          <p:grpSpPr>
            <a:xfrm>
              <a:off x="881517" y="2219381"/>
              <a:ext cx="397892" cy="646462"/>
              <a:chOff x="1400864" y="1624076"/>
              <a:chExt cx="560368" cy="910439"/>
            </a:xfrm>
          </p:grpSpPr>
          <p:grpSp>
            <p:nvGrpSpPr>
              <p:cNvPr id="1307" name="Google Shape;1307;p286"/>
              <p:cNvGrpSpPr/>
              <p:nvPr/>
            </p:nvGrpSpPr>
            <p:grpSpPr>
              <a:xfrm>
                <a:off x="1400864" y="1624076"/>
                <a:ext cx="560368" cy="825149"/>
                <a:chOff x="1342876" y="1647676"/>
                <a:chExt cx="560368" cy="825149"/>
              </a:xfrm>
            </p:grpSpPr>
            <p:sp>
              <p:nvSpPr>
                <p:cNvPr id="1308" name="Google Shape;1308;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09" name="Google Shape;1309;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0" name="Google Shape;1310;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1" name="Google Shape;1311;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2" name="Google Shape;1312;p286"/>
            <p:cNvGrpSpPr/>
            <p:nvPr/>
          </p:nvGrpSpPr>
          <p:grpSpPr>
            <a:xfrm>
              <a:off x="2622541" y="2219381"/>
              <a:ext cx="397892" cy="646462"/>
              <a:chOff x="1400864" y="1624076"/>
              <a:chExt cx="560368" cy="910439"/>
            </a:xfrm>
          </p:grpSpPr>
          <p:grpSp>
            <p:nvGrpSpPr>
              <p:cNvPr id="1313" name="Google Shape;1313;p286"/>
              <p:cNvGrpSpPr/>
              <p:nvPr/>
            </p:nvGrpSpPr>
            <p:grpSpPr>
              <a:xfrm>
                <a:off x="1400864" y="1624076"/>
                <a:ext cx="560368" cy="825149"/>
                <a:chOff x="1342876" y="1647676"/>
                <a:chExt cx="560368" cy="825149"/>
              </a:xfrm>
            </p:grpSpPr>
            <p:sp>
              <p:nvSpPr>
                <p:cNvPr id="1314" name="Google Shape;1314;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15" name="Google Shape;1315;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6" name="Google Shape;1316;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7" name="Google Shape;1317;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8" name="Google Shape;1318;p286"/>
            <p:cNvGrpSpPr/>
            <p:nvPr/>
          </p:nvGrpSpPr>
          <p:grpSpPr>
            <a:xfrm>
              <a:off x="4363565" y="2219381"/>
              <a:ext cx="397892" cy="646462"/>
              <a:chOff x="1400864" y="1624076"/>
              <a:chExt cx="560368" cy="910439"/>
            </a:xfrm>
          </p:grpSpPr>
          <p:grpSp>
            <p:nvGrpSpPr>
              <p:cNvPr id="1319" name="Google Shape;1319;p286"/>
              <p:cNvGrpSpPr/>
              <p:nvPr/>
            </p:nvGrpSpPr>
            <p:grpSpPr>
              <a:xfrm>
                <a:off x="1400864" y="1624076"/>
                <a:ext cx="560368" cy="825149"/>
                <a:chOff x="1342876" y="1647676"/>
                <a:chExt cx="560368" cy="825149"/>
              </a:xfrm>
            </p:grpSpPr>
            <p:sp>
              <p:nvSpPr>
                <p:cNvPr id="1320" name="Google Shape;1320;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1" name="Google Shape;1321;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2" name="Google Shape;1322;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3" name="Google Shape;1323;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24" name="Google Shape;1324;p286"/>
            <p:cNvGrpSpPr/>
            <p:nvPr/>
          </p:nvGrpSpPr>
          <p:grpSpPr>
            <a:xfrm>
              <a:off x="6104589" y="2219381"/>
              <a:ext cx="397892" cy="646462"/>
              <a:chOff x="1400864" y="1624076"/>
              <a:chExt cx="560368" cy="910439"/>
            </a:xfrm>
          </p:grpSpPr>
          <p:grpSp>
            <p:nvGrpSpPr>
              <p:cNvPr id="1325" name="Google Shape;1325;p286"/>
              <p:cNvGrpSpPr/>
              <p:nvPr/>
            </p:nvGrpSpPr>
            <p:grpSpPr>
              <a:xfrm>
                <a:off x="1400864" y="1624076"/>
                <a:ext cx="560368" cy="825149"/>
                <a:chOff x="1342876" y="1647676"/>
                <a:chExt cx="560368" cy="825149"/>
              </a:xfrm>
            </p:grpSpPr>
            <p:sp>
              <p:nvSpPr>
                <p:cNvPr id="1326" name="Google Shape;1326;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7" name="Google Shape;1327;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8" name="Google Shape;1328;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9" name="Google Shape;1329;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30" name="Google Shape;1330;p286"/>
            <p:cNvGrpSpPr/>
            <p:nvPr/>
          </p:nvGrpSpPr>
          <p:grpSpPr>
            <a:xfrm>
              <a:off x="7845614" y="2219381"/>
              <a:ext cx="397892" cy="646462"/>
              <a:chOff x="1400864" y="1624076"/>
              <a:chExt cx="560368" cy="910439"/>
            </a:xfrm>
          </p:grpSpPr>
          <p:grpSp>
            <p:nvGrpSpPr>
              <p:cNvPr id="1331" name="Google Shape;1331;p286"/>
              <p:cNvGrpSpPr/>
              <p:nvPr/>
            </p:nvGrpSpPr>
            <p:grpSpPr>
              <a:xfrm>
                <a:off x="1400864" y="1624076"/>
                <a:ext cx="560368" cy="825149"/>
                <a:chOff x="1342876" y="1647676"/>
                <a:chExt cx="560368" cy="825149"/>
              </a:xfrm>
            </p:grpSpPr>
            <p:sp>
              <p:nvSpPr>
                <p:cNvPr id="1332" name="Google Shape;1332;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33" name="Google Shape;1333;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34" name="Google Shape;1334;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35" name="Google Shape;1335;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36" name="Google Shape;1336;p286"/>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7" name="Google Shape;1337;p286"/>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8" name="Google Shape;1338;p286"/>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9" name="Google Shape;1339;p286"/>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0" name="Google Shape;1340;p286"/>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1341"/>
        <p:cNvGrpSpPr/>
        <p:nvPr/>
      </p:nvGrpSpPr>
      <p:grpSpPr>
        <a:xfrm>
          <a:off x="0" y="0"/>
          <a:ext cx="0" cy="0"/>
          <a:chOff x="0" y="0"/>
          <a:chExt cx="0" cy="0"/>
        </a:xfrm>
      </p:grpSpPr>
      <p:pic>
        <p:nvPicPr>
          <p:cNvPr id="1342" name="Google Shape;1342;p28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343" name="Google Shape;1343;p28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4" name="Google Shape;1344;p28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345" name="Google Shape;1345;p287"/>
          <p:cNvGrpSpPr/>
          <p:nvPr/>
        </p:nvGrpSpPr>
        <p:grpSpPr>
          <a:xfrm>
            <a:off x="881517" y="3131028"/>
            <a:ext cx="7361989" cy="646462"/>
            <a:chOff x="881517" y="2219381"/>
            <a:chExt cx="7361989" cy="646462"/>
          </a:xfrm>
        </p:grpSpPr>
        <p:grpSp>
          <p:nvGrpSpPr>
            <p:cNvPr id="1346" name="Google Shape;1346;p287"/>
            <p:cNvGrpSpPr/>
            <p:nvPr/>
          </p:nvGrpSpPr>
          <p:grpSpPr>
            <a:xfrm>
              <a:off x="881517" y="2219381"/>
              <a:ext cx="397892" cy="646462"/>
              <a:chOff x="1400864" y="1624076"/>
              <a:chExt cx="560368" cy="910439"/>
            </a:xfrm>
          </p:grpSpPr>
          <p:grpSp>
            <p:nvGrpSpPr>
              <p:cNvPr id="1347" name="Google Shape;1347;p287"/>
              <p:cNvGrpSpPr/>
              <p:nvPr/>
            </p:nvGrpSpPr>
            <p:grpSpPr>
              <a:xfrm>
                <a:off x="1400864" y="1624076"/>
                <a:ext cx="560368" cy="825149"/>
                <a:chOff x="1342876" y="1647676"/>
                <a:chExt cx="560368" cy="825149"/>
              </a:xfrm>
            </p:grpSpPr>
            <p:sp>
              <p:nvSpPr>
                <p:cNvPr id="1348" name="Google Shape;1348;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49" name="Google Shape;134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0" name="Google Shape;135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1" name="Google Shape;1351;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2" name="Google Shape;1352;p287"/>
            <p:cNvGrpSpPr/>
            <p:nvPr/>
          </p:nvGrpSpPr>
          <p:grpSpPr>
            <a:xfrm>
              <a:off x="2622541" y="2219381"/>
              <a:ext cx="397892" cy="646462"/>
              <a:chOff x="1400864" y="1624076"/>
              <a:chExt cx="560368" cy="910439"/>
            </a:xfrm>
          </p:grpSpPr>
          <p:grpSp>
            <p:nvGrpSpPr>
              <p:cNvPr id="1353" name="Google Shape;1353;p287"/>
              <p:cNvGrpSpPr/>
              <p:nvPr/>
            </p:nvGrpSpPr>
            <p:grpSpPr>
              <a:xfrm>
                <a:off x="1400864" y="1624076"/>
                <a:ext cx="560368" cy="825149"/>
                <a:chOff x="1342876" y="1647676"/>
                <a:chExt cx="560368" cy="825149"/>
              </a:xfrm>
            </p:grpSpPr>
            <p:sp>
              <p:nvSpPr>
                <p:cNvPr id="1354" name="Google Shape;135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55" name="Google Shape;135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6" name="Google Shape;135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7" name="Google Shape;135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8" name="Google Shape;1358;p287"/>
            <p:cNvGrpSpPr/>
            <p:nvPr/>
          </p:nvGrpSpPr>
          <p:grpSpPr>
            <a:xfrm>
              <a:off x="4363565" y="2219381"/>
              <a:ext cx="397892" cy="646462"/>
              <a:chOff x="1400864" y="1624076"/>
              <a:chExt cx="560368" cy="910439"/>
            </a:xfrm>
          </p:grpSpPr>
          <p:grpSp>
            <p:nvGrpSpPr>
              <p:cNvPr id="1359" name="Google Shape;1359;p287"/>
              <p:cNvGrpSpPr/>
              <p:nvPr/>
            </p:nvGrpSpPr>
            <p:grpSpPr>
              <a:xfrm>
                <a:off x="1400864" y="1624076"/>
                <a:ext cx="560368" cy="825149"/>
                <a:chOff x="1342876" y="1647676"/>
                <a:chExt cx="560368" cy="825149"/>
              </a:xfrm>
            </p:grpSpPr>
            <p:sp>
              <p:nvSpPr>
                <p:cNvPr id="1360" name="Google Shape;136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1" name="Google Shape;136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2" name="Google Shape;136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3" name="Google Shape;136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64" name="Google Shape;1364;p287"/>
            <p:cNvGrpSpPr/>
            <p:nvPr/>
          </p:nvGrpSpPr>
          <p:grpSpPr>
            <a:xfrm>
              <a:off x="6104589" y="2219381"/>
              <a:ext cx="397892" cy="646462"/>
              <a:chOff x="1400864" y="1624076"/>
              <a:chExt cx="560368" cy="910439"/>
            </a:xfrm>
          </p:grpSpPr>
          <p:grpSp>
            <p:nvGrpSpPr>
              <p:cNvPr id="1365" name="Google Shape;1365;p287"/>
              <p:cNvGrpSpPr/>
              <p:nvPr/>
            </p:nvGrpSpPr>
            <p:grpSpPr>
              <a:xfrm>
                <a:off x="1400864" y="1624076"/>
                <a:ext cx="560368" cy="825149"/>
                <a:chOff x="1342876" y="1647676"/>
                <a:chExt cx="560368" cy="825149"/>
              </a:xfrm>
            </p:grpSpPr>
            <p:sp>
              <p:nvSpPr>
                <p:cNvPr id="1366" name="Google Shape;136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7" name="Google Shape;136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8" name="Google Shape;136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9" name="Google Shape;136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70" name="Google Shape;1370;p287"/>
            <p:cNvGrpSpPr/>
            <p:nvPr/>
          </p:nvGrpSpPr>
          <p:grpSpPr>
            <a:xfrm>
              <a:off x="7845614" y="2219381"/>
              <a:ext cx="397892" cy="646462"/>
              <a:chOff x="1400864" y="1624076"/>
              <a:chExt cx="560368" cy="910439"/>
            </a:xfrm>
          </p:grpSpPr>
          <p:grpSp>
            <p:nvGrpSpPr>
              <p:cNvPr id="1371" name="Google Shape;1371;p287"/>
              <p:cNvGrpSpPr/>
              <p:nvPr/>
            </p:nvGrpSpPr>
            <p:grpSpPr>
              <a:xfrm>
                <a:off x="1400864" y="1624076"/>
                <a:ext cx="560368" cy="825149"/>
                <a:chOff x="1342876" y="1647676"/>
                <a:chExt cx="560368" cy="825149"/>
              </a:xfrm>
            </p:grpSpPr>
            <p:sp>
              <p:nvSpPr>
                <p:cNvPr id="1372" name="Google Shape;137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73" name="Google Shape;137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74" name="Google Shape;137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75" name="Google Shape;137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76" name="Google Shape;1376;p287"/>
          <p:cNvSpPr txBox="1">
            <a:spLocks noGrp="1"/>
          </p:cNvSpPr>
          <p:nvPr>
            <p:ph type="body" idx="1"/>
          </p:nvPr>
        </p:nvSpPr>
        <p:spPr>
          <a:xfrm>
            <a:off x="223088"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7" name="Google Shape;1377;p287"/>
          <p:cNvSpPr txBox="1">
            <a:spLocks noGrp="1"/>
          </p:cNvSpPr>
          <p:nvPr>
            <p:ph type="body" idx="2"/>
          </p:nvPr>
        </p:nvSpPr>
        <p:spPr>
          <a:xfrm>
            <a:off x="1964112"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8" name="Google Shape;1378;p287"/>
          <p:cNvSpPr txBox="1">
            <a:spLocks noGrp="1"/>
          </p:cNvSpPr>
          <p:nvPr>
            <p:ph type="body" idx="3"/>
          </p:nvPr>
        </p:nvSpPr>
        <p:spPr>
          <a:xfrm>
            <a:off x="3705136"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9" name="Google Shape;1379;p287"/>
          <p:cNvSpPr txBox="1">
            <a:spLocks noGrp="1"/>
          </p:cNvSpPr>
          <p:nvPr>
            <p:ph type="body" idx="4"/>
          </p:nvPr>
        </p:nvSpPr>
        <p:spPr>
          <a:xfrm>
            <a:off x="5446160"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80" name="Google Shape;1380;p287"/>
          <p:cNvSpPr txBox="1">
            <a:spLocks noGrp="1"/>
          </p:cNvSpPr>
          <p:nvPr>
            <p:ph type="body" idx="5"/>
          </p:nvPr>
        </p:nvSpPr>
        <p:spPr>
          <a:xfrm>
            <a:off x="718718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81" name="Google Shape;1381;p287"/>
          <p:cNvGrpSpPr/>
          <p:nvPr/>
        </p:nvGrpSpPr>
        <p:grpSpPr>
          <a:xfrm>
            <a:off x="881517" y="1424144"/>
            <a:ext cx="7361989" cy="646462"/>
            <a:chOff x="881517" y="2219381"/>
            <a:chExt cx="7361989" cy="646462"/>
          </a:xfrm>
        </p:grpSpPr>
        <p:grpSp>
          <p:nvGrpSpPr>
            <p:cNvPr id="1382" name="Google Shape;1382;p287"/>
            <p:cNvGrpSpPr/>
            <p:nvPr/>
          </p:nvGrpSpPr>
          <p:grpSpPr>
            <a:xfrm>
              <a:off x="881517" y="2219381"/>
              <a:ext cx="397892" cy="646462"/>
              <a:chOff x="1400864" y="1624076"/>
              <a:chExt cx="560368" cy="910439"/>
            </a:xfrm>
          </p:grpSpPr>
          <p:grpSp>
            <p:nvGrpSpPr>
              <p:cNvPr id="1383" name="Google Shape;1383;p287"/>
              <p:cNvGrpSpPr/>
              <p:nvPr/>
            </p:nvGrpSpPr>
            <p:grpSpPr>
              <a:xfrm>
                <a:off x="1400864" y="1624076"/>
                <a:ext cx="560368" cy="825149"/>
                <a:chOff x="1342876" y="1647676"/>
                <a:chExt cx="560368" cy="825149"/>
              </a:xfrm>
            </p:grpSpPr>
            <p:sp>
              <p:nvSpPr>
                <p:cNvPr id="1384" name="Google Shape;138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85" name="Google Shape;138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86" name="Google Shape;138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87" name="Google Shape;138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88" name="Google Shape;1388;p287"/>
            <p:cNvGrpSpPr/>
            <p:nvPr/>
          </p:nvGrpSpPr>
          <p:grpSpPr>
            <a:xfrm>
              <a:off x="2622541" y="2219381"/>
              <a:ext cx="397892" cy="646462"/>
              <a:chOff x="1400864" y="1624076"/>
              <a:chExt cx="560368" cy="910439"/>
            </a:xfrm>
          </p:grpSpPr>
          <p:grpSp>
            <p:nvGrpSpPr>
              <p:cNvPr id="1389" name="Google Shape;1389;p287"/>
              <p:cNvGrpSpPr/>
              <p:nvPr/>
            </p:nvGrpSpPr>
            <p:grpSpPr>
              <a:xfrm>
                <a:off x="1400864" y="1624076"/>
                <a:ext cx="560368" cy="825149"/>
                <a:chOff x="1342876" y="1647676"/>
                <a:chExt cx="560368" cy="825149"/>
              </a:xfrm>
            </p:grpSpPr>
            <p:sp>
              <p:nvSpPr>
                <p:cNvPr id="1390" name="Google Shape;139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1" name="Google Shape;139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2" name="Google Shape;139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3" name="Google Shape;139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94" name="Google Shape;1394;p287"/>
            <p:cNvGrpSpPr/>
            <p:nvPr/>
          </p:nvGrpSpPr>
          <p:grpSpPr>
            <a:xfrm>
              <a:off x="4363565" y="2219381"/>
              <a:ext cx="397892" cy="646462"/>
              <a:chOff x="1400864" y="1624076"/>
              <a:chExt cx="560368" cy="910439"/>
            </a:xfrm>
          </p:grpSpPr>
          <p:grpSp>
            <p:nvGrpSpPr>
              <p:cNvPr id="1395" name="Google Shape;1395;p287"/>
              <p:cNvGrpSpPr/>
              <p:nvPr/>
            </p:nvGrpSpPr>
            <p:grpSpPr>
              <a:xfrm>
                <a:off x="1400864" y="1624076"/>
                <a:ext cx="560368" cy="825149"/>
                <a:chOff x="1342876" y="1647676"/>
                <a:chExt cx="560368" cy="825149"/>
              </a:xfrm>
            </p:grpSpPr>
            <p:sp>
              <p:nvSpPr>
                <p:cNvPr id="1396" name="Google Shape;139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7" name="Google Shape;139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8" name="Google Shape;139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9" name="Google Shape;139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0" name="Google Shape;1400;p287"/>
            <p:cNvGrpSpPr/>
            <p:nvPr/>
          </p:nvGrpSpPr>
          <p:grpSpPr>
            <a:xfrm>
              <a:off x="6104589" y="2219381"/>
              <a:ext cx="397892" cy="646462"/>
              <a:chOff x="1400864" y="1624076"/>
              <a:chExt cx="560368" cy="910439"/>
            </a:xfrm>
          </p:grpSpPr>
          <p:grpSp>
            <p:nvGrpSpPr>
              <p:cNvPr id="1401" name="Google Shape;1401;p287"/>
              <p:cNvGrpSpPr/>
              <p:nvPr/>
            </p:nvGrpSpPr>
            <p:grpSpPr>
              <a:xfrm>
                <a:off x="1400864" y="1624076"/>
                <a:ext cx="560368" cy="825149"/>
                <a:chOff x="1342876" y="1647676"/>
                <a:chExt cx="560368" cy="825149"/>
              </a:xfrm>
            </p:grpSpPr>
            <p:sp>
              <p:nvSpPr>
                <p:cNvPr id="1402" name="Google Shape;140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3" name="Google Shape;140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04" name="Google Shape;140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05" name="Google Shape;140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6" name="Google Shape;1406;p287"/>
            <p:cNvGrpSpPr/>
            <p:nvPr/>
          </p:nvGrpSpPr>
          <p:grpSpPr>
            <a:xfrm>
              <a:off x="7845614" y="2219381"/>
              <a:ext cx="397892" cy="646462"/>
              <a:chOff x="1400864" y="1624076"/>
              <a:chExt cx="560368" cy="910439"/>
            </a:xfrm>
          </p:grpSpPr>
          <p:grpSp>
            <p:nvGrpSpPr>
              <p:cNvPr id="1407" name="Google Shape;1407;p287"/>
              <p:cNvGrpSpPr/>
              <p:nvPr/>
            </p:nvGrpSpPr>
            <p:grpSpPr>
              <a:xfrm>
                <a:off x="1400864" y="1624076"/>
                <a:ext cx="560368" cy="825149"/>
                <a:chOff x="1342876" y="1647676"/>
                <a:chExt cx="560368" cy="825149"/>
              </a:xfrm>
            </p:grpSpPr>
            <p:sp>
              <p:nvSpPr>
                <p:cNvPr id="1408" name="Google Shape;1408;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9" name="Google Shape;140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10" name="Google Shape;141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11" name="Google Shape;1411;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412" name="Google Shape;1412;p287"/>
          <p:cNvSpPr txBox="1">
            <a:spLocks noGrp="1"/>
          </p:cNvSpPr>
          <p:nvPr>
            <p:ph type="body" idx="6"/>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3" name="Google Shape;1413;p287"/>
          <p:cNvSpPr txBox="1">
            <a:spLocks noGrp="1"/>
          </p:cNvSpPr>
          <p:nvPr>
            <p:ph type="body" idx="7"/>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4" name="Google Shape;1414;p287"/>
          <p:cNvSpPr txBox="1">
            <a:spLocks noGrp="1"/>
          </p:cNvSpPr>
          <p:nvPr>
            <p:ph type="body" idx="8"/>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5" name="Google Shape;1415;p287"/>
          <p:cNvSpPr txBox="1">
            <a:spLocks noGrp="1"/>
          </p:cNvSpPr>
          <p:nvPr>
            <p:ph type="body" idx="9"/>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6" name="Google Shape;1416;p287"/>
          <p:cNvSpPr txBox="1">
            <a:spLocks noGrp="1"/>
          </p:cNvSpPr>
          <p:nvPr>
            <p:ph type="body" idx="13"/>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1417"/>
        <p:cNvGrpSpPr/>
        <p:nvPr/>
      </p:nvGrpSpPr>
      <p:grpSpPr>
        <a:xfrm>
          <a:off x="0" y="0"/>
          <a:ext cx="0" cy="0"/>
          <a:chOff x="0" y="0"/>
          <a:chExt cx="0" cy="0"/>
        </a:xfrm>
      </p:grpSpPr>
      <p:pic>
        <p:nvPicPr>
          <p:cNvPr id="1418" name="Google Shape;1418;p28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19" name="Google Shape;1419;p28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20" name="Google Shape;1420;p28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421" name="Google Shape;1421;p288"/>
          <p:cNvGrpSpPr/>
          <p:nvPr/>
        </p:nvGrpSpPr>
        <p:grpSpPr>
          <a:xfrm>
            <a:off x="2805107" y="1224889"/>
            <a:ext cx="3533786" cy="3185052"/>
            <a:chOff x="2801099" y="1114361"/>
            <a:chExt cx="3533786" cy="3185052"/>
          </a:xfrm>
        </p:grpSpPr>
        <p:grpSp>
          <p:nvGrpSpPr>
            <p:cNvPr id="1422" name="Google Shape;1422;p288"/>
            <p:cNvGrpSpPr/>
            <p:nvPr/>
          </p:nvGrpSpPr>
          <p:grpSpPr>
            <a:xfrm>
              <a:off x="2801099" y="1228944"/>
              <a:ext cx="3533786" cy="2955886"/>
              <a:chOff x="2801099" y="1066147"/>
              <a:chExt cx="3533786" cy="2955886"/>
            </a:xfrm>
          </p:grpSpPr>
          <p:grpSp>
            <p:nvGrpSpPr>
              <p:cNvPr id="1423" name="Google Shape;1423;p288"/>
              <p:cNvGrpSpPr/>
              <p:nvPr/>
            </p:nvGrpSpPr>
            <p:grpSpPr>
              <a:xfrm>
                <a:off x="6252959" y="1066147"/>
                <a:ext cx="81926" cy="2955886"/>
                <a:chOff x="6252959" y="1066147"/>
                <a:chExt cx="81926" cy="2955886"/>
              </a:xfrm>
            </p:grpSpPr>
            <p:sp>
              <p:nvSpPr>
                <p:cNvPr id="1424" name="Google Shape;1424;p288"/>
                <p:cNvSpPr/>
                <p:nvPr/>
              </p:nvSpPr>
              <p:spPr>
                <a:xfrm>
                  <a:off x="6252959" y="178463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5" name="Google Shape;1425;p288"/>
                <p:cNvSpPr/>
                <p:nvPr/>
              </p:nvSpPr>
              <p:spPr>
                <a:xfrm>
                  <a:off x="625295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6" name="Google Shape;1426;p288"/>
                <p:cNvSpPr/>
                <p:nvPr/>
              </p:nvSpPr>
              <p:spPr>
                <a:xfrm>
                  <a:off x="6252959" y="322161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7" name="Google Shape;1427;p288"/>
                <p:cNvSpPr/>
                <p:nvPr/>
              </p:nvSpPr>
              <p:spPr>
                <a:xfrm>
                  <a:off x="6252959" y="394010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8" name="Google Shape;1428;p288"/>
                <p:cNvSpPr/>
                <p:nvPr/>
              </p:nvSpPr>
              <p:spPr>
                <a:xfrm>
                  <a:off x="6252959" y="106614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29" name="Google Shape;1429;p288"/>
              <p:cNvGrpSpPr/>
              <p:nvPr/>
            </p:nvGrpSpPr>
            <p:grpSpPr>
              <a:xfrm>
                <a:off x="2801099" y="1066147"/>
                <a:ext cx="81926" cy="2955886"/>
                <a:chOff x="2801099" y="1066147"/>
                <a:chExt cx="81926" cy="2955886"/>
              </a:xfrm>
            </p:grpSpPr>
            <p:sp>
              <p:nvSpPr>
                <p:cNvPr id="1430" name="Google Shape;1430;p288"/>
                <p:cNvSpPr/>
                <p:nvPr/>
              </p:nvSpPr>
              <p:spPr>
                <a:xfrm>
                  <a:off x="2801099" y="178463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1" name="Google Shape;1431;p288"/>
                <p:cNvSpPr/>
                <p:nvPr/>
              </p:nvSpPr>
              <p:spPr>
                <a:xfrm>
                  <a:off x="280109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2" name="Google Shape;1432;p288"/>
                <p:cNvSpPr/>
                <p:nvPr/>
              </p:nvSpPr>
              <p:spPr>
                <a:xfrm>
                  <a:off x="2801099" y="322161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3" name="Google Shape;1433;p288"/>
                <p:cNvSpPr/>
                <p:nvPr/>
              </p:nvSpPr>
              <p:spPr>
                <a:xfrm>
                  <a:off x="2801099" y="394010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4" name="Google Shape;1434;p288"/>
                <p:cNvSpPr/>
                <p:nvPr/>
              </p:nvSpPr>
              <p:spPr>
                <a:xfrm>
                  <a:off x="2801099" y="106614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grpSp>
          <p:nvGrpSpPr>
            <p:cNvPr id="1435" name="Google Shape;1435;p288"/>
            <p:cNvGrpSpPr/>
            <p:nvPr/>
          </p:nvGrpSpPr>
          <p:grpSpPr>
            <a:xfrm>
              <a:off x="2975830" y="1114361"/>
              <a:ext cx="3184323" cy="3185052"/>
              <a:chOff x="2908735" y="1068601"/>
              <a:chExt cx="3326530" cy="3327292"/>
            </a:xfrm>
          </p:grpSpPr>
          <p:sp>
            <p:nvSpPr>
              <p:cNvPr id="1436" name="Google Shape;1436;p288"/>
              <p:cNvSpPr/>
              <p:nvPr/>
            </p:nvSpPr>
            <p:spPr>
              <a:xfrm>
                <a:off x="2908735" y="1068601"/>
                <a:ext cx="3326530" cy="3327292"/>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7" name="Google Shape;1437;p288"/>
              <p:cNvSpPr/>
              <p:nvPr/>
            </p:nvSpPr>
            <p:spPr>
              <a:xfrm>
                <a:off x="3510752" y="1490314"/>
                <a:ext cx="1060348" cy="1239954"/>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8" name="Google Shape;1438;p288"/>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9" name="Google Shape;1439;p288"/>
              <p:cNvSpPr/>
              <p:nvPr/>
            </p:nvSpPr>
            <p:spPr>
              <a:xfrm>
                <a:off x="3519391" y="2733867"/>
                <a:ext cx="1051711" cy="1244273"/>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0" name="Google Shape;1440;p288"/>
              <p:cNvSpPr/>
              <p:nvPr/>
            </p:nvSpPr>
            <p:spPr>
              <a:xfrm>
                <a:off x="4162942" y="1398533"/>
                <a:ext cx="806959"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1" name="Google Shape;1441;p288"/>
              <p:cNvSpPr/>
              <p:nvPr/>
            </p:nvSpPr>
            <p:spPr>
              <a:xfrm>
                <a:off x="3264202" y="2732066"/>
                <a:ext cx="1306180" cy="773126"/>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2" name="Google Shape;1442;p288"/>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3" name="Google Shape;1443;p288"/>
              <p:cNvSpPr/>
              <p:nvPr/>
            </p:nvSpPr>
            <p:spPr>
              <a:xfrm>
                <a:off x="4574699" y="2727029"/>
                <a:ext cx="1306900" cy="768806"/>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4" name="Google Shape;1444;p288"/>
              <p:cNvSpPr/>
              <p:nvPr/>
            </p:nvSpPr>
            <p:spPr>
              <a:xfrm>
                <a:off x="4572900" y="1485996"/>
                <a:ext cx="1052790" cy="1244273"/>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5" name="Google Shape;1445;p288"/>
              <p:cNvSpPr/>
              <p:nvPr/>
            </p:nvSpPr>
            <p:spPr>
              <a:xfrm>
                <a:off x="4574699" y="2733147"/>
                <a:ext cx="1059268" cy="1240673"/>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6" name="Google Shape;1446;p288"/>
              <p:cNvSpPr/>
              <p:nvPr/>
            </p:nvSpPr>
            <p:spPr>
              <a:xfrm>
                <a:off x="4174099" y="2733867"/>
                <a:ext cx="807679" cy="1332815"/>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7" name="Google Shape;1447;p288"/>
              <p:cNvSpPr/>
              <p:nvPr/>
            </p:nvSpPr>
            <p:spPr>
              <a:xfrm>
                <a:off x="4369541" y="1554021"/>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8" name="Google Shape;1448;p288"/>
              <p:cNvSpPr/>
              <p:nvPr/>
            </p:nvSpPr>
            <p:spPr>
              <a:xfrm>
                <a:off x="3770260" y="1712390"/>
                <a:ext cx="459988" cy="459268"/>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9" name="Google Shape;1449;p288"/>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0" name="Google Shape;1450;p288"/>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1" name="Google Shape;1451;p288"/>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2" name="Google Shape;1452;p288"/>
              <p:cNvSpPr/>
              <p:nvPr/>
            </p:nvSpPr>
            <p:spPr>
              <a:xfrm>
                <a:off x="4366301" y="3500155"/>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3" name="Google Shape;1453;p288"/>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4" name="Google Shape;1454;p288"/>
              <p:cNvSpPr/>
              <p:nvPr/>
            </p:nvSpPr>
            <p:spPr>
              <a:xfrm>
                <a:off x="5268641" y="2805132"/>
                <a:ext cx="454949" cy="454229"/>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5" name="Google Shape;1455;p288"/>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6" name="Google Shape;1456;p288"/>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7" name="Google Shape;1457;p288"/>
              <p:cNvSpPr/>
              <p:nvPr/>
            </p:nvSpPr>
            <p:spPr>
              <a:xfrm>
                <a:off x="3910179" y="2033807"/>
                <a:ext cx="1323643" cy="1396880"/>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4901"/>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8" name="Google Shape;1458;p288"/>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9" name="Google Shape;1459;p288"/>
              <p:cNvSpPr/>
              <p:nvPr/>
            </p:nvSpPr>
            <p:spPr>
              <a:xfrm>
                <a:off x="4717797" y="2279886"/>
                <a:ext cx="228872"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0" name="Google Shape;1460;p288"/>
              <p:cNvSpPr/>
              <p:nvPr/>
            </p:nvSpPr>
            <p:spPr>
              <a:xfrm>
                <a:off x="4191056" y="2282423"/>
                <a:ext cx="228631" cy="181260"/>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1" name="Google Shape;1461;p288"/>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2" name="Google Shape;1462;p288"/>
              <p:cNvSpPr/>
              <p:nvPr/>
            </p:nvSpPr>
            <p:spPr>
              <a:xfrm>
                <a:off x="4094739" y="2461992"/>
                <a:ext cx="109965" cy="261860"/>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3" name="Google Shape;1463;p288"/>
              <p:cNvSpPr/>
              <p:nvPr/>
            </p:nvSpPr>
            <p:spPr>
              <a:xfrm>
                <a:off x="4938447" y="2741738"/>
                <a:ext cx="110811" cy="258478"/>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4" name="Google Shape;1464;p288"/>
              <p:cNvSpPr/>
              <p:nvPr/>
            </p:nvSpPr>
            <p:spPr>
              <a:xfrm>
                <a:off x="4094742" y="2747174"/>
                <a:ext cx="113108" cy="259322"/>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5" name="Google Shape;1465;p288"/>
              <p:cNvSpPr/>
              <p:nvPr/>
            </p:nvSpPr>
            <p:spPr>
              <a:xfrm>
                <a:off x="4720940" y="3001909"/>
                <a:ext cx="227785" cy="179328"/>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6" name="Google Shape;1466;p288"/>
              <p:cNvSpPr/>
              <p:nvPr/>
            </p:nvSpPr>
            <p:spPr>
              <a:xfrm>
                <a:off x="4193596" y="3003842"/>
                <a:ext cx="231288" cy="179328"/>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7" name="Google Shape;1467;p288"/>
              <p:cNvSpPr/>
              <p:nvPr/>
            </p:nvSpPr>
            <p:spPr>
              <a:xfrm>
                <a:off x="4437686" y="3157542"/>
                <a:ext cx="269837"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grpSp>
      </p:grpSp>
      <p:sp>
        <p:nvSpPr>
          <p:cNvPr id="1468" name="Google Shape;1468;p288"/>
          <p:cNvSpPr txBox="1">
            <a:spLocks noGrp="1"/>
          </p:cNvSpPr>
          <p:nvPr>
            <p:ph type="body" idx="1"/>
          </p:nvPr>
        </p:nvSpPr>
        <p:spPr>
          <a:xfrm>
            <a:off x="562709"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9" name="Google Shape;1469;p288"/>
          <p:cNvSpPr txBox="1">
            <a:spLocks noGrp="1"/>
          </p:cNvSpPr>
          <p:nvPr>
            <p:ph type="body" idx="2"/>
          </p:nvPr>
        </p:nvSpPr>
        <p:spPr>
          <a:xfrm>
            <a:off x="562709"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0" name="Google Shape;1470;p288"/>
          <p:cNvSpPr txBox="1">
            <a:spLocks noGrp="1"/>
          </p:cNvSpPr>
          <p:nvPr>
            <p:ph type="body" idx="3"/>
          </p:nvPr>
        </p:nvSpPr>
        <p:spPr>
          <a:xfrm>
            <a:off x="562709"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1" name="Google Shape;1471;p288"/>
          <p:cNvSpPr txBox="1">
            <a:spLocks noGrp="1"/>
          </p:cNvSpPr>
          <p:nvPr>
            <p:ph type="body" idx="4"/>
          </p:nvPr>
        </p:nvSpPr>
        <p:spPr>
          <a:xfrm>
            <a:off x="562709"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2" name="Google Shape;1472;p288"/>
          <p:cNvSpPr txBox="1">
            <a:spLocks noGrp="1"/>
          </p:cNvSpPr>
          <p:nvPr>
            <p:ph type="body" idx="5"/>
          </p:nvPr>
        </p:nvSpPr>
        <p:spPr>
          <a:xfrm>
            <a:off x="562709"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3" name="Google Shape;1473;p288"/>
          <p:cNvSpPr txBox="1">
            <a:spLocks noGrp="1"/>
          </p:cNvSpPr>
          <p:nvPr>
            <p:ph type="body" idx="6"/>
          </p:nvPr>
        </p:nvSpPr>
        <p:spPr>
          <a:xfrm>
            <a:off x="6420898"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4" name="Google Shape;1474;p288"/>
          <p:cNvSpPr txBox="1">
            <a:spLocks noGrp="1"/>
          </p:cNvSpPr>
          <p:nvPr>
            <p:ph type="body" idx="7"/>
          </p:nvPr>
        </p:nvSpPr>
        <p:spPr>
          <a:xfrm>
            <a:off x="6420898"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5" name="Google Shape;1475;p288"/>
          <p:cNvSpPr txBox="1">
            <a:spLocks noGrp="1"/>
          </p:cNvSpPr>
          <p:nvPr>
            <p:ph type="body" idx="8"/>
          </p:nvPr>
        </p:nvSpPr>
        <p:spPr>
          <a:xfrm>
            <a:off x="6420898"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6" name="Google Shape;1476;p288"/>
          <p:cNvSpPr txBox="1">
            <a:spLocks noGrp="1"/>
          </p:cNvSpPr>
          <p:nvPr>
            <p:ph type="body" idx="9"/>
          </p:nvPr>
        </p:nvSpPr>
        <p:spPr>
          <a:xfrm>
            <a:off x="6420898"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7" name="Google Shape;1477;p288"/>
          <p:cNvSpPr txBox="1">
            <a:spLocks noGrp="1"/>
          </p:cNvSpPr>
          <p:nvPr>
            <p:ph type="body" idx="13"/>
          </p:nvPr>
        </p:nvSpPr>
        <p:spPr>
          <a:xfrm>
            <a:off x="6420898"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1478"/>
        <p:cNvGrpSpPr/>
        <p:nvPr/>
      </p:nvGrpSpPr>
      <p:grpSpPr>
        <a:xfrm>
          <a:off x="0" y="0"/>
          <a:ext cx="0" cy="0"/>
          <a:chOff x="0" y="0"/>
          <a:chExt cx="0" cy="0"/>
        </a:xfrm>
      </p:grpSpPr>
      <p:pic>
        <p:nvPicPr>
          <p:cNvPr id="1479" name="Google Shape;1479;p28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80" name="Google Shape;1480;p28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81" name="Google Shape;1481;p28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1482"/>
        <p:cNvGrpSpPr/>
        <p:nvPr/>
      </p:nvGrpSpPr>
      <p:grpSpPr>
        <a:xfrm>
          <a:off x="0" y="0"/>
          <a:ext cx="0" cy="0"/>
          <a:chOff x="0" y="0"/>
          <a:chExt cx="0" cy="0"/>
        </a:xfrm>
      </p:grpSpPr>
      <p:sp>
        <p:nvSpPr>
          <p:cNvPr id="1483" name="Google Shape;1483;p29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84" name="Google Shape;1484;p29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85" name="Google Shape;1485;p290"/>
          <p:cNvGrpSpPr/>
          <p:nvPr/>
        </p:nvGrpSpPr>
        <p:grpSpPr>
          <a:xfrm>
            <a:off x="2263140" y="1653932"/>
            <a:ext cx="4747260" cy="830997"/>
            <a:chOff x="2263140" y="1779657"/>
            <a:chExt cx="4747260" cy="830997"/>
          </a:xfrm>
        </p:grpSpPr>
        <p:cxnSp>
          <p:nvCxnSpPr>
            <p:cNvPr id="1486" name="Google Shape;1486;p290"/>
            <p:cNvCxnSpPr/>
            <p:nvPr/>
          </p:nvCxnSpPr>
          <p:spPr>
            <a:xfrm>
              <a:off x="2263140" y="2042160"/>
              <a:ext cx="4747260" cy="0"/>
            </a:xfrm>
            <a:prstGeom prst="straightConnector1">
              <a:avLst/>
            </a:prstGeom>
            <a:noFill/>
            <a:ln w="19050" cap="flat" cmpd="sng">
              <a:solidFill>
                <a:schemeClr val="lt2"/>
              </a:solidFill>
              <a:prstDash val="solid"/>
              <a:round/>
              <a:headEnd type="none" w="sm" len="sm"/>
              <a:tailEnd type="none" w="sm" len="sm"/>
            </a:ln>
          </p:spPr>
        </p:cxnSp>
        <p:sp>
          <p:nvSpPr>
            <p:cNvPr id="1487" name="Google Shape;1487;p290"/>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1488" name="Google Shape;1488;p290"/>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1489"/>
        <p:cNvGrpSpPr/>
        <p:nvPr/>
      </p:nvGrpSpPr>
      <p:grpSpPr>
        <a:xfrm>
          <a:off x="0" y="0"/>
          <a:ext cx="0" cy="0"/>
          <a:chOff x="0" y="0"/>
          <a:chExt cx="0" cy="0"/>
        </a:xfrm>
      </p:grpSpPr>
      <p:sp>
        <p:nvSpPr>
          <p:cNvPr id="1490" name="Google Shape;1490;p291"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1" name="Google Shape;1491;p29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2" name="Google Shape;1492;p291"/>
          <p:cNvGrpSpPr/>
          <p:nvPr/>
        </p:nvGrpSpPr>
        <p:grpSpPr>
          <a:xfrm>
            <a:off x="2263140" y="1653932"/>
            <a:ext cx="4747260" cy="830997"/>
            <a:chOff x="2263140" y="1779657"/>
            <a:chExt cx="4747260" cy="830997"/>
          </a:xfrm>
        </p:grpSpPr>
        <p:cxnSp>
          <p:nvCxnSpPr>
            <p:cNvPr id="1493" name="Google Shape;1493;p291"/>
            <p:cNvCxnSpPr/>
            <p:nvPr/>
          </p:nvCxnSpPr>
          <p:spPr>
            <a:xfrm>
              <a:off x="2263140" y="2042160"/>
              <a:ext cx="4747260" cy="0"/>
            </a:xfrm>
            <a:prstGeom prst="straightConnector1">
              <a:avLst/>
            </a:prstGeom>
            <a:noFill/>
            <a:ln w="19050" cap="flat" cmpd="sng">
              <a:solidFill>
                <a:srgbClr val="50AFE6"/>
              </a:solidFill>
              <a:prstDash val="solid"/>
              <a:round/>
              <a:headEnd type="none" w="sm" len="sm"/>
              <a:tailEnd type="none" w="sm" len="sm"/>
            </a:ln>
          </p:spPr>
        </p:cxnSp>
        <p:sp>
          <p:nvSpPr>
            <p:cNvPr id="1494" name="Google Shape;1494;p291"/>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1495" name="Google Shape;1495;p291"/>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1496"/>
        <p:cNvGrpSpPr/>
        <p:nvPr/>
      </p:nvGrpSpPr>
      <p:grpSpPr>
        <a:xfrm>
          <a:off x="0" y="0"/>
          <a:ext cx="0" cy="0"/>
          <a:chOff x="0" y="0"/>
          <a:chExt cx="0" cy="0"/>
        </a:xfrm>
      </p:grpSpPr>
      <p:sp>
        <p:nvSpPr>
          <p:cNvPr id="1497" name="Google Shape;1497;p292"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8" name="Google Shape;1498;p29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9" name="Google Shape;1499;p292"/>
          <p:cNvGrpSpPr/>
          <p:nvPr/>
        </p:nvGrpSpPr>
        <p:grpSpPr>
          <a:xfrm>
            <a:off x="2263140" y="1653932"/>
            <a:ext cx="4747260" cy="830997"/>
            <a:chOff x="2263140" y="1779657"/>
            <a:chExt cx="4747260" cy="830997"/>
          </a:xfrm>
        </p:grpSpPr>
        <p:cxnSp>
          <p:nvCxnSpPr>
            <p:cNvPr id="1500" name="Google Shape;1500;p292"/>
            <p:cNvCxnSpPr/>
            <p:nvPr/>
          </p:nvCxnSpPr>
          <p:spPr>
            <a:xfrm>
              <a:off x="2263140" y="2042160"/>
              <a:ext cx="4747260" cy="0"/>
            </a:xfrm>
            <a:prstGeom prst="straightConnector1">
              <a:avLst/>
            </a:prstGeom>
            <a:noFill/>
            <a:ln w="19050" cap="flat" cmpd="sng">
              <a:solidFill>
                <a:schemeClr val="accent2"/>
              </a:solidFill>
              <a:prstDash val="solid"/>
              <a:round/>
              <a:headEnd type="none" w="sm" len="sm"/>
              <a:tailEnd type="none" w="sm" len="sm"/>
            </a:ln>
          </p:spPr>
        </p:cxnSp>
        <p:sp>
          <p:nvSpPr>
            <p:cNvPr id="1501" name="Google Shape;1501;p292"/>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1502" name="Google Shape;1502;p292"/>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55"/>
        <p:cNvGrpSpPr/>
        <p:nvPr/>
      </p:nvGrpSpPr>
      <p:grpSpPr>
        <a:xfrm>
          <a:off x="0" y="0"/>
          <a:ext cx="0" cy="0"/>
          <a:chOff x="0" y="0"/>
          <a:chExt cx="0" cy="0"/>
        </a:xfrm>
      </p:grpSpPr>
      <p:pic>
        <p:nvPicPr>
          <p:cNvPr id="56" name="Google Shape;56;p220"/>
          <p:cNvPicPr preferRelativeResize="0"/>
          <p:nvPr/>
        </p:nvPicPr>
        <p:blipFill rotWithShape="1">
          <a:blip r:embed="rId2">
            <a:alphaModFix/>
          </a:blip>
          <a:srcRect l="51" t="46" r="26" b="10"/>
          <a:stretch/>
        </p:blipFill>
        <p:spPr>
          <a:xfrm>
            <a:off x="6412523" y="0"/>
            <a:ext cx="2731477" cy="5143500"/>
          </a:xfrm>
          <a:prstGeom prst="rect">
            <a:avLst/>
          </a:prstGeom>
          <a:noFill/>
          <a:ln>
            <a:noFill/>
          </a:ln>
        </p:spPr>
      </p:pic>
      <p:pic>
        <p:nvPicPr>
          <p:cNvPr id="57" name="Google Shape;57;p220"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8" name="Google Shape;58;p220"/>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 name="Google Shape;59;p220"/>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 name="Google Shape;60;p22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 name="Google Shape;61;p22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1503"/>
        <p:cNvGrpSpPr/>
        <p:nvPr/>
      </p:nvGrpSpPr>
      <p:grpSpPr>
        <a:xfrm>
          <a:off x="0" y="0"/>
          <a:ext cx="0" cy="0"/>
          <a:chOff x="0" y="0"/>
          <a:chExt cx="0" cy="0"/>
        </a:xfrm>
      </p:grpSpPr>
      <p:sp>
        <p:nvSpPr>
          <p:cNvPr id="1504" name="Google Shape;1504;p293"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05" name="Google Shape;1505;p29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506" name="Google Shape;1506;p293"/>
          <p:cNvGrpSpPr/>
          <p:nvPr/>
        </p:nvGrpSpPr>
        <p:grpSpPr>
          <a:xfrm>
            <a:off x="1403060" y="1183590"/>
            <a:ext cx="6337881" cy="1569620"/>
            <a:chOff x="1492092" y="1002130"/>
            <a:chExt cx="6337881" cy="1569620"/>
          </a:xfrm>
        </p:grpSpPr>
        <p:cxnSp>
          <p:nvCxnSpPr>
            <p:cNvPr id="1507" name="Google Shape;1507;p293"/>
            <p:cNvCxnSpPr/>
            <p:nvPr/>
          </p:nvCxnSpPr>
          <p:spPr>
            <a:xfrm>
              <a:off x="1492092" y="1449493"/>
              <a:ext cx="6337881" cy="0"/>
            </a:xfrm>
            <a:prstGeom prst="straightConnector1">
              <a:avLst/>
            </a:prstGeom>
            <a:noFill/>
            <a:ln w="12700" cap="flat" cmpd="sng">
              <a:solidFill>
                <a:srgbClr val="D8D8D8"/>
              </a:solidFill>
              <a:prstDash val="solid"/>
              <a:round/>
              <a:headEnd type="none" w="sm" len="sm"/>
              <a:tailEnd type="none" w="sm" len="sm"/>
            </a:ln>
          </p:spPr>
        </p:cxnSp>
        <p:sp>
          <p:nvSpPr>
            <p:cNvPr id="1508" name="Google Shape;1508;p293"/>
            <p:cNvSpPr txBox="1"/>
            <p:nvPr/>
          </p:nvSpPr>
          <p:spPr>
            <a:xfrm>
              <a:off x="4302597" y="1002130"/>
              <a:ext cx="716871" cy="156962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1509" name="Google Shape;1509;p293"/>
          <p:cNvGrpSpPr/>
          <p:nvPr/>
        </p:nvGrpSpPr>
        <p:grpSpPr>
          <a:xfrm>
            <a:off x="1492092" y="3662045"/>
            <a:ext cx="6159817" cy="71120"/>
            <a:chOff x="2145983" y="2931954"/>
            <a:chExt cx="6159817" cy="71120"/>
          </a:xfrm>
        </p:grpSpPr>
        <p:sp>
          <p:nvSpPr>
            <p:cNvPr id="1510" name="Google Shape;1510;p293"/>
            <p:cNvSpPr/>
            <p:nvPr/>
          </p:nvSpPr>
          <p:spPr>
            <a:xfrm>
              <a:off x="2145983" y="2931954"/>
              <a:ext cx="6159817" cy="7112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11" name="Google Shape;1511;p293"/>
            <p:cNvSpPr/>
            <p:nvPr/>
          </p:nvSpPr>
          <p:spPr>
            <a:xfrm>
              <a:off x="3869954" y="2931954"/>
              <a:ext cx="2711874" cy="7112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12" name="Google Shape;1512;p293"/>
          <p:cNvSpPr txBox="1">
            <a:spLocks noGrp="1"/>
          </p:cNvSpPr>
          <p:nvPr>
            <p:ph type="body" idx="1"/>
          </p:nvPr>
        </p:nvSpPr>
        <p:spPr>
          <a:xfrm>
            <a:off x="571500" y="2030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1513"/>
        <p:cNvGrpSpPr/>
        <p:nvPr/>
      </p:nvGrpSpPr>
      <p:grpSpPr>
        <a:xfrm>
          <a:off x="0" y="0"/>
          <a:ext cx="0" cy="0"/>
          <a:chOff x="0" y="0"/>
          <a:chExt cx="0" cy="0"/>
        </a:xfrm>
      </p:grpSpPr>
      <p:grpSp>
        <p:nvGrpSpPr>
          <p:cNvPr id="1514" name="Google Shape;1514;p294"/>
          <p:cNvGrpSpPr/>
          <p:nvPr/>
        </p:nvGrpSpPr>
        <p:grpSpPr>
          <a:xfrm>
            <a:off x="444" y="0"/>
            <a:ext cx="9143556" cy="5143500"/>
            <a:chOff x="444" y="317809"/>
            <a:chExt cx="9143556" cy="5143500"/>
          </a:xfrm>
        </p:grpSpPr>
        <p:pic>
          <p:nvPicPr>
            <p:cNvPr id="1515" name="Google Shape;1515;p294"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16" name="Google Shape;1516;p294"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17" name="Google Shape;1517;p294"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18" name="Google Shape;1518;p294"/>
          <p:cNvGrpSpPr/>
          <p:nvPr/>
        </p:nvGrpSpPr>
        <p:grpSpPr>
          <a:xfrm>
            <a:off x="904073" y="1547578"/>
            <a:ext cx="7494347" cy="2133815"/>
            <a:chOff x="822793" y="1506938"/>
            <a:chExt cx="7494347" cy="2133815"/>
          </a:xfrm>
        </p:grpSpPr>
        <p:sp>
          <p:nvSpPr>
            <p:cNvPr id="1519" name="Google Shape;1519;p294"/>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20" name="Google Shape;1520;p294"/>
            <p:cNvGrpSpPr/>
            <p:nvPr/>
          </p:nvGrpSpPr>
          <p:grpSpPr>
            <a:xfrm>
              <a:off x="822793" y="1506938"/>
              <a:ext cx="7391734" cy="1999241"/>
              <a:chOff x="1565910" y="1469735"/>
              <a:chExt cx="6079542" cy="2048377"/>
            </a:xfrm>
          </p:grpSpPr>
          <p:sp>
            <p:nvSpPr>
              <p:cNvPr id="1521" name="Google Shape;1521;p294"/>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22" name="Google Shape;1522;p294"/>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23" name="Google Shape;1523;p294"/>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1524"/>
        <p:cNvGrpSpPr/>
        <p:nvPr/>
      </p:nvGrpSpPr>
      <p:grpSpPr>
        <a:xfrm>
          <a:off x="0" y="0"/>
          <a:ext cx="0" cy="0"/>
          <a:chOff x="0" y="0"/>
          <a:chExt cx="0" cy="0"/>
        </a:xfrm>
      </p:grpSpPr>
      <p:grpSp>
        <p:nvGrpSpPr>
          <p:cNvPr id="1525" name="Google Shape;1525;p295"/>
          <p:cNvGrpSpPr/>
          <p:nvPr/>
        </p:nvGrpSpPr>
        <p:grpSpPr>
          <a:xfrm>
            <a:off x="444" y="0"/>
            <a:ext cx="9143556" cy="5143500"/>
            <a:chOff x="444" y="317809"/>
            <a:chExt cx="9143556" cy="5143500"/>
          </a:xfrm>
        </p:grpSpPr>
        <p:pic>
          <p:nvPicPr>
            <p:cNvPr id="1526" name="Google Shape;1526;p295"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27" name="Google Shape;1527;p295"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28" name="Google Shape;1528;p295"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29" name="Google Shape;1529;p295"/>
          <p:cNvGrpSpPr/>
          <p:nvPr/>
        </p:nvGrpSpPr>
        <p:grpSpPr>
          <a:xfrm>
            <a:off x="904073" y="1547578"/>
            <a:ext cx="7494347" cy="2133815"/>
            <a:chOff x="822793" y="1506938"/>
            <a:chExt cx="7494347" cy="2133815"/>
          </a:xfrm>
        </p:grpSpPr>
        <p:sp>
          <p:nvSpPr>
            <p:cNvPr id="1530" name="Google Shape;1530;p295"/>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31" name="Google Shape;1531;p295"/>
            <p:cNvGrpSpPr/>
            <p:nvPr/>
          </p:nvGrpSpPr>
          <p:grpSpPr>
            <a:xfrm>
              <a:off x="822793" y="1506938"/>
              <a:ext cx="7391734" cy="1999241"/>
              <a:chOff x="1565910" y="1469735"/>
              <a:chExt cx="6079542" cy="2048377"/>
            </a:xfrm>
          </p:grpSpPr>
          <p:sp>
            <p:nvSpPr>
              <p:cNvPr id="1532" name="Google Shape;1532;p295"/>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33" name="Google Shape;1533;p295"/>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34" name="Google Shape;1534;p295"/>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1535"/>
        <p:cNvGrpSpPr/>
        <p:nvPr/>
      </p:nvGrpSpPr>
      <p:grpSpPr>
        <a:xfrm>
          <a:off x="0" y="0"/>
          <a:ext cx="0" cy="0"/>
          <a:chOff x="0" y="0"/>
          <a:chExt cx="0" cy="0"/>
        </a:xfrm>
      </p:grpSpPr>
      <p:grpSp>
        <p:nvGrpSpPr>
          <p:cNvPr id="1536" name="Google Shape;1536;p296"/>
          <p:cNvGrpSpPr/>
          <p:nvPr/>
        </p:nvGrpSpPr>
        <p:grpSpPr>
          <a:xfrm>
            <a:off x="444" y="0"/>
            <a:ext cx="9143556" cy="5143500"/>
            <a:chOff x="444" y="317809"/>
            <a:chExt cx="9143556" cy="5143500"/>
          </a:xfrm>
        </p:grpSpPr>
        <p:pic>
          <p:nvPicPr>
            <p:cNvPr id="1537" name="Google Shape;1537;p296"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38" name="Google Shape;1538;p296"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39" name="Google Shape;1539;p29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40" name="Google Shape;1540;p296"/>
          <p:cNvGrpSpPr/>
          <p:nvPr/>
        </p:nvGrpSpPr>
        <p:grpSpPr>
          <a:xfrm>
            <a:off x="904073" y="1547578"/>
            <a:ext cx="7494347" cy="2133815"/>
            <a:chOff x="822793" y="1506938"/>
            <a:chExt cx="7494347" cy="2133815"/>
          </a:xfrm>
        </p:grpSpPr>
        <p:sp>
          <p:nvSpPr>
            <p:cNvPr id="1541" name="Google Shape;1541;p296"/>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42" name="Google Shape;1542;p296"/>
            <p:cNvGrpSpPr/>
            <p:nvPr/>
          </p:nvGrpSpPr>
          <p:grpSpPr>
            <a:xfrm>
              <a:off x="822793" y="1506938"/>
              <a:ext cx="7391734" cy="1999241"/>
              <a:chOff x="1565910" y="1469735"/>
              <a:chExt cx="6079542" cy="2048377"/>
            </a:xfrm>
          </p:grpSpPr>
          <p:sp>
            <p:nvSpPr>
              <p:cNvPr id="1543" name="Google Shape;1543;p296"/>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44" name="Google Shape;1544;p296"/>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45" name="Google Shape;1545;p296"/>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1546"/>
        <p:cNvGrpSpPr/>
        <p:nvPr/>
      </p:nvGrpSpPr>
      <p:grpSpPr>
        <a:xfrm>
          <a:off x="0" y="0"/>
          <a:ext cx="0" cy="0"/>
          <a:chOff x="0" y="0"/>
          <a:chExt cx="0" cy="0"/>
        </a:xfrm>
      </p:grpSpPr>
      <p:grpSp>
        <p:nvGrpSpPr>
          <p:cNvPr id="1547" name="Google Shape;1547;p297"/>
          <p:cNvGrpSpPr/>
          <p:nvPr/>
        </p:nvGrpSpPr>
        <p:grpSpPr>
          <a:xfrm>
            <a:off x="444" y="0"/>
            <a:ext cx="9143556" cy="5143500"/>
            <a:chOff x="444" y="317809"/>
            <a:chExt cx="9143556" cy="5143500"/>
          </a:xfrm>
        </p:grpSpPr>
        <p:pic>
          <p:nvPicPr>
            <p:cNvPr id="1548" name="Google Shape;1548;p297"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49" name="Google Shape;1549;p297"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50" name="Google Shape;1550;p29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51" name="Google Shape;1551;p297"/>
          <p:cNvSpPr/>
          <p:nvPr/>
        </p:nvSpPr>
        <p:spPr>
          <a:xfrm>
            <a:off x="1893911" y="1825943"/>
            <a:ext cx="5027524" cy="1212468"/>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2" name="Google Shape;1552;p297"/>
          <p:cNvSpPr/>
          <p:nvPr/>
        </p:nvSpPr>
        <p:spPr>
          <a:xfrm>
            <a:off x="2222565" y="2127950"/>
            <a:ext cx="5027524" cy="1212468"/>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3" name="Google Shape;1553;p297"/>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54" name="Google Shape;1554;p297"/>
          <p:cNvGrpSpPr/>
          <p:nvPr/>
        </p:nvGrpSpPr>
        <p:grpSpPr>
          <a:xfrm>
            <a:off x="1985011" y="1602036"/>
            <a:ext cx="502919" cy="45719"/>
            <a:chOff x="1985011" y="1602036"/>
            <a:chExt cx="502919" cy="45719"/>
          </a:xfrm>
        </p:grpSpPr>
        <p:sp>
          <p:nvSpPr>
            <p:cNvPr id="1555" name="Google Shape;1555;p297"/>
            <p:cNvSpPr/>
            <p:nvPr/>
          </p:nvSpPr>
          <p:spPr>
            <a:xfrm>
              <a:off x="19850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6" name="Google Shape;1556;p297"/>
            <p:cNvSpPr/>
            <p:nvPr/>
          </p:nvSpPr>
          <p:spPr>
            <a:xfrm>
              <a:off x="21374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7" name="Google Shape;1557;p297"/>
            <p:cNvSpPr/>
            <p:nvPr/>
          </p:nvSpPr>
          <p:spPr>
            <a:xfrm>
              <a:off x="22898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8" name="Google Shape;1558;p297"/>
            <p:cNvSpPr/>
            <p:nvPr/>
          </p:nvSpPr>
          <p:spPr>
            <a:xfrm>
              <a:off x="24422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59" name="Google Shape;1559;p297"/>
          <p:cNvGrpSpPr/>
          <p:nvPr/>
        </p:nvGrpSpPr>
        <p:grpSpPr>
          <a:xfrm>
            <a:off x="6656071" y="3518606"/>
            <a:ext cx="502919" cy="45719"/>
            <a:chOff x="6656071" y="3518606"/>
            <a:chExt cx="502919" cy="45719"/>
          </a:xfrm>
        </p:grpSpPr>
        <p:sp>
          <p:nvSpPr>
            <p:cNvPr id="1560" name="Google Shape;1560;p297"/>
            <p:cNvSpPr/>
            <p:nvPr/>
          </p:nvSpPr>
          <p:spPr>
            <a:xfrm>
              <a:off x="66560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1" name="Google Shape;1561;p297"/>
            <p:cNvSpPr/>
            <p:nvPr/>
          </p:nvSpPr>
          <p:spPr>
            <a:xfrm>
              <a:off x="68084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2" name="Google Shape;1562;p297"/>
            <p:cNvSpPr/>
            <p:nvPr/>
          </p:nvSpPr>
          <p:spPr>
            <a:xfrm>
              <a:off x="69608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3" name="Google Shape;1563;p297"/>
            <p:cNvSpPr/>
            <p:nvPr/>
          </p:nvSpPr>
          <p:spPr>
            <a:xfrm>
              <a:off x="71132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64" name="Google Shape;1564;p297"/>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1565"/>
        <p:cNvGrpSpPr/>
        <p:nvPr/>
      </p:nvGrpSpPr>
      <p:grpSpPr>
        <a:xfrm>
          <a:off x="0" y="0"/>
          <a:ext cx="0" cy="0"/>
          <a:chOff x="0" y="0"/>
          <a:chExt cx="0" cy="0"/>
        </a:xfrm>
      </p:grpSpPr>
      <p:grpSp>
        <p:nvGrpSpPr>
          <p:cNvPr id="1566" name="Google Shape;1566;p298"/>
          <p:cNvGrpSpPr/>
          <p:nvPr/>
        </p:nvGrpSpPr>
        <p:grpSpPr>
          <a:xfrm>
            <a:off x="444" y="0"/>
            <a:ext cx="9143556" cy="5143500"/>
            <a:chOff x="444" y="317809"/>
            <a:chExt cx="9143556" cy="5143500"/>
          </a:xfrm>
        </p:grpSpPr>
        <p:pic>
          <p:nvPicPr>
            <p:cNvPr id="1567" name="Google Shape;1567;p298"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68" name="Google Shape;1568;p298"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69" name="Google Shape;1569;p29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70" name="Google Shape;1570;p298"/>
          <p:cNvSpPr/>
          <p:nvPr/>
        </p:nvSpPr>
        <p:spPr>
          <a:xfrm>
            <a:off x="1893911" y="1825943"/>
            <a:ext cx="5027524" cy="1212468"/>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1" name="Google Shape;1571;p298"/>
          <p:cNvSpPr/>
          <p:nvPr/>
        </p:nvSpPr>
        <p:spPr>
          <a:xfrm>
            <a:off x="2222565" y="2127950"/>
            <a:ext cx="5027524" cy="1212468"/>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2" name="Google Shape;1572;p298"/>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73" name="Google Shape;1573;p298"/>
          <p:cNvGrpSpPr/>
          <p:nvPr/>
        </p:nvGrpSpPr>
        <p:grpSpPr>
          <a:xfrm>
            <a:off x="1985011" y="1602036"/>
            <a:ext cx="502919" cy="45719"/>
            <a:chOff x="1985011" y="1602036"/>
            <a:chExt cx="502919" cy="45719"/>
          </a:xfrm>
        </p:grpSpPr>
        <p:sp>
          <p:nvSpPr>
            <p:cNvPr id="1574" name="Google Shape;1574;p298"/>
            <p:cNvSpPr/>
            <p:nvPr/>
          </p:nvSpPr>
          <p:spPr>
            <a:xfrm>
              <a:off x="19850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5" name="Google Shape;1575;p298"/>
            <p:cNvSpPr/>
            <p:nvPr/>
          </p:nvSpPr>
          <p:spPr>
            <a:xfrm>
              <a:off x="21374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6" name="Google Shape;1576;p298"/>
            <p:cNvSpPr/>
            <p:nvPr/>
          </p:nvSpPr>
          <p:spPr>
            <a:xfrm>
              <a:off x="22898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7" name="Google Shape;1577;p298"/>
            <p:cNvSpPr/>
            <p:nvPr/>
          </p:nvSpPr>
          <p:spPr>
            <a:xfrm>
              <a:off x="24422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78" name="Google Shape;1578;p298"/>
          <p:cNvGrpSpPr/>
          <p:nvPr/>
        </p:nvGrpSpPr>
        <p:grpSpPr>
          <a:xfrm>
            <a:off x="6656071" y="3518606"/>
            <a:ext cx="502919" cy="45719"/>
            <a:chOff x="6656071" y="3518606"/>
            <a:chExt cx="502919" cy="45719"/>
          </a:xfrm>
        </p:grpSpPr>
        <p:sp>
          <p:nvSpPr>
            <p:cNvPr id="1579" name="Google Shape;1579;p298"/>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0" name="Google Shape;1580;p298"/>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1" name="Google Shape;1581;p298"/>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2" name="Google Shape;1582;p298"/>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83" name="Google Shape;1583;p298"/>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1584"/>
        <p:cNvGrpSpPr/>
        <p:nvPr/>
      </p:nvGrpSpPr>
      <p:grpSpPr>
        <a:xfrm>
          <a:off x="0" y="0"/>
          <a:ext cx="0" cy="0"/>
          <a:chOff x="0" y="0"/>
          <a:chExt cx="0" cy="0"/>
        </a:xfrm>
      </p:grpSpPr>
      <p:grpSp>
        <p:nvGrpSpPr>
          <p:cNvPr id="1585" name="Google Shape;1585;p299"/>
          <p:cNvGrpSpPr/>
          <p:nvPr/>
        </p:nvGrpSpPr>
        <p:grpSpPr>
          <a:xfrm>
            <a:off x="444" y="0"/>
            <a:ext cx="9143556" cy="5143500"/>
            <a:chOff x="444" y="317809"/>
            <a:chExt cx="9143556" cy="5143500"/>
          </a:xfrm>
        </p:grpSpPr>
        <p:pic>
          <p:nvPicPr>
            <p:cNvPr id="1586" name="Google Shape;1586;p299"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87" name="Google Shape;1587;p299"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88" name="Google Shape;1588;p29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89" name="Google Shape;1589;p299"/>
          <p:cNvSpPr/>
          <p:nvPr/>
        </p:nvSpPr>
        <p:spPr>
          <a:xfrm>
            <a:off x="1893911" y="1825943"/>
            <a:ext cx="5027524" cy="1212468"/>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0" name="Google Shape;1590;p299"/>
          <p:cNvSpPr/>
          <p:nvPr/>
        </p:nvSpPr>
        <p:spPr>
          <a:xfrm>
            <a:off x="2222565" y="2127950"/>
            <a:ext cx="5027524" cy="1212468"/>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1" name="Google Shape;1591;p299"/>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92" name="Google Shape;1592;p299"/>
          <p:cNvGrpSpPr/>
          <p:nvPr/>
        </p:nvGrpSpPr>
        <p:grpSpPr>
          <a:xfrm>
            <a:off x="1985011" y="1602036"/>
            <a:ext cx="502919" cy="45719"/>
            <a:chOff x="1985011" y="1602036"/>
            <a:chExt cx="502919" cy="45719"/>
          </a:xfrm>
        </p:grpSpPr>
        <p:sp>
          <p:nvSpPr>
            <p:cNvPr id="1593" name="Google Shape;1593;p299"/>
            <p:cNvSpPr/>
            <p:nvPr/>
          </p:nvSpPr>
          <p:spPr>
            <a:xfrm>
              <a:off x="19850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4" name="Google Shape;1594;p299"/>
            <p:cNvSpPr/>
            <p:nvPr/>
          </p:nvSpPr>
          <p:spPr>
            <a:xfrm>
              <a:off x="21374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5" name="Google Shape;1595;p299"/>
            <p:cNvSpPr/>
            <p:nvPr/>
          </p:nvSpPr>
          <p:spPr>
            <a:xfrm>
              <a:off x="22898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6" name="Google Shape;1596;p299"/>
            <p:cNvSpPr/>
            <p:nvPr/>
          </p:nvSpPr>
          <p:spPr>
            <a:xfrm>
              <a:off x="24422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97" name="Google Shape;1597;p299"/>
          <p:cNvGrpSpPr/>
          <p:nvPr/>
        </p:nvGrpSpPr>
        <p:grpSpPr>
          <a:xfrm>
            <a:off x="6656071" y="3518606"/>
            <a:ext cx="502919" cy="45719"/>
            <a:chOff x="6656071" y="3518606"/>
            <a:chExt cx="502919" cy="45719"/>
          </a:xfrm>
        </p:grpSpPr>
        <p:sp>
          <p:nvSpPr>
            <p:cNvPr id="1598" name="Google Shape;1598;p299"/>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9" name="Google Shape;1599;p299"/>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0" name="Google Shape;1600;p299"/>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1" name="Google Shape;1601;p299"/>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602" name="Google Shape;1602;p299"/>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Caption">
  <p:cSld name="1_Caption Dqr8bN/Fa0Y=">
    <p:spTree>
      <p:nvGrpSpPr>
        <p:cNvPr id="1" name="Shape 1603"/>
        <p:cNvGrpSpPr/>
        <p:nvPr/>
      </p:nvGrpSpPr>
      <p:grpSpPr>
        <a:xfrm>
          <a:off x="0" y="0"/>
          <a:ext cx="0" cy="0"/>
          <a:chOff x="0" y="0"/>
          <a:chExt cx="0" cy="0"/>
        </a:xfrm>
      </p:grpSpPr>
      <p:sp>
        <p:nvSpPr>
          <p:cNvPr id="1604" name="Google Shape;1604;p30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05" name="Google Shape;1605;p30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06" name="Google Shape;1606;p300"/>
          <p:cNvSpPr/>
          <p:nvPr/>
        </p:nvSpPr>
        <p:spPr>
          <a:xfrm>
            <a:off x="1736279" y="1782808"/>
            <a:ext cx="1577884" cy="157788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lt1"/>
                </a:solidFill>
                <a:latin typeface="Public Sans"/>
                <a:ea typeface="Public Sans"/>
                <a:cs typeface="Public Sans"/>
                <a:sym typeface="Public Sans"/>
              </a:rPr>
              <a:t>?</a:t>
            </a:r>
            <a:endParaRPr sz="1400" b="0" i="0" u="none" strike="noStrike" cap="none">
              <a:solidFill>
                <a:srgbClr val="000000"/>
              </a:solidFill>
              <a:latin typeface="Arial"/>
              <a:ea typeface="Arial"/>
              <a:cs typeface="Arial"/>
              <a:sym typeface="Arial"/>
            </a:endParaRPr>
          </a:p>
        </p:txBody>
      </p:sp>
      <p:sp>
        <p:nvSpPr>
          <p:cNvPr id="1607" name="Google Shape;1607;p300"/>
          <p:cNvSpPr txBox="1">
            <a:spLocks noGrp="1"/>
          </p:cNvSpPr>
          <p:nvPr>
            <p:ph type="body" idx="1"/>
          </p:nvPr>
        </p:nvSpPr>
        <p:spPr>
          <a:xfrm>
            <a:off x="3470049" y="1800874"/>
            <a:ext cx="3789638" cy="616505"/>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08" name="Google Shape;1608;p300"/>
          <p:cNvSpPr txBox="1">
            <a:spLocks noGrp="1"/>
          </p:cNvSpPr>
          <p:nvPr>
            <p:ph type="body" idx="2"/>
          </p:nvPr>
        </p:nvSpPr>
        <p:spPr>
          <a:xfrm>
            <a:off x="3470049" y="2287467"/>
            <a:ext cx="3789638" cy="1091291"/>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Caption">
  <p:cSld name="1_Caption b/tRW8R9teg=">
    <p:spTree>
      <p:nvGrpSpPr>
        <p:cNvPr id="1" name="Shape 1609"/>
        <p:cNvGrpSpPr/>
        <p:nvPr/>
      </p:nvGrpSpPr>
      <p:grpSpPr>
        <a:xfrm>
          <a:off x="0" y="0"/>
          <a:ext cx="0" cy="0"/>
          <a:chOff x="0" y="0"/>
          <a:chExt cx="0" cy="0"/>
        </a:xfrm>
      </p:grpSpPr>
      <p:sp>
        <p:nvSpPr>
          <p:cNvPr id="1610" name="Google Shape;1610;p301"/>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11" name="Google Shape;1611;p301"/>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12" name="Google Shape;1612;p301"/>
          <p:cNvPicPr preferRelativeResize="0"/>
          <p:nvPr/>
        </p:nvPicPr>
        <p:blipFill rotWithShape="1">
          <a:blip r:embed="rId2">
            <a:alphaModFix/>
          </a:blip>
          <a:srcRect r="42"/>
          <a:stretch/>
        </p:blipFill>
        <p:spPr>
          <a:xfrm>
            <a:off x="0" y="1166968"/>
            <a:ext cx="4113765" cy="3976529"/>
          </a:xfrm>
          <a:prstGeom prst="rect">
            <a:avLst/>
          </a:prstGeom>
          <a:noFill/>
          <a:ln>
            <a:noFill/>
          </a:ln>
        </p:spPr>
      </p:pic>
      <p:pic>
        <p:nvPicPr>
          <p:cNvPr id="1613" name="Google Shape;1613;p30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614" name="Google Shape;1614;p301"/>
          <p:cNvGrpSpPr/>
          <p:nvPr/>
        </p:nvGrpSpPr>
        <p:grpSpPr>
          <a:xfrm>
            <a:off x="724005" y="301093"/>
            <a:ext cx="2665754" cy="542340"/>
            <a:chOff x="5567543" y="349969"/>
            <a:chExt cx="2665754" cy="542340"/>
          </a:xfrm>
        </p:grpSpPr>
        <p:sp>
          <p:nvSpPr>
            <p:cNvPr id="1615" name="Google Shape;1615;p301"/>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16" name="Google Shape;1616;p301"/>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17" name="Google Shape;1617;p301"/>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Caption">
  <p:cSld name="1_Caption P9PaqNllEhs=">
    <p:spTree>
      <p:nvGrpSpPr>
        <p:cNvPr id="1" name="Shape 1618"/>
        <p:cNvGrpSpPr/>
        <p:nvPr/>
      </p:nvGrpSpPr>
      <p:grpSpPr>
        <a:xfrm>
          <a:off x="0" y="0"/>
          <a:ext cx="0" cy="0"/>
          <a:chOff x="0" y="0"/>
          <a:chExt cx="0" cy="0"/>
        </a:xfrm>
      </p:grpSpPr>
      <p:sp>
        <p:nvSpPr>
          <p:cNvPr id="1619" name="Google Shape;1619;p302"/>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20" name="Google Shape;1620;p302"/>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21" name="Google Shape;1621;p302"/>
          <p:cNvPicPr preferRelativeResize="0"/>
          <p:nvPr/>
        </p:nvPicPr>
        <p:blipFill rotWithShape="1">
          <a:blip r:embed="rId2">
            <a:alphaModFix/>
          </a:blip>
          <a:srcRect r="42"/>
          <a:stretch/>
        </p:blipFill>
        <p:spPr>
          <a:xfrm>
            <a:off x="0" y="1166968"/>
            <a:ext cx="4113765" cy="3976529"/>
          </a:xfrm>
          <a:prstGeom prst="rect">
            <a:avLst/>
          </a:prstGeom>
          <a:noFill/>
          <a:ln>
            <a:noFill/>
          </a:ln>
        </p:spPr>
      </p:pic>
      <p:sp>
        <p:nvSpPr>
          <p:cNvPr id="1622" name="Google Shape;1622;p302"/>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23" name="Google Shape;1623;p302"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24" name="Google Shape;1624;p302"/>
          <p:cNvGrpSpPr/>
          <p:nvPr/>
        </p:nvGrpSpPr>
        <p:grpSpPr>
          <a:xfrm>
            <a:off x="724005" y="301093"/>
            <a:ext cx="2665754" cy="542340"/>
            <a:chOff x="5567543" y="349969"/>
            <a:chExt cx="2665754" cy="542340"/>
          </a:xfrm>
        </p:grpSpPr>
        <p:sp>
          <p:nvSpPr>
            <p:cNvPr id="1625" name="Google Shape;1625;p302"/>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26" name="Google Shape;1626;p302"/>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27" name="Google Shape;1627;p302"/>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62"/>
        <p:cNvGrpSpPr/>
        <p:nvPr/>
      </p:nvGrpSpPr>
      <p:grpSpPr>
        <a:xfrm>
          <a:off x="0" y="0"/>
          <a:ext cx="0" cy="0"/>
          <a:chOff x="0" y="0"/>
          <a:chExt cx="0" cy="0"/>
        </a:xfrm>
      </p:grpSpPr>
      <p:sp>
        <p:nvSpPr>
          <p:cNvPr id="63" name="Google Shape;63;p221"/>
          <p:cNvSpPr/>
          <p:nvPr/>
        </p:nvSpPr>
        <p:spPr>
          <a:xfrm>
            <a:off x="0" y="0"/>
            <a:ext cx="9143990" cy="514349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4" name="Google Shape;64;p22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65" name="Google Shape;65;p221"/>
          <p:cNvSpPr>
            <a:spLocks noGrp="1"/>
          </p:cNvSpPr>
          <p:nvPr>
            <p:ph type="pic" idx="2"/>
          </p:nvPr>
        </p:nvSpPr>
        <p:spPr>
          <a:xfrm>
            <a:off x="4983850" y="776920"/>
            <a:ext cx="4160150" cy="4050508"/>
          </a:xfrm>
          <a:prstGeom prst="rect">
            <a:avLst/>
          </a:prstGeom>
          <a:noFill/>
          <a:ln>
            <a:noFill/>
          </a:ln>
        </p:spPr>
      </p:sp>
      <p:sp>
        <p:nvSpPr>
          <p:cNvPr id="66" name="Google Shape;66;p221"/>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7" name="Google Shape;67;p22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 name="Google Shape;68;p22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Caption">
  <p:cSld name="1_Caption t4UbIAoRKqE=">
    <p:spTree>
      <p:nvGrpSpPr>
        <p:cNvPr id="1" name="Shape 1628"/>
        <p:cNvGrpSpPr/>
        <p:nvPr/>
      </p:nvGrpSpPr>
      <p:grpSpPr>
        <a:xfrm>
          <a:off x="0" y="0"/>
          <a:ext cx="0" cy="0"/>
          <a:chOff x="0" y="0"/>
          <a:chExt cx="0" cy="0"/>
        </a:xfrm>
      </p:grpSpPr>
      <p:sp>
        <p:nvSpPr>
          <p:cNvPr id="1629" name="Google Shape;1629;p303"/>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0" name="Google Shape;1630;p303"/>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31" name="Google Shape;1631;p30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1632" name="Google Shape;1632;p303"/>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33" name="Google Shape;1633;p303"/>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4" name="Google Shape;1634;p303"/>
          <p:cNvSpPr>
            <a:spLocks noGrp="1"/>
          </p:cNvSpPr>
          <p:nvPr>
            <p:ph type="pic" idx="2"/>
          </p:nvPr>
        </p:nvSpPr>
        <p:spPr>
          <a:xfrm>
            <a:off x="-1" y="1166963"/>
            <a:ext cx="4113765" cy="3976533"/>
          </a:xfrm>
          <a:prstGeom prst="rect">
            <a:avLst/>
          </a:prstGeom>
          <a:noFill/>
          <a:ln>
            <a:noFill/>
          </a:ln>
        </p:spPr>
      </p:sp>
      <p:sp>
        <p:nvSpPr>
          <p:cNvPr id="1635" name="Google Shape;1635;p303"/>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Caption">
  <p:cSld name="1_Caption E2GzZ40GySk=">
    <p:spTree>
      <p:nvGrpSpPr>
        <p:cNvPr id="1" name="Shape 1636"/>
        <p:cNvGrpSpPr/>
        <p:nvPr/>
      </p:nvGrpSpPr>
      <p:grpSpPr>
        <a:xfrm>
          <a:off x="0" y="0"/>
          <a:ext cx="0" cy="0"/>
          <a:chOff x="0" y="0"/>
          <a:chExt cx="0" cy="0"/>
        </a:xfrm>
      </p:grpSpPr>
      <p:sp>
        <p:nvSpPr>
          <p:cNvPr id="1637" name="Google Shape;1637;p304"/>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8" name="Google Shape;1638;p304"/>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39" name="Google Shape;1639;p304"/>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0" name="Google Shape;1640;p30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304"/>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2" name="Google Shape;1642;p304"/>
          <p:cNvSpPr>
            <a:spLocks noGrp="1"/>
          </p:cNvSpPr>
          <p:nvPr>
            <p:ph type="pic" idx="2"/>
          </p:nvPr>
        </p:nvSpPr>
        <p:spPr>
          <a:xfrm>
            <a:off x="-1" y="1166963"/>
            <a:ext cx="4113765" cy="3976533"/>
          </a:xfrm>
          <a:prstGeom prst="rect">
            <a:avLst/>
          </a:prstGeom>
          <a:noFill/>
          <a:ln>
            <a:noFill/>
          </a:ln>
        </p:spPr>
      </p:sp>
      <p:cxnSp>
        <p:nvCxnSpPr>
          <p:cNvPr id="1643" name="Google Shape;1643;p304"/>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44" name="Google Shape;1644;p304"/>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Caption">
  <p:cSld name="1_Caption ZgZiR0H3NR8=">
    <p:spTree>
      <p:nvGrpSpPr>
        <p:cNvPr id="1" name="Shape 1645"/>
        <p:cNvGrpSpPr/>
        <p:nvPr/>
      </p:nvGrpSpPr>
      <p:grpSpPr>
        <a:xfrm>
          <a:off x="0" y="0"/>
          <a:ext cx="0" cy="0"/>
          <a:chOff x="0" y="0"/>
          <a:chExt cx="0" cy="0"/>
        </a:xfrm>
      </p:grpSpPr>
      <p:sp>
        <p:nvSpPr>
          <p:cNvPr id="1646" name="Google Shape;1646;p305"/>
          <p:cNvSpPr/>
          <p:nvPr/>
        </p:nvSpPr>
        <p:spPr>
          <a:xfrm>
            <a:off x="0" y="0"/>
            <a:ext cx="9144000" cy="514349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7" name="Google Shape;1647;p30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305"/>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9" name="Google Shape;1649;p305"/>
          <p:cNvSpPr>
            <a:spLocks noGrp="1"/>
          </p:cNvSpPr>
          <p:nvPr>
            <p:ph type="pic" idx="2"/>
          </p:nvPr>
        </p:nvSpPr>
        <p:spPr>
          <a:xfrm>
            <a:off x="-1" y="1166963"/>
            <a:ext cx="4113765" cy="3976533"/>
          </a:xfrm>
          <a:prstGeom prst="rect">
            <a:avLst/>
          </a:prstGeom>
          <a:noFill/>
          <a:ln>
            <a:noFill/>
          </a:ln>
        </p:spPr>
      </p:sp>
      <p:cxnSp>
        <p:nvCxnSpPr>
          <p:cNvPr id="1650" name="Google Shape;1650;p305"/>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1" name="Google Shape;1651;p305"/>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Caption">
  <p:cSld name="1_Caption woEswYYMGQs=">
    <p:spTree>
      <p:nvGrpSpPr>
        <p:cNvPr id="1" name="Shape 1652"/>
        <p:cNvGrpSpPr/>
        <p:nvPr/>
      </p:nvGrpSpPr>
      <p:grpSpPr>
        <a:xfrm>
          <a:off x="0" y="0"/>
          <a:ext cx="0" cy="0"/>
          <a:chOff x="0" y="0"/>
          <a:chExt cx="0" cy="0"/>
        </a:xfrm>
      </p:grpSpPr>
      <p:sp>
        <p:nvSpPr>
          <p:cNvPr id="1653" name="Google Shape;1653;p306"/>
          <p:cNvSpPr/>
          <p:nvPr/>
        </p:nvSpPr>
        <p:spPr>
          <a:xfrm>
            <a:off x="0" y="0"/>
            <a:ext cx="9144000" cy="514349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4" name="Google Shape;1654;p30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306"/>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56" name="Google Shape;1656;p306"/>
          <p:cNvSpPr>
            <a:spLocks noGrp="1"/>
          </p:cNvSpPr>
          <p:nvPr>
            <p:ph type="pic" idx="2"/>
          </p:nvPr>
        </p:nvSpPr>
        <p:spPr>
          <a:xfrm>
            <a:off x="-1" y="1166963"/>
            <a:ext cx="4113765" cy="3976533"/>
          </a:xfrm>
          <a:prstGeom prst="rect">
            <a:avLst/>
          </a:prstGeom>
          <a:noFill/>
          <a:ln>
            <a:noFill/>
          </a:ln>
        </p:spPr>
      </p:sp>
      <p:cxnSp>
        <p:nvCxnSpPr>
          <p:cNvPr id="1657" name="Google Shape;1657;p306"/>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8" name="Google Shape;1658;p306"/>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Caption">
  <p:cSld name="1_Caption /u2xnkFKbRI=">
    <p:spTree>
      <p:nvGrpSpPr>
        <p:cNvPr id="1" name="Shape 1659"/>
        <p:cNvGrpSpPr/>
        <p:nvPr/>
      </p:nvGrpSpPr>
      <p:grpSpPr>
        <a:xfrm>
          <a:off x="0" y="0"/>
          <a:ext cx="0" cy="0"/>
          <a:chOff x="0" y="0"/>
          <a:chExt cx="0" cy="0"/>
        </a:xfrm>
      </p:grpSpPr>
      <p:pic>
        <p:nvPicPr>
          <p:cNvPr id="1660" name="Google Shape;1660;p30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1" name="Google Shape;1661;p307"/>
          <p:cNvSpPr/>
          <p:nvPr/>
        </p:nvSpPr>
        <p:spPr>
          <a:xfrm>
            <a:off x="-103694" y="1569006"/>
            <a:ext cx="4577142" cy="2005034"/>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2" name="Google Shape;1662;p307"/>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3" name="Google Shape;1663;p307"/>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64" name="Google Shape;1664;p307"/>
          <p:cNvPicPr preferRelativeResize="0"/>
          <p:nvPr/>
        </p:nvPicPr>
        <p:blipFill rotWithShape="1">
          <a:blip r:embed="rId3">
            <a:alphaModFix/>
          </a:blip>
          <a:srcRect t="44" r="7" b="13"/>
          <a:stretch/>
        </p:blipFill>
        <p:spPr>
          <a:xfrm flipH="1">
            <a:off x="4961317" y="472968"/>
            <a:ext cx="3982986" cy="4288221"/>
          </a:xfrm>
          <a:prstGeom prst="rect">
            <a:avLst/>
          </a:prstGeom>
          <a:noFill/>
          <a:ln>
            <a:noFill/>
          </a:ln>
        </p:spPr>
      </p:pic>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Caption">
  <p:cSld name="1_Caption UTK4Q5N5nFs=">
    <p:spTree>
      <p:nvGrpSpPr>
        <p:cNvPr id="1" name="Shape 1665"/>
        <p:cNvGrpSpPr/>
        <p:nvPr/>
      </p:nvGrpSpPr>
      <p:grpSpPr>
        <a:xfrm>
          <a:off x="0" y="0"/>
          <a:ext cx="0" cy="0"/>
          <a:chOff x="0" y="0"/>
          <a:chExt cx="0" cy="0"/>
        </a:xfrm>
      </p:grpSpPr>
      <p:pic>
        <p:nvPicPr>
          <p:cNvPr id="1666" name="Google Shape;1666;p30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7" name="Google Shape;1667;p308"/>
          <p:cNvSpPr/>
          <p:nvPr/>
        </p:nvSpPr>
        <p:spPr>
          <a:xfrm>
            <a:off x="-103694" y="1569006"/>
            <a:ext cx="4577142" cy="2005034"/>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8" name="Google Shape;1668;p308"/>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9" name="Google Shape;1669;p308"/>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70" name="Google Shape;1670;p308"/>
          <p:cNvPicPr preferRelativeResize="0"/>
          <p:nvPr/>
        </p:nvPicPr>
        <p:blipFill rotWithShape="1">
          <a:blip r:embed="rId3">
            <a:alphaModFix/>
          </a:blip>
          <a:srcRect t="44" r="7" b="13"/>
          <a:stretch/>
        </p:blipFill>
        <p:spPr>
          <a:xfrm flipH="1">
            <a:off x="4961317" y="472968"/>
            <a:ext cx="3982986" cy="4288221"/>
          </a:xfrm>
          <a:prstGeom prst="rect">
            <a:avLst/>
          </a:prstGeom>
          <a:noFill/>
          <a:ln>
            <a:noFill/>
          </a:ln>
        </p:spPr>
      </p:pic>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Caption">
  <p:cSld name="1_Caption hRKRIDJzxFw=">
    <p:spTree>
      <p:nvGrpSpPr>
        <p:cNvPr id="1" name="Shape 1671"/>
        <p:cNvGrpSpPr/>
        <p:nvPr/>
      </p:nvGrpSpPr>
      <p:grpSpPr>
        <a:xfrm>
          <a:off x="0" y="0"/>
          <a:ext cx="0" cy="0"/>
          <a:chOff x="0" y="0"/>
          <a:chExt cx="0" cy="0"/>
        </a:xfrm>
      </p:grpSpPr>
      <p:sp>
        <p:nvSpPr>
          <p:cNvPr id="1672" name="Google Shape;1672;p309"/>
          <p:cNvSpPr/>
          <p:nvPr/>
        </p:nvSpPr>
        <p:spPr>
          <a:xfrm>
            <a:off x="-1" y="0"/>
            <a:ext cx="9143999"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73" name="Google Shape;1673;p30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74" name="Google Shape;1674;p309"/>
          <p:cNvSpPr/>
          <p:nvPr/>
        </p:nvSpPr>
        <p:spPr>
          <a:xfrm>
            <a:off x="-355599" y="1812143"/>
            <a:ext cx="3271519" cy="1519214"/>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5" name="Google Shape;1675;p309"/>
          <p:cNvSpPr/>
          <p:nvPr/>
        </p:nvSpPr>
        <p:spPr>
          <a:xfrm>
            <a:off x="0" y="2128758"/>
            <a:ext cx="168206" cy="88598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6" name="Google Shape;1676;p309"/>
          <p:cNvSpPr txBox="1">
            <a:spLocks noGrp="1"/>
          </p:cNvSpPr>
          <p:nvPr>
            <p:ph type="title"/>
          </p:nvPr>
        </p:nvSpPr>
        <p:spPr>
          <a:xfrm>
            <a:off x="375977" y="2159935"/>
            <a:ext cx="2143703" cy="82729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7" name="Google Shape;1677;p309"/>
          <p:cNvSpPr>
            <a:spLocks noGrp="1"/>
          </p:cNvSpPr>
          <p:nvPr>
            <p:ph type="pic" idx="2"/>
          </p:nvPr>
        </p:nvSpPr>
        <p:spPr>
          <a:xfrm>
            <a:off x="4890673" y="538480"/>
            <a:ext cx="3958630" cy="4208780"/>
          </a:xfrm>
          <a:prstGeom prst="rect">
            <a:avLst/>
          </a:prstGeom>
          <a:noFill/>
          <a:ln>
            <a:noFill/>
          </a:ln>
        </p:spPr>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1678"/>
        <p:cNvGrpSpPr/>
        <p:nvPr/>
      </p:nvGrpSpPr>
      <p:grpSpPr>
        <a:xfrm>
          <a:off x="0" y="0"/>
          <a:ext cx="0" cy="0"/>
          <a:chOff x="0" y="0"/>
          <a:chExt cx="0" cy="0"/>
        </a:xfrm>
      </p:grpSpPr>
      <p:pic>
        <p:nvPicPr>
          <p:cNvPr id="1679" name="Google Shape;1679;p31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pic>
        <p:nvPicPr>
          <p:cNvPr id="1680" name="Google Shape;1680;p310"/>
          <p:cNvPicPr preferRelativeResize="0"/>
          <p:nvPr/>
        </p:nvPicPr>
        <p:blipFill rotWithShape="1">
          <a:blip r:embed="rId3">
            <a:alphaModFix/>
          </a:blip>
          <a:srcRect l="55" r="46" b="126"/>
          <a:stretch/>
        </p:blipFill>
        <p:spPr>
          <a:xfrm>
            <a:off x="1035361" y="596414"/>
            <a:ext cx="7073279" cy="4097293"/>
          </a:xfrm>
          <a:prstGeom prst="rect">
            <a:avLst/>
          </a:prstGeom>
          <a:noFill/>
          <a:ln>
            <a:noFill/>
          </a:ln>
        </p:spPr>
      </p:pic>
      <p:sp>
        <p:nvSpPr>
          <p:cNvPr id="1681" name="Google Shape;1681;p310"/>
          <p:cNvSpPr txBox="1">
            <a:spLocks noGrp="1"/>
          </p:cNvSpPr>
          <p:nvPr>
            <p:ph type="body" idx="1"/>
          </p:nvPr>
        </p:nvSpPr>
        <p:spPr>
          <a:xfrm>
            <a:off x="2125659" y="1098087"/>
            <a:ext cx="4892682"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Caption">
  <p:cSld name="1_Caption KuyCmyK/cOQ=">
    <p:spTree>
      <p:nvGrpSpPr>
        <p:cNvPr id="1" name="Shape 1682"/>
        <p:cNvGrpSpPr/>
        <p:nvPr/>
      </p:nvGrpSpPr>
      <p:grpSpPr>
        <a:xfrm>
          <a:off x="0" y="0"/>
          <a:ext cx="0" cy="0"/>
          <a:chOff x="0" y="0"/>
          <a:chExt cx="0" cy="0"/>
        </a:xfrm>
      </p:grpSpPr>
      <p:sp>
        <p:nvSpPr>
          <p:cNvPr id="1683" name="Google Shape;1683;p312"/>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4" name="Google Shape;1684;p31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685" name="Google Shape;1685;p312" descr="A picture containing text, vector graphics, toy, doll&#10;&#10;Description automatically generated"/>
          <p:cNvPicPr preferRelativeResize="0"/>
          <p:nvPr/>
        </p:nvPicPr>
        <p:blipFill rotWithShape="1">
          <a:blip r:embed="rId3">
            <a:alphaModFix/>
          </a:blip>
          <a:srcRect/>
          <a:stretch/>
        </p:blipFill>
        <p:spPr>
          <a:xfrm>
            <a:off x="1145672" y="987084"/>
            <a:ext cx="2215127" cy="3457594"/>
          </a:xfrm>
          <a:prstGeom prst="rect">
            <a:avLst/>
          </a:prstGeom>
          <a:noFill/>
          <a:ln>
            <a:noFill/>
          </a:ln>
        </p:spPr>
      </p:pic>
      <p:sp>
        <p:nvSpPr>
          <p:cNvPr id="1686" name="Google Shape;1686;p312"/>
          <p:cNvSpPr txBox="1">
            <a:spLocks noGrp="1"/>
          </p:cNvSpPr>
          <p:nvPr>
            <p:ph type="body" idx="1"/>
          </p:nvPr>
        </p:nvSpPr>
        <p:spPr>
          <a:xfrm>
            <a:off x="4164295" y="1656080"/>
            <a:ext cx="3865563" cy="183134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Caption">
  <p:cSld name="1_Caption srQTiEr6bSQ=">
    <p:spTree>
      <p:nvGrpSpPr>
        <p:cNvPr id="1" name="Shape 1687"/>
        <p:cNvGrpSpPr/>
        <p:nvPr/>
      </p:nvGrpSpPr>
      <p:grpSpPr>
        <a:xfrm>
          <a:off x="0" y="0"/>
          <a:ext cx="0" cy="0"/>
          <a:chOff x="0" y="0"/>
          <a:chExt cx="0" cy="0"/>
        </a:xfrm>
      </p:grpSpPr>
      <p:sp>
        <p:nvSpPr>
          <p:cNvPr id="1688" name="Google Shape;1688;p313"/>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9" name="Google Shape;1689;p31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690" name="Google Shape;1690;p313"/>
          <p:cNvGrpSpPr/>
          <p:nvPr/>
        </p:nvGrpSpPr>
        <p:grpSpPr>
          <a:xfrm>
            <a:off x="3907491" y="3547977"/>
            <a:ext cx="1329018" cy="71718"/>
            <a:chOff x="3907491" y="3547977"/>
            <a:chExt cx="1329018" cy="71718"/>
          </a:xfrm>
        </p:grpSpPr>
        <p:sp>
          <p:nvSpPr>
            <p:cNvPr id="1691" name="Google Shape;1691;p313"/>
            <p:cNvSpPr/>
            <p:nvPr/>
          </p:nvSpPr>
          <p:spPr>
            <a:xfrm>
              <a:off x="46059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2" name="Google Shape;1692;p313"/>
            <p:cNvSpPr/>
            <p:nvPr/>
          </p:nvSpPr>
          <p:spPr>
            <a:xfrm>
              <a:off x="44662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3" name="Google Shape;1693;p313"/>
            <p:cNvSpPr/>
            <p:nvPr/>
          </p:nvSpPr>
          <p:spPr>
            <a:xfrm>
              <a:off x="43265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4" name="Google Shape;1694;p313"/>
            <p:cNvSpPr/>
            <p:nvPr/>
          </p:nvSpPr>
          <p:spPr>
            <a:xfrm>
              <a:off x="41868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5" name="Google Shape;1695;p313"/>
            <p:cNvSpPr/>
            <p:nvPr/>
          </p:nvSpPr>
          <p:spPr>
            <a:xfrm>
              <a:off x="40471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6" name="Google Shape;1696;p313"/>
            <p:cNvSpPr/>
            <p:nvPr/>
          </p:nvSpPr>
          <p:spPr>
            <a:xfrm>
              <a:off x="39074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7" name="Google Shape;1697;p313"/>
            <p:cNvSpPr/>
            <p:nvPr/>
          </p:nvSpPr>
          <p:spPr>
            <a:xfrm>
              <a:off x="51647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8" name="Google Shape;1698;p313"/>
            <p:cNvSpPr/>
            <p:nvPr/>
          </p:nvSpPr>
          <p:spPr>
            <a:xfrm>
              <a:off x="50250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9" name="Google Shape;1699;p313"/>
            <p:cNvSpPr/>
            <p:nvPr/>
          </p:nvSpPr>
          <p:spPr>
            <a:xfrm>
              <a:off x="48853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0" name="Google Shape;1700;p313"/>
            <p:cNvSpPr/>
            <p:nvPr/>
          </p:nvSpPr>
          <p:spPr>
            <a:xfrm>
              <a:off x="47456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01" name="Google Shape;1701;p313"/>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theme" Target="../theme/theme1.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102" Type="http://schemas.openxmlformats.org/officeDocument/2006/relationships/slideLayout" Target="../slideLayouts/slideLayout102.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13" Type="http://schemas.openxmlformats.org/officeDocument/2006/relationships/slideLayout" Target="../slideLayouts/slideLayout113.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11" Type="http://schemas.openxmlformats.org/officeDocument/2006/relationships/slideLayout" Target="../slideLayouts/slideLayout1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9" r:id="rId70"/>
    <p:sldLayoutId id="2147483720" r:id="rId71"/>
    <p:sldLayoutId id="2147483721" r:id="rId72"/>
    <p:sldLayoutId id="2147483722" r:id="rId73"/>
    <p:sldLayoutId id="2147483723" r:id="rId74"/>
    <p:sldLayoutId id="2147483724" r:id="rId75"/>
    <p:sldLayoutId id="2147483725" r:id="rId76"/>
    <p:sldLayoutId id="2147483726" r:id="rId77"/>
    <p:sldLayoutId id="2147483727" r:id="rId78"/>
    <p:sldLayoutId id="2147483728" r:id="rId79"/>
    <p:sldLayoutId id="2147483729" r:id="rId80"/>
    <p:sldLayoutId id="2147483730" r:id="rId81"/>
    <p:sldLayoutId id="2147483731" r:id="rId82"/>
    <p:sldLayoutId id="2147483732" r:id="rId83"/>
    <p:sldLayoutId id="2147483733" r:id="rId84"/>
    <p:sldLayoutId id="2147483734" r:id="rId85"/>
    <p:sldLayoutId id="2147483735" r:id="rId86"/>
    <p:sldLayoutId id="2147483736" r:id="rId87"/>
    <p:sldLayoutId id="2147483737" r:id="rId88"/>
    <p:sldLayoutId id="2147483738" r:id="rId89"/>
    <p:sldLayoutId id="2147483739" r:id="rId90"/>
    <p:sldLayoutId id="2147483740" r:id="rId91"/>
    <p:sldLayoutId id="2147483741" r:id="rId92"/>
    <p:sldLayoutId id="2147483742" r:id="rId93"/>
    <p:sldLayoutId id="2147483743" r:id="rId94"/>
    <p:sldLayoutId id="2147483744" r:id="rId95"/>
    <p:sldLayoutId id="2147483745" r:id="rId96"/>
    <p:sldLayoutId id="2147483746" r:id="rId97"/>
    <p:sldLayoutId id="2147483747" r:id="rId98"/>
    <p:sldLayoutId id="2147483748" r:id="rId99"/>
    <p:sldLayoutId id="2147483749" r:id="rId100"/>
    <p:sldLayoutId id="2147483750" r:id="rId101"/>
    <p:sldLayoutId id="2147483751" r:id="rId102"/>
    <p:sldLayoutId id="2147483752" r:id="rId103"/>
    <p:sldLayoutId id="2147483753" r:id="rId104"/>
    <p:sldLayoutId id="2147483754" r:id="rId105"/>
    <p:sldLayoutId id="2147483755" r:id="rId106"/>
    <p:sldLayoutId id="2147483756" r:id="rId107"/>
    <p:sldLayoutId id="2147483757" r:id="rId108"/>
    <p:sldLayoutId id="2147483758" r:id="rId109"/>
    <p:sldLayoutId id="2147483759" r:id="rId110"/>
    <p:sldLayoutId id="2147483760" r:id="rId111"/>
    <p:sldLayoutId id="2147483761" r:id="rId112"/>
    <p:sldLayoutId id="2147483762" r:id="rId113"/>
    <p:sldLayoutId id="2147483763" r:id="rId114"/>
    <p:sldLayoutId id="2147483764" r:id="rId115"/>
    <p:sldLayoutId id="2147483765" r:id="rId1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1"/>
        <p:cNvGrpSpPr/>
        <p:nvPr/>
      </p:nvGrpSpPr>
      <p:grpSpPr>
        <a:xfrm>
          <a:off x="0" y="0"/>
          <a:ext cx="0" cy="0"/>
          <a:chOff x="0" y="0"/>
          <a:chExt cx="0" cy="0"/>
        </a:xfrm>
      </p:grpSpPr>
      <p:sp>
        <p:nvSpPr>
          <p:cNvPr id="1832" name="Google Shape;1832;p209"/>
          <p:cNvSpPr txBox="1">
            <a:spLocks noGrp="1"/>
          </p:cNvSpPr>
          <p:nvPr>
            <p:ph type="body" idx="1"/>
          </p:nvPr>
        </p:nvSpPr>
        <p:spPr>
          <a:xfrm>
            <a:off x="261255" y="2640951"/>
            <a:ext cx="3689422" cy="44055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latin typeface="+mj-lt"/>
              </a:rPr>
              <a:t>Portfolio</a:t>
            </a:r>
            <a:endParaRPr dirty="0">
              <a:latin typeface="+mj-lt"/>
            </a:endParaRPr>
          </a:p>
        </p:txBody>
      </p:sp>
      <p:sp>
        <p:nvSpPr>
          <p:cNvPr id="1833" name="Google Shape;1833;p209"/>
          <p:cNvSpPr txBox="1">
            <a:spLocks noGrp="1"/>
          </p:cNvSpPr>
          <p:nvPr>
            <p:ph type="body" idx="1"/>
          </p:nvPr>
        </p:nvSpPr>
        <p:spPr>
          <a:xfrm>
            <a:off x="261267" y="3361376"/>
            <a:ext cx="3689400" cy="44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latin typeface="+mj-lt"/>
              </a:rPr>
              <a:t>Task - 3</a:t>
            </a:r>
            <a:endParaRPr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1"/>
        <p:cNvGrpSpPr/>
        <p:nvPr/>
      </p:nvGrpSpPr>
      <p:grpSpPr>
        <a:xfrm>
          <a:off x="0" y="0"/>
          <a:ext cx="0" cy="0"/>
          <a:chOff x="0" y="0"/>
          <a:chExt cx="0" cy="0"/>
        </a:xfrm>
      </p:grpSpPr>
      <p:pic>
        <p:nvPicPr>
          <p:cNvPr id="1882" name="Google Shape;1882;p213"/>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61"/>
        <p:cNvGrpSpPr/>
        <p:nvPr/>
      </p:nvGrpSpPr>
      <p:grpSpPr>
        <a:xfrm>
          <a:off x="0" y="0"/>
          <a:ext cx="0" cy="0"/>
          <a:chOff x="0" y="0"/>
          <a:chExt cx="0" cy="0"/>
        </a:xfrm>
      </p:grpSpPr>
      <p:sp>
        <p:nvSpPr>
          <p:cNvPr id="3662" name="Google Shape;3662;p210"/>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Autofit/>
          </a:bodyPr>
          <a:lstStyle/>
          <a:p>
            <a:pPr marL="0" lvl="0" indent="0" algn="l" rtl="0">
              <a:lnSpc>
                <a:spcPct val="100000"/>
              </a:lnSpc>
              <a:spcBef>
                <a:spcPts val="0"/>
              </a:spcBef>
              <a:spcAft>
                <a:spcPts val="0"/>
              </a:spcAft>
              <a:buClr>
                <a:schemeClr val="lt1"/>
              </a:buClr>
              <a:buSzPts val="1700"/>
              <a:buFont typeface="Public Sans"/>
              <a:buNone/>
            </a:pPr>
            <a:r>
              <a:rPr lang="en-US" sz="1829" dirty="0">
                <a:solidFill>
                  <a:schemeClr val="accent6"/>
                </a:solidFill>
                <a:latin typeface="EB Garamond"/>
                <a:ea typeface="EB Garamond"/>
                <a:cs typeface="EB Garamond"/>
                <a:sym typeface="EB Garamond"/>
              </a:rPr>
              <a:t>Portfolio</a:t>
            </a:r>
            <a:endParaRPr sz="1829" dirty="0">
              <a:solidFill>
                <a:schemeClr val="accent6"/>
              </a:solidFill>
              <a:latin typeface="EB Garamond"/>
              <a:ea typeface="EB Garamond"/>
              <a:cs typeface="EB Garamond"/>
              <a:sym typeface="EB Garamond"/>
            </a:endParaRPr>
          </a:p>
        </p:txBody>
      </p:sp>
      <p:graphicFrame>
        <p:nvGraphicFramePr>
          <p:cNvPr id="3665" name="Google Shape;3665;p210"/>
          <p:cNvGraphicFramePr/>
          <p:nvPr>
            <p:extLst>
              <p:ext uri="{D42A27DB-BD31-4B8C-83A1-F6EECF244321}">
                <p14:modId xmlns:p14="http://schemas.microsoft.com/office/powerpoint/2010/main" val="3429022431"/>
              </p:ext>
            </p:extLst>
          </p:nvPr>
        </p:nvGraphicFramePr>
        <p:xfrm>
          <a:off x="130303" y="1324232"/>
          <a:ext cx="4500081" cy="2834490"/>
        </p:xfrm>
        <a:graphic>
          <a:graphicData uri="http://schemas.openxmlformats.org/drawingml/2006/table">
            <a:tbl>
              <a:tblPr>
                <a:noFill/>
              </a:tblPr>
              <a:tblGrid>
                <a:gridCol w="2057951">
                  <a:extLst>
                    <a:ext uri="{9D8B030D-6E8A-4147-A177-3AD203B41FA5}">
                      <a16:colId xmlns="" xmlns:a16="http://schemas.microsoft.com/office/drawing/2014/main" val="20000"/>
                    </a:ext>
                  </a:extLst>
                </a:gridCol>
                <a:gridCol w="1567558">
                  <a:extLst>
                    <a:ext uri="{9D8B030D-6E8A-4147-A177-3AD203B41FA5}">
                      <a16:colId xmlns="" xmlns:a16="http://schemas.microsoft.com/office/drawing/2014/main" val="20001"/>
                    </a:ext>
                  </a:extLst>
                </a:gridCol>
                <a:gridCol w="874572">
                  <a:extLst>
                    <a:ext uri="{9D8B030D-6E8A-4147-A177-3AD203B41FA5}">
                      <a16:colId xmlns="" xmlns:a16="http://schemas.microsoft.com/office/drawing/2014/main" val="20002"/>
                    </a:ext>
                  </a:extLst>
                </a:gridCol>
              </a:tblGrid>
              <a:tr h="332348">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solidFill>
                            <a:schemeClr val="bg1"/>
                          </a:solidFill>
                        </a:rPr>
                        <a:t>LMS Username</a:t>
                      </a:r>
                      <a:endParaRPr sz="1400" b="1" u="none" strike="noStrike" cap="none" dirty="0">
                        <a:solidFill>
                          <a:schemeClr val="bg1"/>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1"/>
                          </a:solidFill>
                        </a:rPr>
                        <a:t>Name </a:t>
                      </a:r>
                      <a:endParaRPr sz="1400" b="1" u="none" strike="noStrike" cap="none">
                        <a:solidFill>
                          <a:schemeClr val="bg1"/>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1"/>
                          </a:solidFill>
                        </a:rPr>
                        <a:t>Batch </a:t>
                      </a:r>
                      <a:endParaRPr sz="1400" b="1" u="none" strike="noStrike" cap="none">
                        <a:solidFill>
                          <a:schemeClr val="bg1"/>
                        </a:solidFill>
                      </a:endParaRPr>
                    </a:p>
                  </a:txBody>
                  <a:tcPr marL="91425" marR="91425" marT="91425" marB="91425"/>
                </a:tc>
                <a:extLst>
                  <a:ext uri="{0D108BD9-81ED-4DB2-BD59-A6C34878D82A}">
                    <a16:rowId xmlns="" xmlns:a16="http://schemas.microsoft.com/office/drawing/2014/main" val="10000"/>
                  </a:ext>
                </a:extLst>
              </a:tr>
              <a:tr h="568711">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400" b="1" i="0" dirty="0" smtClean="0">
                          <a:solidFill>
                            <a:schemeClr val="tx1"/>
                          </a:solidFill>
                          <a:effectLst/>
                          <a:latin typeface="+mn-lt"/>
                          <a:ea typeface="+mn-ea"/>
                          <a:cs typeface="+mn-cs"/>
                        </a:rPr>
                        <a:t>962F4F12BE8E0FF9F9042313C5DCAD40</a:t>
                      </a:r>
                      <a:endParaRPr lang="en-IN" sz="1400" b="1" i="0" u="none" strike="noStrike" cap="none" dirty="0" smtClean="0">
                        <a:solidFill>
                          <a:schemeClr val="tx1"/>
                        </a:solidFill>
                        <a:effectLst/>
                        <a:latin typeface="+mn-lt"/>
                        <a:ea typeface="+mn-ea"/>
                        <a:cs typeface="+mn-cs"/>
                        <a:sym typeface="Aria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err="1" smtClean="0">
                          <a:solidFill>
                            <a:schemeClr val="bg1"/>
                          </a:solidFill>
                        </a:rPr>
                        <a:t>Ramana</a:t>
                      </a:r>
                      <a:r>
                        <a:rPr lang="en-US" sz="1400" u="none" strike="noStrike" cap="none" baseline="0" dirty="0" err="1" smtClean="0">
                          <a:solidFill>
                            <a:schemeClr val="bg1"/>
                          </a:solidFill>
                        </a:rPr>
                        <a:t>.S</a:t>
                      </a:r>
                      <a:endParaRPr lang="en-US" sz="1400" u="none" strike="noStrike" cap="none" dirty="0" smtClean="0">
                        <a:solidFill>
                          <a:schemeClr val="bg1"/>
                        </a:solidFill>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bg1"/>
                          </a:solidFill>
                        </a:rPr>
                        <a:t>CA9</a:t>
                      </a:r>
                      <a:endParaRPr sz="1400" u="none" strike="noStrike" cap="none" dirty="0">
                        <a:solidFill>
                          <a:schemeClr val="bg1"/>
                        </a:solidFill>
                      </a:endParaRPr>
                    </a:p>
                  </a:txBody>
                  <a:tcPr marL="91425" marR="91425" marT="91425" marB="91425"/>
                </a:tc>
                <a:extLst>
                  <a:ext uri="{0D108BD9-81ED-4DB2-BD59-A6C34878D82A}">
                    <a16:rowId xmlns="" xmlns:a16="http://schemas.microsoft.com/office/drawing/2014/main" val="10001"/>
                  </a:ext>
                </a:extLst>
              </a:tr>
              <a:tr h="570990">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400" b="1" u="none" strike="noStrike" cap="none" dirty="0" smtClean="0">
                          <a:solidFill>
                            <a:schemeClr val="tx1"/>
                          </a:solidFill>
                        </a:rPr>
                        <a:t>A9B63B6A0D117EBA4B44FE4C6F0D534C</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err="1" smtClean="0">
                          <a:solidFill>
                            <a:schemeClr val="bg1"/>
                          </a:solidFill>
                        </a:rPr>
                        <a:t>Venkat</a:t>
                      </a:r>
                      <a:r>
                        <a:rPr lang="en-US" sz="1400" u="none" strike="noStrike" cap="none" baseline="0" dirty="0" smtClean="0">
                          <a:solidFill>
                            <a:schemeClr val="bg1"/>
                          </a:solidFill>
                        </a:rPr>
                        <a:t> </a:t>
                      </a:r>
                      <a:r>
                        <a:rPr lang="en-US" sz="1400" u="none" strike="noStrike" cap="none" baseline="0" dirty="0" err="1" smtClean="0">
                          <a:solidFill>
                            <a:schemeClr val="bg1"/>
                          </a:solidFill>
                        </a:rPr>
                        <a:t>Jeevan.A</a:t>
                      </a:r>
                      <a:endParaRPr lang="en-US" sz="1400" u="none" strike="noStrike" cap="none" dirty="0" smtClean="0">
                        <a:solidFill>
                          <a:schemeClr val="bg1"/>
                        </a:solidFil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bg1"/>
                          </a:solidFill>
                        </a:rPr>
                        <a:t>CA9</a:t>
                      </a:r>
                      <a:endParaRPr sz="1400" u="none" strike="noStrike" cap="none" dirty="0">
                        <a:solidFill>
                          <a:schemeClr val="bg1"/>
                        </a:solidFill>
                      </a:endParaRPr>
                    </a:p>
                  </a:txBody>
                  <a:tcPr marL="91425" marR="91425" marT="91425" marB="91425"/>
                </a:tc>
                <a:extLst>
                  <a:ext uri="{0D108BD9-81ED-4DB2-BD59-A6C34878D82A}">
                    <a16:rowId xmlns="" xmlns:a16="http://schemas.microsoft.com/office/drawing/2014/main" val="10002"/>
                  </a:ext>
                </a:extLst>
              </a:tr>
              <a:tr h="570990">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400" b="1" u="none" strike="noStrike" cap="none" dirty="0" smtClean="0">
                          <a:solidFill>
                            <a:schemeClr val="tx1"/>
                          </a:solidFill>
                        </a:rPr>
                        <a:t>6E78A760684BDD78A3E4F41D818BE9AF</a:t>
                      </a: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err="1" smtClean="0">
                          <a:solidFill>
                            <a:schemeClr val="bg1"/>
                          </a:solidFill>
                        </a:rPr>
                        <a:t>Venkatesh.J</a:t>
                      </a:r>
                      <a:endParaRPr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a:solidFill>
                            <a:schemeClr val="bg1"/>
                          </a:solidFill>
                        </a:rPr>
                        <a:t>CA9</a:t>
                      </a:r>
                    </a:p>
                  </a:txBody>
                  <a:tcPr marL="91425" marR="91425" marT="91425" marB="91425"/>
                </a:tc>
                <a:extLst>
                  <a:ext uri="{0D108BD9-81ED-4DB2-BD59-A6C34878D82A}">
                    <a16:rowId xmlns="" xmlns:a16="http://schemas.microsoft.com/office/drawing/2014/main" val="10003"/>
                  </a:ext>
                </a:extLst>
              </a:tr>
              <a:tr h="570990">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400" b="1" u="none" strike="noStrike" cap="none" dirty="0" smtClean="0">
                          <a:solidFill>
                            <a:schemeClr val="tx1"/>
                          </a:solidFill>
                        </a:rPr>
                        <a:t>0D6C6648F368026B5A2479666E5A380B</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smtClean="0">
                          <a:solidFill>
                            <a:schemeClr val="bg1"/>
                          </a:solidFill>
                        </a:rPr>
                        <a:t>Mohammed</a:t>
                      </a:r>
                      <a:r>
                        <a:rPr lang="en-US" sz="1400" u="none" strike="noStrike" cap="none" baseline="0" dirty="0" smtClean="0">
                          <a:solidFill>
                            <a:schemeClr val="bg1"/>
                          </a:solidFill>
                        </a:rPr>
                        <a:t> </a:t>
                      </a:r>
                      <a:r>
                        <a:rPr lang="en-US" sz="1400" u="none" strike="noStrike" cap="none" baseline="0" dirty="0" err="1" smtClean="0">
                          <a:solidFill>
                            <a:schemeClr val="bg1"/>
                          </a:solidFill>
                        </a:rPr>
                        <a:t>Rameez.U</a:t>
                      </a:r>
                      <a:endParaRPr lang="en-US"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a:solidFill>
                            <a:schemeClr val="bg1"/>
                          </a:solidFill>
                        </a:rPr>
                        <a:t>CA9</a:t>
                      </a:r>
                    </a:p>
                  </a:txBody>
                  <a:tcPr marL="91425" marR="91425" marT="91425" marB="91425"/>
                </a:tc>
                <a:extLst>
                  <a:ext uri="{0D108BD9-81ED-4DB2-BD59-A6C34878D82A}">
                    <a16:rowId xmlns=""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8"/>
        <p:cNvGrpSpPr/>
        <p:nvPr/>
      </p:nvGrpSpPr>
      <p:grpSpPr>
        <a:xfrm>
          <a:off x="0" y="0"/>
          <a:ext cx="0" cy="0"/>
          <a:chOff x="0" y="0"/>
          <a:chExt cx="0" cy="0"/>
        </a:xfrm>
      </p:grpSpPr>
      <p:sp>
        <p:nvSpPr>
          <p:cNvPr id="1839" name="Google Shape;1839;p210"/>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Autofit/>
          </a:bodyPr>
          <a:lstStyle/>
          <a:p>
            <a:pPr marL="0" lvl="0" indent="0" algn="l" rtl="0">
              <a:lnSpc>
                <a:spcPct val="100000"/>
              </a:lnSpc>
              <a:spcBef>
                <a:spcPts val="0"/>
              </a:spcBef>
              <a:spcAft>
                <a:spcPts val="0"/>
              </a:spcAft>
              <a:buClr>
                <a:schemeClr val="lt1"/>
              </a:buClr>
              <a:buSzPts val="1700"/>
              <a:buFont typeface="Public Sans"/>
              <a:buNone/>
            </a:pPr>
            <a:r>
              <a:rPr lang="en-US" sz="1829" dirty="0">
                <a:solidFill>
                  <a:schemeClr val="lt2"/>
                </a:solidFill>
                <a:latin typeface="+mj-lt"/>
                <a:ea typeface="EB Garamond"/>
                <a:cs typeface="EB Garamond"/>
                <a:sym typeface="EB Garamond"/>
              </a:rPr>
              <a:t>Portfolio</a:t>
            </a:r>
            <a:endParaRPr sz="1829" dirty="0">
              <a:solidFill>
                <a:schemeClr val="lt2"/>
              </a:solidFill>
              <a:latin typeface="+mj-lt"/>
              <a:ea typeface="EB Garamond"/>
              <a:cs typeface="EB Garamond"/>
              <a:sym typeface="EB Garamond"/>
            </a:endParaRPr>
          </a:p>
        </p:txBody>
      </p:sp>
      <p:sp>
        <p:nvSpPr>
          <p:cNvPr id="1840" name="Google Shape;1840;p210"/>
          <p:cNvSpPr txBox="1">
            <a:spLocks noGrp="1"/>
          </p:cNvSpPr>
          <p:nvPr>
            <p:ph type="body" idx="1"/>
          </p:nvPr>
        </p:nvSpPr>
        <p:spPr>
          <a:xfrm>
            <a:off x="144710" y="1295658"/>
            <a:ext cx="4548587" cy="3036421"/>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lt1"/>
              </a:buClr>
              <a:buSzPts val="1400"/>
              <a:buNone/>
            </a:pPr>
            <a:r>
              <a:rPr lang="en-US" b="0" i="0" dirty="0">
                <a:solidFill>
                  <a:srgbClr val="D1D5DB"/>
                </a:solidFill>
                <a:effectLst/>
                <a:latin typeface="+mn-lt"/>
              </a:rPr>
              <a:t>This document outlines the software requirements for a dynamic portfolio website developed using ReactJS, JSX, and JavaScript. It provides a platform for individuals or organizations to showcase their work, featuring real-time updates and interactive user experiences. The use of React components enhances the presentation of projects and user profiles.</a:t>
            </a:r>
            <a:endParaRPr dirty="0">
              <a:latin typeface="+mn-lt"/>
              <a:ea typeface="EB Garamond Medium"/>
              <a:cs typeface="EB Garamond Medium"/>
              <a:sym typeface="EB Garamond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489450" y="647046"/>
            <a:ext cx="7961130" cy="4016394"/>
          </a:xfrm>
          <a:prstGeom prst="rect">
            <a:avLst/>
          </a:prstGeom>
          <a:noFill/>
          <a:ln>
            <a:noFill/>
          </a:ln>
        </p:spPr>
        <p:txBody>
          <a:bodyPr spcFirstLastPara="1" wrap="square" lIns="91425" tIns="45700" rIns="91425" bIns="45700" anchor="t" anchorCtr="0">
            <a:noAutofit/>
          </a:bodyPr>
          <a:lstStyle/>
          <a:p>
            <a:pPr algn="just"/>
            <a:r>
              <a:rPr lang="en-US" sz="1800" b="1" i="0" dirty="0">
                <a:solidFill>
                  <a:schemeClr val="tx1"/>
                </a:solidFill>
                <a:effectLst/>
                <a:latin typeface="+mn-lt"/>
              </a:rPr>
              <a:t>1.1 Purpose</a:t>
            </a:r>
          </a:p>
          <a:p>
            <a:pPr algn="just"/>
            <a:r>
              <a:rPr lang="en-US" sz="1800" b="0" i="0" dirty="0">
                <a:solidFill>
                  <a:schemeClr val="tx1"/>
                </a:solidFill>
                <a:effectLst/>
                <a:latin typeface="+mn-lt"/>
              </a:rPr>
              <a:t>This document defines the software requirements for the development of a portfolio website using ReactJS, JSX, and JavaScript. The website will serve as a platform for individuals or organizations to showcase their projects, skills, and achievements.</a:t>
            </a:r>
          </a:p>
          <a:p>
            <a:pPr algn="just"/>
            <a:r>
              <a:rPr lang="en-US" sz="1800" b="1" i="0" dirty="0">
                <a:solidFill>
                  <a:schemeClr val="tx1"/>
                </a:solidFill>
                <a:effectLst/>
                <a:latin typeface="+mn-lt"/>
              </a:rPr>
              <a:t>1.2 Scope</a:t>
            </a:r>
          </a:p>
          <a:p>
            <a:pPr algn="just"/>
            <a:r>
              <a:rPr lang="en-US" sz="1800" b="0" i="0" dirty="0">
                <a:solidFill>
                  <a:schemeClr val="tx1"/>
                </a:solidFill>
                <a:effectLst/>
                <a:latin typeface="+mn-lt"/>
              </a:rPr>
              <a:t>The portfolio website will provide users with a dynamic and interactive online space to present their work, allowing them to create, edit, and manage their profiles and projects. The site will leverage ReactJS and JSX to enhance user experience.</a:t>
            </a:r>
          </a:p>
          <a:p>
            <a:pPr algn="just"/>
            <a:r>
              <a:rPr lang="en-US" sz="1800" b="1" i="0" dirty="0">
                <a:solidFill>
                  <a:schemeClr val="tx1"/>
                </a:solidFill>
                <a:effectLst/>
                <a:latin typeface="+mn-lt"/>
              </a:rPr>
              <a:t>1.3 Definitions, Acronyms, and Abbreviations</a:t>
            </a:r>
          </a:p>
          <a:p>
            <a:pPr algn="just">
              <a:buFont typeface="Arial" panose="020B0604020202020204" pitchFamily="34" charset="0"/>
              <a:buChar char="•"/>
            </a:pPr>
            <a:r>
              <a:rPr lang="en-US" sz="1800" b="0" i="0" dirty="0">
                <a:solidFill>
                  <a:schemeClr val="tx1"/>
                </a:solidFill>
                <a:effectLst/>
                <a:latin typeface="+mn-lt"/>
              </a:rPr>
              <a:t>ReactJS: A JavaScript library for building user interfaces.</a:t>
            </a:r>
          </a:p>
          <a:p>
            <a:pPr algn="just">
              <a:buFont typeface="Arial" panose="020B0604020202020204" pitchFamily="34" charset="0"/>
              <a:buChar char="•"/>
            </a:pPr>
            <a:r>
              <a:rPr lang="en-US" sz="1800" b="0" i="0" dirty="0">
                <a:solidFill>
                  <a:schemeClr val="tx1"/>
                </a:solidFill>
                <a:effectLst/>
                <a:latin typeface="+mn-lt"/>
              </a:rPr>
              <a:t>JSX: A syntax extension for JavaScript, commonly used with React for defining UI components.</a:t>
            </a:r>
          </a:p>
          <a:p>
            <a:pPr marL="0" lvl="0" indent="0" algn="just" rtl="0">
              <a:lnSpc>
                <a:spcPct val="107916"/>
              </a:lnSpc>
              <a:spcBef>
                <a:spcPts val="0"/>
              </a:spcBef>
              <a:spcAft>
                <a:spcPts val="0"/>
              </a:spcAft>
              <a:buNone/>
            </a:pPr>
            <a:endParaRPr sz="1800" dirty="0">
              <a:solidFill>
                <a:schemeClr val="tx1"/>
              </a:solidFill>
              <a:latin typeface="+mn-lt"/>
              <a:ea typeface="Montserrat ExtraBold"/>
              <a:cs typeface="Montserrat ExtraBold"/>
              <a:sym typeface="Montserrat ExtraBold"/>
            </a:endParaRPr>
          </a:p>
        </p:txBody>
      </p:sp>
      <p:sp>
        <p:nvSpPr>
          <p:cNvPr id="1851" name="Google Shape;1851;g1f5dca458e3_0_0"/>
          <p:cNvSpPr txBox="1"/>
          <p:nvPr/>
        </p:nvSpPr>
        <p:spPr>
          <a:xfrm>
            <a:off x="445774" y="250825"/>
            <a:ext cx="2442206" cy="396222"/>
          </a:xfrm>
          <a:prstGeom prst="rect">
            <a:avLst/>
          </a:prstGeom>
          <a:noFill/>
          <a:ln>
            <a:noFill/>
          </a:ln>
        </p:spPr>
        <p:txBody>
          <a:bodyPr spcFirstLastPara="1" wrap="square" lIns="91425" tIns="45700" rIns="91425" bIns="45700" anchor="t" anchorCtr="0">
            <a:noAutofit/>
          </a:bodyPr>
          <a:lstStyle/>
          <a:p>
            <a:r>
              <a:rPr lang="en-US" sz="2400" b="1" i="0" dirty="0">
                <a:solidFill>
                  <a:srgbClr val="0B5394"/>
                </a:solidFill>
                <a:effectLst/>
                <a:latin typeface="+mj-lt"/>
              </a:rPr>
              <a:t>1. Introduction</a:t>
            </a:r>
            <a:endParaRPr sz="1800" dirty="0">
              <a:solidFill>
                <a:srgbClr val="0B5394"/>
              </a:solidFill>
              <a:latin typeface="+mj-lt"/>
              <a:ea typeface="EB Garamond ExtraBold"/>
              <a:cs typeface="EB Garamond ExtraBold"/>
              <a:sym typeface="EB Garamond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4016394"/>
          </a:xfrm>
          <a:prstGeom prst="rect">
            <a:avLst/>
          </a:prstGeom>
          <a:noFill/>
          <a:ln>
            <a:noFill/>
          </a:ln>
        </p:spPr>
        <p:txBody>
          <a:bodyPr spcFirstLastPara="1" wrap="square" lIns="91425" tIns="45700" rIns="91425" bIns="45700" anchor="t" anchorCtr="0">
            <a:noAutofit/>
          </a:bodyPr>
          <a:lstStyle/>
          <a:p>
            <a:pPr algn="l"/>
            <a:r>
              <a:rPr lang="en-US" sz="1800" b="1" i="0" dirty="0">
                <a:solidFill>
                  <a:schemeClr val="tx1"/>
                </a:solidFill>
                <a:effectLst/>
                <a:latin typeface="+mn-lt"/>
              </a:rPr>
              <a:t>2.1 Portfolio Content Management</a:t>
            </a:r>
          </a:p>
          <a:p>
            <a:pPr algn="l"/>
            <a:r>
              <a:rPr lang="en-US" sz="1800" b="0" i="0" dirty="0">
                <a:solidFill>
                  <a:schemeClr val="tx1"/>
                </a:solidFill>
                <a:effectLst/>
                <a:latin typeface="+mn-lt"/>
              </a:rPr>
              <a:t>2.1.1 Project Creation</a:t>
            </a:r>
          </a:p>
          <a:p>
            <a:pPr algn="l">
              <a:buFont typeface="Arial" panose="020B0604020202020204" pitchFamily="34" charset="0"/>
              <a:buChar char="•"/>
            </a:pPr>
            <a:r>
              <a:rPr lang="en-US" sz="1800" b="0" i="0" dirty="0">
                <a:solidFill>
                  <a:schemeClr val="tx1"/>
                </a:solidFill>
                <a:effectLst/>
                <a:latin typeface="+mn-lt"/>
              </a:rPr>
              <a:t>Users can create and manage projects, including project titles, descriptions, images, and links, with instant updates through React.</a:t>
            </a:r>
          </a:p>
          <a:p>
            <a:pPr algn="l"/>
            <a:r>
              <a:rPr lang="en-US" sz="1800" b="0" i="0" dirty="0">
                <a:solidFill>
                  <a:schemeClr val="tx1"/>
                </a:solidFill>
                <a:effectLst/>
                <a:latin typeface="+mn-lt"/>
              </a:rPr>
              <a:t>2.1.2 Project Editing</a:t>
            </a:r>
          </a:p>
          <a:p>
            <a:pPr algn="l">
              <a:buFont typeface="Arial" panose="020B0604020202020204" pitchFamily="34" charset="0"/>
              <a:buChar char="•"/>
            </a:pPr>
            <a:r>
              <a:rPr lang="en-US" sz="1800" b="0" i="0" dirty="0">
                <a:solidFill>
                  <a:schemeClr val="tx1"/>
                </a:solidFill>
                <a:effectLst/>
                <a:latin typeface="+mn-lt"/>
              </a:rPr>
              <a:t>Users can edit and update project details seamlessly with React components.</a:t>
            </a:r>
          </a:p>
          <a:p>
            <a:pPr algn="l"/>
            <a:r>
              <a:rPr lang="en-US" sz="1800" b="0" i="0" dirty="0">
                <a:solidFill>
                  <a:schemeClr val="tx1"/>
                </a:solidFill>
                <a:effectLst/>
                <a:latin typeface="+mn-lt"/>
              </a:rPr>
              <a:t>2.1.3 Project Deletion</a:t>
            </a:r>
          </a:p>
          <a:p>
            <a:pPr algn="l">
              <a:buFont typeface="Arial" panose="020B0604020202020204" pitchFamily="34" charset="0"/>
              <a:buChar char="•"/>
            </a:pPr>
            <a:r>
              <a:rPr lang="en-US" sz="1800" b="0" i="0" dirty="0">
                <a:solidFill>
                  <a:schemeClr val="tx1"/>
                </a:solidFill>
                <a:effectLst/>
                <a:latin typeface="+mn-lt"/>
              </a:rPr>
              <a:t>Users can remove projects from their portfolio with real-time changes reflected via React components.</a:t>
            </a:r>
          </a:p>
          <a:p>
            <a:pPr algn="l"/>
            <a:r>
              <a:rPr lang="en-US" sz="1800" b="1" i="0" dirty="0">
                <a:solidFill>
                  <a:schemeClr val="tx1"/>
                </a:solidFill>
                <a:effectLst/>
                <a:latin typeface="+mn-lt"/>
              </a:rPr>
              <a:t>2.2 Portfolio Presentation</a:t>
            </a:r>
          </a:p>
          <a:p>
            <a:pPr algn="l"/>
            <a:r>
              <a:rPr lang="en-US" sz="1800" b="0" i="0" dirty="0">
                <a:solidFill>
                  <a:schemeClr val="tx1"/>
                </a:solidFill>
                <a:effectLst/>
                <a:latin typeface="+mn-lt"/>
              </a:rPr>
              <a:t>2.2.1 Home Page</a:t>
            </a:r>
          </a:p>
          <a:p>
            <a:pPr algn="l">
              <a:buFont typeface="Arial" panose="020B0604020202020204" pitchFamily="34" charset="0"/>
              <a:buChar char="•"/>
            </a:pPr>
            <a:r>
              <a:rPr lang="en-US" sz="1800" b="0" i="0" dirty="0">
                <a:solidFill>
                  <a:schemeClr val="tx1"/>
                </a:solidFill>
                <a:effectLst/>
                <a:latin typeface="+mn-lt"/>
              </a:rPr>
              <a:t>The home page will feature an interactive introduction with smooth transitions, enhanced by React for improved user experience.</a:t>
            </a:r>
          </a:p>
          <a:p>
            <a:pPr algn="l">
              <a:buFont typeface="Arial" panose="020B0604020202020204" pitchFamily="34" charset="0"/>
              <a:buChar char="•"/>
            </a:pPr>
            <a:endParaRPr lang="en-US" sz="1800" b="0" i="0" dirty="0">
              <a:solidFill>
                <a:schemeClr val="tx1"/>
              </a:solidFill>
              <a:effectLst/>
              <a:latin typeface="+mn-lt"/>
            </a:endParaRPr>
          </a:p>
        </p:txBody>
      </p:sp>
      <p:sp>
        <p:nvSpPr>
          <p:cNvPr id="1851" name="Google Shape;1851;g1f5dca458e3_0_0"/>
          <p:cNvSpPr txBox="1"/>
          <p:nvPr/>
        </p:nvSpPr>
        <p:spPr>
          <a:xfrm>
            <a:off x="445774" y="250825"/>
            <a:ext cx="427862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2. Functional Requirements</a:t>
            </a:r>
          </a:p>
        </p:txBody>
      </p:sp>
    </p:spTree>
    <p:extLst>
      <p:ext uri="{BB962C8B-B14F-4D97-AF65-F5344CB8AC3E}">
        <p14:creationId xmlns:p14="http://schemas.microsoft.com/office/powerpoint/2010/main" val="1057292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1859934"/>
          </a:xfrm>
          <a:prstGeom prst="rect">
            <a:avLst/>
          </a:prstGeom>
          <a:noFill/>
          <a:ln>
            <a:noFill/>
          </a:ln>
        </p:spPr>
        <p:txBody>
          <a:bodyPr spcFirstLastPara="1" wrap="square" lIns="91425" tIns="45700" rIns="91425" bIns="45700" anchor="t" anchorCtr="0">
            <a:noAutofit/>
          </a:bodyPr>
          <a:lstStyle/>
          <a:p>
            <a:pPr algn="l"/>
            <a:r>
              <a:rPr lang="en-US" sz="1800" b="0" i="0" dirty="0">
                <a:solidFill>
                  <a:schemeClr val="tx1"/>
                </a:solidFill>
                <a:effectLst/>
                <a:latin typeface="+mn-lt"/>
              </a:rPr>
              <a:t>2.2.2 Projects Page</a:t>
            </a:r>
          </a:p>
          <a:p>
            <a:pPr algn="l">
              <a:buFont typeface="Arial" panose="020B0604020202020204" pitchFamily="34" charset="0"/>
              <a:buChar char="•"/>
            </a:pPr>
            <a:r>
              <a:rPr lang="en-US" sz="1800" b="0" i="0" dirty="0">
                <a:solidFill>
                  <a:schemeClr val="tx1"/>
                </a:solidFill>
                <a:effectLst/>
                <a:latin typeface="+mn-lt"/>
              </a:rPr>
              <a:t>Projects will be presented using React components, allowing users to navigate and explore detailed project information dynamically.</a:t>
            </a:r>
          </a:p>
          <a:p>
            <a:pPr algn="l"/>
            <a:r>
              <a:rPr lang="en-US" sz="1800" b="0" i="0" dirty="0">
                <a:solidFill>
                  <a:schemeClr val="tx1"/>
                </a:solidFill>
                <a:effectLst/>
                <a:latin typeface="+mn-lt"/>
              </a:rPr>
              <a:t>2.2.3 Contact Page</a:t>
            </a:r>
          </a:p>
          <a:p>
            <a:pPr algn="l">
              <a:buFont typeface="Arial" panose="020B0604020202020204" pitchFamily="34" charset="0"/>
              <a:buChar char="•"/>
            </a:pPr>
            <a:r>
              <a:rPr lang="en-US" sz="1800" b="0" i="0" dirty="0">
                <a:solidFill>
                  <a:schemeClr val="tx1"/>
                </a:solidFill>
                <a:effectLst/>
                <a:latin typeface="+mn-lt"/>
              </a:rPr>
              <a:t>A contact page with a user-friendly form will enable visitors to get in touch, with real-time feedback via React components.</a:t>
            </a:r>
          </a:p>
        </p:txBody>
      </p:sp>
      <p:sp>
        <p:nvSpPr>
          <p:cNvPr id="1851" name="Google Shape;1851;g1f5dca458e3_0_0"/>
          <p:cNvSpPr txBox="1"/>
          <p:nvPr/>
        </p:nvSpPr>
        <p:spPr>
          <a:xfrm>
            <a:off x="445774" y="250825"/>
            <a:ext cx="446150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2. Functional Requirements</a:t>
            </a:r>
          </a:p>
        </p:txBody>
      </p:sp>
      <p:sp>
        <p:nvSpPr>
          <p:cNvPr id="2" name="Google Shape;1851;g1f5dca458e3_0_0">
            <a:extLst>
              <a:ext uri="{FF2B5EF4-FFF2-40B4-BE49-F238E27FC236}">
                <a16:creationId xmlns="" xmlns:a16="http://schemas.microsoft.com/office/drawing/2014/main" id="{B070ED1D-470B-165F-3168-1AA4A874B232}"/>
              </a:ext>
            </a:extLst>
          </p:cNvPr>
          <p:cNvSpPr txBox="1"/>
          <p:nvPr/>
        </p:nvSpPr>
        <p:spPr>
          <a:xfrm>
            <a:off x="445774" y="2578717"/>
            <a:ext cx="517016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j-lt"/>
              </a:rPr>
              <a:t>3</a:t>
            </a:r>
            <a:r>
              <a:rPr lang="en-US" sz="2400" b="1" i="0" dirty="0">
                <a:solidFill>
                  <a:srgbClr val="0B5394"/>
                </a:solidFill>
                <a:effectLst/>
                <a:latin typeface="+mj-lt"/>
              </a:rPr>
              <a:t>. Non - Functional Requirements</a:t>
            </a:r>
          </a:p>
        </p:txBody>
      </p:sp>
      <p:sp>
        <p:nvSpPr>
          <p:cNvPr id="3" name="Google Shape;1847;g1f5dca458e3_0_0">
            <a:extLst>
              <a:ext uri="{FF2B5EF4-FFF2-40B4-BE49-F238E27FC236}">
                <a16:creationId xmlns="" xmlns:a16="http://schemas.microsoft.com/office/drawing/2014/main" id="{DAD1FF5B-379C-3F66-92FC-E8863B5635F8}"/>
              </a:ext>
            </a:extLst>
          </p:cNvPr>
          <p:cNvSpPr txBox="1">
            <a:spLocks/>
          </p:cNvSpPr>
          <p:nvPr/>
        </p:nvSpPr>
        <p:spPr>
          <a:xfrm>
            <a:off x="614295" y="3016866"/>
            <a:ext cx="7961130" cy="185993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800" dirty="0">
                <a:solidFill>
                  <a:schemeClr val="tx1"/>
                </a:solidFill>
                <a:latin typeface="+mn-lt"/>
              </a:rPr>
              <a:t>3</a:t>
            </a:r>
            <a:r>
              <a:rPr lang="en-US" sz="1800" b="0" i="0" dirty="0">
                <a:solidFill>
                  <a:schemeClr val="tx1"/>
                </a:solidFill>
                <a:effectLst/>
                <a:latin typeface="+mn-lt"/>
              </a:rPr>
              <a:t>.1.1 Performance</a:t>
            </a:r>
          </a:p>
          <a:p>
            <a:pPr algn="l">
              <a:buFont typeface="Arial" panose="020B0604020202020204" pitchFamily="34" charset="0"/>
              <a:buChar char="•"/>
            </a:pPr>
            <a:r>
              <a:rPr lang="en-US" sz="1800" b="0" i="0" dirty="0">
                <a:solidFill>
                  <a:schemeClr val="tx1"/>
                </a:solidFill>
                <a:effectLst/>
                <a:latin typeface="+mn-lt"/>
              </a:rPr>
              <a:t>The website shall exhibit optimal performance, with React components enhancing responsiveness and interactivity.</a:t>
            </a:r>
          </a:p>
          <a:p>
            <a:pPr algn="l"/>
            <a:r>
              <a:rPr lang="en-US" sz="1800" dirty="0">
                <a:solidFill>
                  <a:schemeClr val="tx1"/>
                </a:solidFill>
                <a:latin typeface="+mn-lt"/>
              </a:rPr>
              <a:t>3</a:t>
            </a:r>
            <a:r>
              <a:rPr lang="en-US" sz="1800" b="0" i="0" dirty="0">
                <a:solidFill>
                  <a:schemeClr val="tx1"/>
                </a:solidFill>
                <a:effectLst/>
                <a:latin typeface="+mn-lt"/>
              </a:rPr>
              <a:t>.1.2 Security</a:t>
            </a:r>
          </a:p>
          <a:p>
            <a:pPr algn="l">
              <a:buFont typeface="Arial" panose="020B0604020202020204" pitchFamily="34" charset="0"/>
              <a:buChar char="•"/>
            </a:pPr>
            <a:r>
              <a:rPr lang="en-US" sz="1800" b="0" i="0" dirty="0">
                <a:solidFill>
                  <a:schemeClr val="tx1"/>
                </a:solidFill>
                <a:effectLst/>
                <a:latin typeface="+mn-lt"/>
              </a:rPr>
              <a:t>Secure storage and transmission of user data, including login credentials, with encryption measures in place.</a:t>
            </a:r>
          </a:p>
        </p:txBody>
      </p:sp>
    </p:spTree>
    <p:extLst>
      <p:ext uri="{BB962C8B-B14F-4D97-AF65-F5344CB8AC3E}">
        <p14:creationId xmlns:p14="http://schemas.microsoft.com/office/powerpoint/2010/main" val="284136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1859934"/>
          </a:xfrm>
          <a:prstGeom prst="rect">
            <a:avLst/>
          </a:prstGeom>
          <a:noFill/>
          <a:ln>
            <a:noFill/>
          </a:ln>
        </p:spPr>
        <p:txBody>
          <a:bodyPr spcFirstLastPara="1" wrap="square" lIns="91425" tIns="45700" rIns="91425" bIns="45700" anchor="t" anchorCtr="0">
            <a:noAutofit/>
          </a:bodyPr>
          <a:lstStyle/>
          <a:p>
            <a:pPr algn="l"/>
            <a:r>
              <a:rPr lang="en-US" sz="1800" dirty="0">
                <a:solidFill>
                  <a:schemeClr val="tx1"/>
                </a:solidFill>
                <a:latin typeface="+mn-lt"/>
              </a:rPr>
              <a:t>3.1.3 Compatibility</a:t>
            </a:r>
          </a:p>
          <a:p>
            <a:pPr algn="l"/>
            <a:r>
              <a:rPr lang="en-US" sz="1800" dirty="0">
                <a:solidFill>
                  <a:schemeClr val="tx1"/>
                </a:solidFill>
                <a:latin typeface="+mn-lt"/>
              </a:rPr>
              <a:t>Ensure compatibility with major web browsers, such as Chrome, Firefox, Safari, and Edge, when rendering React components.</a:t>
            </a:r>
          </a:p>
          <a:p>
            <a:pPr algn="l"/>
            <a:r>
              <a:rPr lang="en-US" sz="1800" dirty="0">
                <a:solidFill>
                  <a:schemeClr val="tx1"/>
                </a:solidFill>
                <a:latin typeface="+mn-lt"/>
              </a:rPr>
              <a:t>3.1.4 Usability</a:t>
            </a:r>
          </a:p>
          <a:p>
            <a:pPr algn="l"/>
            <a:r>
              <a:rPr lang="en-US" sz="1800" dirty="0">
                <a:solidFill>
                  <a:schemeClr val="tx1"/>
                </a:solidFill>
                <a:latin typeface="+mn-lt"/>
              </a:rPr>
              <a:t>A user-friendly and intuitive interface, enhanced by </a:t>
            </a:r>
            <a:r>
              <a:rPr lang="en-US" sz="1800" dirty="0" err="1">
                <a:solidFill>
                  <a:schemeClr val="tx1"/>
                </a:solidFill>
                <a:latin typeface="+mn-lt"/>
              </a:rPr>
              <a:t>React's</a:t>
            </a:r>
            <a:r>
              <a:rPr lang="en-US" sz="1800" dirty="0">
                <a:solidFill>
                  <a:schemeClr val="tx1"/>
                </a:solidFill>
                <a:latin typeface="+mn-lt"/>
              </a:rPr>
              <a:t> component-based architecture, to ensure easy navigation and interaction.</a:t>
            </a:r>
          </a:p>
        </p:txBody>
      </p:sp>
      <p:sp>
        <p:nvSpPr>
          <p:cNvPr id="1851" name="Google Shape;1851;g1f5dca458e3_0_0"/>
          <p:cNvSpPr txBox="1"/>
          <p:nvPr/>
        </p:nvSpPr>
        <p:spPr>
          <a:xfrm>
            <a:off x="445774" y="250825"/>
            <a:ext cx="504824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j-lt"/>
              </a:rPr>
              <a:t>3</a:t>
            </a:r>
            <a:r>
              <a:rPr lang="en-US" sz="2400" b="1" i="0" dirty="0">
                <a:solidFill>
                  <a:srgbClr val="0B5394"/>
                </a:solidFill>
                <a:effectLst/>
                <a:latin typeface="+mj-lt"/>
              </a:rPr>
              <a:t>. Non - Functional Requirements</a:t>
            </a:r>
          </a:p>
        </p:txBody>
      </p:sp>
      <p:sp>
        <p:nvSpPr>
          <p:cNvPr id="2" name="Google Shape;1851;g1f5dca458e3_0_0">
            <a:extLst>
              <a:ext uri="{FF2B5EF4-FFF2-40B4-BE49-F238E27FC236}">
                <a16:creationId xmlns="" xmlns:a16="http://schemas.microsoft.com/office/drawing/2014/main" id="{B070ED1D-470B-165F-3168-1AA4A874B232}"/>
              </a:ext>
            </a:extLst>
          </p:cNvPr>
          <p:cNvSpPr txBox="1"/>
          <p:nvPr/>
        </p:nvSpPr>
        <p:spPr>
          <a:xfrm>
            <a:off x="445774" y="2578717"/>
            <a:ext cx="446150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3. System Constraints</a:t>
            </a:r>
          </a:p>
        </p:txBody>
      </p:sp>
      <p:sp>
        <p:nvSpPr>
          <p:cNvPr id="3" name="Google Shape;1847;g1f5dca458e3_0_0">
            <a:extLst>
              <a:ext uri="{FF2B5EF4-FFF2-40B4-BE49-F238E27FC236}">
                <a16:creationId xmlns="" xmlns:a16="http://schemas.microsoft.com/office/drawing/2014/main" id="{DAD1FF5B-379C-3F66-92FC-E8863B5635F8}"/>
              </a:ext>
            </a:extLst>
          </p:cNvPr>
          <p:cNvSpPr txBox="1">
            <a:spLocks/>
          </p:cNvSpPr>
          <p:nvPr/>
        </p:nvSpPr>
        <p:spPr>
          <a:xfrm>
            <a:off x="614295" y="3016866"/>
            <a:ext cx="7961130" cy="185993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buFont typeface="Arial" panose="020B0604020202020204" pitchFamily="34" charset="0"/>
              <a:buChar char="•"/>
            </a:pPr>
            <a:r>
              <a:rPr lang="en-US" sz="1800" b="0" i="0" dirty="0">
                <a:solidFill>
                  <a:schemeClr val="tx1"/>
                </a:solidFill>
                <a:effectLst/>
                <a:latin typeface="+mn-lt"/>
              </a:rPr>
              <a:t>The website will be developed using ReactJS, JSX, and JavaScript.</a:t>
            </a:r>
          </a:p>
          <a:p>
            <a:pPr algn="l">
              <a:buFont typeface="Arial" panose="020B0604020202020204" pitchFamily="34" charset="0"/>
              <a:buChar char="•"/>
            </a:pPr>
            <a:r>
              <a:rPr lang="en-US" sz="1800" b="0" i="0" dirty="0">
                <a:solidFill>
                  <a:schemeClr val="tx1"/>
                </a:solidFill>
                <a:effectLst/>
                <a:latin typeface="+mn-lt"/>
              </a:rPr>
              <a:t>Hosting and server requirements will be determined based on the chosen hosting platform.</a:t>
            </a:r>
          </a:p>
        </p:txBody>
      </p:sp>
    </p:spTree>
    <p:extLst>
      <p:ext uri="{BB962C8B-B14F-4D97-AF65-F5344CB8AC3E}">
        <p14:creationId xmlns:p14="http://schemas.microsoft.com/office/powerpoint/2010/main" val="664986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698115" y="1889106"/>
            <a:ext cx="7961130" cy="1859934"/>
          </a:xfrm>
          <a:prstGeom prst="rect">
            <a:avLst/>
          </a:prstGeom>
          <a:noFill/>
          <a:ln>
            <a:noFill/>
          </a:ln>
        </p:spPr>
        <p:txBody>
          <a:bodyPr spcFirstLastPara="1" wrap="square" lIns="91425" tIns="45700" rIns="91425" bIns="45700" anchor="t" anchorCtr="0">
            <a:noAutofit/>
          </a:bodyPr>
          <a:lstStyle/>
          <a:p>
            <a:pPr algn="l"/>
            <a:r>
              <a:rPr lang="en-US" sz="1800" b="0" i="0" dirty="0">
                <a:solidFill>
                  <a:schemeClr val="tx1"/>
                </a:solidFill>
                <a:effectLst/>
                <a:latin typeface="+mn-lt"/>
              </a:rPr>
              <a:t>This Software Requirements Specification (SRS) document outlines the functional and non-functional requirements for the development of a portfolio website using ReactJS, JSX, and JavaScript. The use of React components aims to create an engaging and responsive platform for presenting projects and skills.</a:t>
            </a:r>
          </a:p>
        </p:txBody>
      </p:sp>
      <p:sp>
        <p:nvSpPr>
          <p:cNvPr id="1851" name="Google Shape;1851;g1f5dca458e3_0_0"/>
          <p:cNvSpPr txBox="1"/>
          <p:nvPr/>
        </p:nvSpPr>
        <p:spPr>
          <a:xfrm>
            <a:off x="552454" y="1363345"/>
            <a:ext cx="446150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n-lt"/>
              </a:rPr>
              <a:t>4.Conclusion</a:t>
            </a:r>
            <a:endParaRPr lang="en-US" sz="2400" b="1" i="0" dirty="0">
              <a:solidFill>
                <a:srgbClr val="0B5394"/>
              </a:solidFill>
              <a:effectLst/>
              <a:latin typeface="+mn-lt"/>
            </a:endParaRPr>
          </a:p>
        </p:txBody>
      </p:sp>
    </p:spTree>
    <p:extLst>
      <p:ext uri="{BB962C8B-B14F-4D97-AF65-F5344CB8AC3E}">
        <p14:creationId xmlns:p14="http://schemas.microsoft.com/office/powerpoint/2010/main" val="445446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5"/>
        <p:cNvGrpSpPr/>
        <p:nvPr/>
      </p:nvGrpSpPr>
      <p:grpSpPr>
        <a:xfrm>
          <a:off x="0" y="0"/>
          <a:ext cx="0" cy="0"/>
          <a:chOff x="0" y="0"/>
          <a:chExt cx="0" cy="0"/>
        </a:xfrm>
      </p:grpSpPr>
      <p:sp>
        <p:nvSpPr>
          <p:cNvPr id="1876" name="Google Shape;1876;p212"/>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1800"/>
              <a:buNone/>
            </a:pPr>
            <a:r>
              <a:rPr lang="en-US"/>
              <a:t>Submission Github</a:t>
            </a:r>
            <a:endParaRPr/>
          </a:p>
        </p:txBody>
      </p:sp>
      <p:sp>
        <p:nvSpPr>
          <p:cNvPr id="1877" name="Google Shape;1877;p212"/>
          <p:cNvSpPr txBox="1">
            <a:spLocks noGrp="1"/>
          </p:cNvSpPr>
          <p:nvPr>
            <p:ph type="body" idx="2"/>
          </p:nvPr>
        </p:nvSpPr>
        <p:spPr>
          <a:xfrm>
            <a:off x="3935074" y="2209562"/>
            <a:ext cx="3036450" cy="523180"/>
          </a:xfrm>
          <a:prstGeom prst="rect">
            <a:avLst/>
          </a:prstGeom>
          <a:solidFill>
            <a:srgbClr val="00B050"/>
          </a:solidFill>
          <a:ln>
            <a:noFill/>
          </a:ln>
        </p:spPr>
        <p:txBody>
          <a:bodyPr spcFirstLastPara="1" wrap="square" lIns="91425" tIns="45700" rIns="91425" bIns="45700" anchor="ctr" anchorCtr="0">
            <a:spAutoFit/>
          </a:bodyPr>
          <a:lstStyle/>
          <a:p>
            <a:pPr marL="0" lvl="0" indent="0" algn="l"/>
            <a:r>
              <a:rPr lang="en-IN" b="0" i="0">
                <a:solidFill>
                  <a:schemeClr val="tx1"/>
                </a:solidFill>
                <a:latin typeface="+mn-lt"/>
                <a:ea typeface="EB Garamond SemiBold"/>
                <a:cs typeface="EB Garamond SemiBold"/>
                <a:sym typeface="EB Garamond SemiBold"/>
              </a:rPr>
              <a:t>https://github.com/Ramana14/Portfolio-website-/blob/main/Ramana.zip</a:t>
            </a:r>
            <a:endParaRPr b="0" i="0" dirty="0">
              <a:solidFill>
                <a:schemeClr val="tx1"/>
              </a:solidFill>
              <a:latin typeface="+mn-lt"/>
              <a:ea typeface="EB Garamond SemiBold"/>
              <a:cs typeface="EB Garamond SemiBold"/>
              <a:sym typeface="EB Garamond SemiBold"/>
            </a:endParaRPr>
          </a:p>
        </p:txBody>
      </p:sp>
    </p:spTree>
  </p:cSld>
  <p:clrMapOvr>
    <a:masterClrMapping/>
  </p:clrMapOvr>
</p:sld>
</file>

<file path=ppt/theme/theme1.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533</Words>
  <Application>Microsoft Office PowerPoint</Application>
  <PresentationFormat>On-screen Show (16:9)</PresentationFormat>
  <Paragraphs>61</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Simple Light</vt:lpstr>
      <vt:lpstr>PowerPoint Presentation</vt:lpstr>
      <vt:lpstr>Portfolio</vt:lpstr>
      <vt:lpstr>Portfolio</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Manish Sharma</dc:creator>
  <cp:lastModifiedBy>admin</cp:lastModifiedBy>
  <cp:revision>11</cp:revision>
  <dcterms:created xsi:type="dcterms:W3CDTF">2020-08-13T11:21:46Z</dcterms:created>
  <dcterms:modified xsi:type="dcterms:W3CDTF">2023-11-22T09:33:06Z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5279963</vt:lpwstr>
  </property>
  <property fmtid="{D5CDD505-2E9C-101B-9397-08002B2CF9AE}" pid="3" name="NXPowerLiteSettings">
    <vt:lpwstr>F7000400038000</vt:lpwstr>
  </property>
  <property fmtid="{D5CDD505-2E9C-101B-9397-08002B2CF9AE}" pid="4" name="NXPowerLiteVersion">
    <vt:lpwstr>S10.0.0</vt:lpwstr>
  </property>
</Properties>
</file>