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p:txBody>
          <a:bodyPr/>
          <a:lstStyle/>
          <a:p>
            <a:pPr lvl="0"/>
            <a:r>
              <a:rPr lang="en-US" smtClean="0"/>
              <a:t>Portfolio</a:t>
            </a:r>
            <a:endParaRPr lang="en-US" dirty="0"/>
          </a:p>
        </p:txBody>
      </p:sp>
      <p:sp>
        <p:nvSpPr>
          <p:cNvPr id="1833" name="Google Shape;1833;p209"/>
          <p:cNvSpPr txBox="1">
            <a:spLocks noGrp="1"/>
          </p:cNvSpPr>
          <p:nvPr>
            <p:ph type="body" idx="4294967295"/>
          </p:nvPr>
        </p:nvSpPr>
        <p:spPr>
          <a:xfrm>
            <a:off x="0" y="3360738"/>
            <a:ext cx="3689350" cy="4413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a:t>
            </a:r>
            <a:r>
              <a:rPr lang="en-US" dirty="0" smtClean="0">
                <a:latin typeface="+mj-lt"/>
              </a:rPr>
              <a:t>4</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741551997"/>
              </p:ext>
            </p:extLst>
          </p:nvPr>
        </p:nvGraphicFramePr>
        <p:xfrm>
          <a:off x="0" y="1154901"/>
          <a:ext cx="4500081" cy="3657420"/>
        </p:xfrm>
        <a:graphic>
          <a:graphicData uri="http://schemas.openxmlformats.org/drawingml/2006/table">
            <a:tbl>
              <a:tblPr>
                <a:noFill/>
              </a:tblPr>
              <a:tblGrid>
                <a:gridCol w="1921211">
                  <a:extLst>
                    <a:ext uri="{9D8B030D-6E8A-4147-A177-3AD203B41FA5}">
                      <a16:colId xmlns:a16="http://schemas.microsoft.com/office/drawing/2014/main" xmlns="" val="20000"/>
                    </a:ext>
                  </a:extLst>
                </a:gridCol>
                <a:gridCol w="1704298">
                  <a:extLst>
                    <a:ext uri="{9D8B030D-6E8A-4147-A177-3AD203B41FA5}">
                      <a16:colId xmlns:a16="http://schemas.microsoft.com/office/drawing/2014/main" xmlns="" val="20001"/>
                    </a:ext>
                  </a:extLst>
                </a:gridCol>
                <a:gridCol w="874572">
                  <a:extLst>
                    <a:ext uri="{9D8B030D-6E8A-4147-A177-3AD203B41FA5}">
                      <a16:colId xmlns:a16="http://schemas.microsoft.com/office/drawing/2014/main" xmlns="" val="20002"/>
                    </a:ext>
                  </a:extLst>
                </a:gridCol>
              </a:tblGrid>
              <a:tr h="38176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792918">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0D6C6648F368026B5A2479666E5A380B</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Mohammed </a:t>
                      </a:r>
                      <a:r>
                        <a:rPr lang="en-US" sz="1400" u="none" strike="noStrike" cap="none" dirty="0" err="1" smtClean="0">
                          <a:solidFill>
                            <a:schemeClr val="bg1"/>
                          </a:solidFill>
                        </a:rPr>
                        <a:t>Rameez.U</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79291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A9B63B6A0D117EBA4B44FE4C6F0D534C</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Venkat</a:t>
                      </a:r>
                      <a:r>
                        <a:rPr lang="en-US" sz="1400" u="none" strike="noStrike" cap="none" dirty="0" smtClean="0">
                          <a:solidFill>
                            <a:schemeClr val="bg1"/>
                          </a:solidFill>
                        </a:rPr>
                        <a:t> </a:t>
                      </a:r>
                      <a:r>
                        <a:rPr lang="en-US" sz="1400" u="none" strike="noStrike" cap="none" dirty="0" err="1" smtClean="0">
                          <a:solidFill>
                            <a:schemeClr val="bg1"/>
                          </a:solidFill>
                        </a:rPr>
                        <a:t>Jeevan.A</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587339">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962F4F12BE8E0FF9F9042313C5DCAD40</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Ramana.S</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r h="587339">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6E78A760684BDD78A3E4F41D818BE9AF</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Venkatesh.J</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4"/>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79056" y="1645729"/>
            <a:ext cx="2722200" cy="1600398"/>
          </a:xfrm>
          <a:prstGeom prst="rect">
            <a:avLst/>
          </a:prstGeom>
          <a:noFill/>
          <a:ln>
            <a:noFill/>
          </a:ln>
        </p:spPr>
        <p:txBody>
          <a:bodyPr spcFirstLastPara="1" wrap="square" lIns="91425" tIns="45700" rIns="91425" bIns="45700" anchor="ctr" anchorCtr="0">
            <a:spAutoFit/>
          </a:bodyPr>
          <a:lstStyle/>
          <a:p>
            <a:pPr marL="0" lvl="0" indent="0" algn="l"/>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 </a:t>
            </a:r>
            <a:r>
              <a:rPr lang="en-US" dirty="0">
                <a:solidFill>
                  <a:schemeClr val="tx2"/>
                </a:solidFill>
                <a:latin typeface="+mn-lt"/>
              </a:rPr>
              <a:t>https://github.com/Ramana14/Portfolio-website-/blob/main/portfolio%20task%203..zip</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Ghttps</a:t>
            </a:r>
            <a:r>
              <a:rPr lang="en-US" dirty="0">
                <a:solidFill>
                  <a:schemeClr val="tx2"/>
                </a:solidFill>
                <a:latin typeface="+mn-lt"/>
                <a:hlinkClick r:id="rId3">
                  <a:extLst>
                    <a:ext uri="{A12FA001-AC4F-418D-AE19-62706E023703}">
                      <ahyp:hlinkClr xmlns:ahyp="http://schemas.microsoft.com/office/drawing/2018/hyperlinkcolor" xmlns="" val="tx"/>
                    </a:ext>
                  </a:extLst>
                </a:hlinkClick>
              </a:rPr>
              <a:t>://</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github.com/PadmashriJayapithub</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Liiiiink </a:t>
            </a:r>
            <a:r>
              <a:rPr lang="en-US" dirty="0">
                <a:solidFill>
                  <a:schemeClr val="tx2"/>
                </a:solidFill>
                <a:latin typeface="+mn-lt"/>
                <a:hlinkClick r:id="rId3">
                  <a:extLst>
                    <a:ext uri="{A12FA001-AC4F-418D-AE19-62706E023703}">
                      <ahyp:hlinkClr xmlns:ahyp="http://schemas.microsoft.com/office/drawing/2018/hyperlinkcolor" xmlns="" val="tx"/>
                    </a:ext>
                  </a:extLst>
                </a:hlinkClick>
              </a:rPr>
              <a:t>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539</Words>
  <Application>Microsoft Office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vt:lpstr>
      <vt:lpstr>Calibri</vt:lpstr>
      <vt:lpstr>EB Garamond</vt:lpstr>
      <vt:lpstr>EB Garamond ExtraBold</vt:lpstr>
      <vt:lpstr>EB Garamond Medium</vt:lpstr>
      <vt:lpstr>EB Garamond SemiBold</vt:lpstr>
      <vt:lpstr>Montserrat ExtraBold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Ramco</cp:lastModifiedBy>
  <cp:revision>10</cp:revision>
  <dcterms:created xsi:type="dcterms:W3CDTF">2020-08-13T11:21:46Z</dcterms:created>
  <dcterms:modified xsi:type="dcterms:W3CDTF">2023-11-22T13:38:46Z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