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>
        <p:scale>
          <a:sx n="125" d="100"/>
          <a:sy n="125" d="100"/>
        </p:scale>
        <p:origin x="-115" y="139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8765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Portfolio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774234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 smtClean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Portfolio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50807" y="1118874"/>
            <a:ext cx="4469962" cy="83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US" sz="1200" dirty="0">
                <a:latin typeface="EB Garamond Medium"/>
                <a:ea typeface="EB Garamond Medium"/>
                <a:cs typeface="EB Garamond Medium"/>
                <a:sym typeface="EB Garamond Medium"/>
              </a:rPr>
              <a:t>A portfolio website is a curated, online space that showcases your best work. It's one of the most practical and memorable ways to share your work with press, potential collaborators or employers..</a:t>
            </a:r>
            <a:endParaRPr sz="1200"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683612130"/>
              </p:ext>
            </p:extLst>
          </p:nvPr>
        </p:nvGraphicFramePr>
        <p:xfrm>
          <a:off x="83740" y="1987296"/>
          <a:ext cx="4494356" cy="2590800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7779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3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7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8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smtClean="0">
                          <a:solidFill>
                            <a:schemeClr val="bg1"/>
                          </a:solidFill>
                        </a:rPr>
                        <a:t>962F4F12BE8E0FF9F9042313C5DCAD40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Ramana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5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smtClean="0">
                          <a:solidFill>
                            <a:schemeClr val="bg1"/>
                          </a:solidFill>
                        </a:rPr>
                        <a:t>6E78A760684BDD78A3E4F41D818BE9AF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Venkatesh</a:t>
                      </a: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</a:rPr>
                        <a:t> J</a:t>
                      </a: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65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smtClean="0">
                          <a:solidFill>
                            <a:schemeClr val="bg1"/>
                          </a:solidFill>
                        </a:rPr>
                        <a:t>A9B63B6A0D117EBA4B44FE4C6F0D534C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Venkat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u="none" strike="noStrike" cap="none" baseline="0" dirty="0" err="1" smtClean="0">
                          <a:solidFill>
                            <a:schemeClr val="bg1"/>
                          </a:solidFill>
                        </a:rPr>
                        <a:t>Jeevan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A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0" u="none" strike="noStrike" cap="none" dirty="0" smtClean="0">
                          <a:solidFill>
                            <a:schemeClr val="bg1"/>
                          </a:solidFill>
                        </a:rPr>
                        <a:t>0D6C6648F368026B5A2479666E5A380B</a:t>
                      </a:r>
                      <a:endParaRPr sz="1200" b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</a:rPr>
                        <a:t>Mohammed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u="none" strike="noStrike" cap="none" baseline="0" dirty="0" err="1" smtClean="0">
                          <a:solidFill>
                            <a:schemeClr val="bg1"/>
                          </a:solidFill>
                        </a:rPr>
                        <a:t>Rameez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U</a:t>
                      </a: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546804" y="245266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5BBB1D-3B09-D965-10DC-466F93FE3508}"/>
              </a:ext>
            </a:extLst>
          </p:cNvPr>
          <p:cNvSpPr txBox="1"/>
          <p:nvPr/>
        </p:nvSpPr>
        <p:spPr>
          <a:xfrm>
            <a:off x="674913" y="647995"/>
            <a:ext cx="7061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Netlify Account: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Sign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Your React App: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your React project folder, run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create a production build.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Link Your Repository (Optional):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If your React app is in a Git repository, you can connect it to Netlify for automatic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New Site on Netlify: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the Netlify dashboard, click "New site from Git."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Configure Build Settings: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Set the build settings, specifying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directory as the publish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Your Site: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Click "Deploy site" to initiate the deployment. Once complete, your React app will be live on a unique URL.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90834EA-5254-47C7-F490-48D84FA09A95}"/>
              </a:ext>
            </a:extLst>
          </p:cNvPr>
          <p:cNvSpPr txBox="1"/>
          <p:nvPr/>
        </p:nvSpPr>
        <p:spPr>
          <a:xfrm>
            <a:off x="732972" y="3886200"/>
            <a:ext cx="72281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Netlify Account: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Begin by signing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React App: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Generate a production build of your React application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on Netlify: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Create a new site in your Netlify dashboard, configure build settings, and deploy your app to obtain a unique accessible URL.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dirty="0">
                <a:solidFill>
                  <a:schemeClr val="tx2"/>
                </a:solidFill>
              </a:rPr>
              <a:t>https://sage-pavlova-1e7261.netlify.app/</a:t>
            </a:r>
            <a:endParaRPr b="0" i="0" dirty="0">
              <a:solidFill>
                <a:schemeClr val="tx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380</Words>
  <Application>Microsoft Office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Simple Light</vt:lpstr>
      <vt:lpstr>PowerPoint Presentation</vt:lpstr>
      <vt:lpstr>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admin</cp:lastModifiedBy>
  <cp:revision>3</cp:revision>
  <dcterms:created xsi:type="dcterms:W3CDTF">2020-08-13T11:21:46Z</dcterms:created>
  <dcterms:modified xsi:type="dcterms:W3CDTF">2023-11-22T13:02:25Z</dcterms:modified>
</cp:coreProperties>
</file>