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8" r:id="rId7"/>
    <p:sldId id="269" r:id="rId8"/>
    <p:sldId id="271" r:id="rId9"/>
    <p:sldId id="260" r:id="rId10"/>
    <p:sldId id="272" r:id="rId11"/>
    <p:sldId id="273" r:id="rId12"/>
    <p:sldId id="274" r:id="rId1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492" autoAdjust="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10/13/2025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10/13/2025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10/13/2025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10/13/2025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10/13/2025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10/13/2025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10/13/2025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10/13/2025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10/13/2025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10/13/2025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10/13/2025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10/13/2025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10/13/2025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10/13/2025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932" y="404664"/>
            <a:ext cx="9141619" cy="762348"/>
          </a:xfrm>
        </p:spPr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Eating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1730548"/>
            <a:ext cx="9141619" cy="1368152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K.Venkaiah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Swamy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Healthy Eating Dataset (Kaggle)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venkaiahswamy462@gmail.com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LinkedIn: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://www.linkedin.com/in/venkaiah-swamy-3b841a314</a:t>
            </a:r>
          </a:p>
        </p:txBody>
      </p:sp>
    </p:spTree>
    <p:extLst>
      <p:ext uri="{BB962C8B-B14F-4D97-AF65-F5344CB8AC3E}">
        <p14:creationId xmlns:p14="http://schemas.microsoft.com/office/powerpoint/2010/main" val="2801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620688"/>
            <a:ext cx="9751060" cy="82711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218883" y="1600200"/>
            <a:ext cx="9556049" cy="298092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Healthy Eating Dataset contains information about a variety of recipes collected from multiple cuisines and diet styles. By analyzing this data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data visualization techniques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discover relationships between nutrition, recipe ratings, preparation times, and health indicators. This helps in understanding how cooking habits, ingredients, and calories impact overall health and user preferences.</a:t>
            </a:r>
          </a:p>
        </p:txBody>
      </p:sp>
    </p:spTree>
    <p:extLst>
      <p:ext uri="{BB962C8B-B14F-4D97-AF65-F5344CB8AC3E}">
        <p14:creationId xmlns:p14="http://schemas.microsoft.com/office/powerpoint/2010/main" val="2041341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18883" y="764704"/>
            <a:ext cx="9751060" cy="683096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Analysis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EE0A-3641-DB21-7DB4-2ADA53EC7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Size: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2,000 recipes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Cuisine Type, Ingredients, Calories, Protein, Fat, Carbohydrates, Preparation Time, Cooking Time, Rating, Health Status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 in nutrient-related columns such as protein and fat.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few duplicate recipe entries detected.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in calorie and cook-time values (very high in some recipes).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64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54792"/>
            <a:ext cx="9751060" cy="762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Statistics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196752"/>
            <a:ext cx="9751060" cy="5544616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Calories: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~420 kcal per recipe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Protein: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~18 g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Fat: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~14 g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Preparation Time: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~40 minutes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Cooking Time: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~55 minutes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Rating Range: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 – 5.0 (average rating ~4.3)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Distributions: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Healthiness: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~60% healthy, 40% unhealthy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Cuisine Type: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Indian and Mediterranean cuisines dominate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 Type: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Mostly main dishes and salads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66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550962"/>
            <a:ext cx="9751060" cy="82832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Observations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57CA44-A113-BBDE-3335-ABD5EE2F9A7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141413" y="1470154"/>
            <a:ext cx="1049761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recipes fall between 300–600 calories per serving, suitable for balanced diets.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healthy recipes come from Mediterranean, Indian, and Asian cuisines.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High-calorie items (700+ kcal) are common in Italian and American dishes.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meals (under 30 mins) often have higher ratings and are considered healthier.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Recipes with higher protein and lower fat tend to score better in user ratings.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clean, balanced, and ideal for nutritional pattern analysis.</a:t>
            </a:r>
          </a:p>
        </p:txBody>
      </p:sp>
    </p:spTree>
    <p:extLst>
      <p:ext uri="{BB962C8B-B14F-4D97-AF65-F5344CB8AC3E}">
        <p14:creationId xmlns:p14="http://schemas.microsoft.com/office/powerpoint/2010/main" val="2490618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120" y="250370"/>
            <a:ext cx="9751060" cy="761999"/>
          </a:xfrm>
        </p:spPr>
        <p:txBody>
          <a:bodyPr/>
          <a:lstStyle/>
          <a:p>
            <a:r>
              <a:rPr lang="en-IN" dirty="0"/>
              <a:t>Graphs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1125120" y="1115785"/>
            <a:ext cx="4875530" cy="81642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Calorie Distribution (Histogram)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1141412" y="2035630"/>
            <a:ext cx="4875530" cy="4136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recipes are under 600 calories. Few high-calorie outliers are visible.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>
          <a:xfrm>
            <a:off x="6098648" y="1115784"/>
            <a:ext cx="4875530" cy="816429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2.Protein Distribution (Histogram)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6094412" y="2035628"/>
            <a:ext cx="4875530" cy="4136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protein make up the largest share of distribution in recipes.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76E520-8E1A-2F1D-8D55-F925B460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2780928"/>
            <a:ext cx="4376937" cy="2961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CDEF3-7E2A-8F02-690F-6CD3AC11B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942" y="2780928"/>
            <a:ext cx="4613974" cy="296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62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F1A95-9557-4D2F-09BF-F12CE67DB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97234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207CE8-7C96-F030-F06A-04EED4D79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584" y="1124744"/>
            <a:ext cx="4875530" cy="81642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Nutritional Attributes(correlation Heatmap)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9841E6-9CA7-47BD-3322-D9D016D14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2102168"/>
            <a:ext cx="4875530" cy="375919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94A4F-8C54-90EF-9643-3BFEB5CDBD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2592" y="1124743"/>
            <a:ext cx="4875530" cy="81642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Calories Vs Protein(Scatter Plot)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521D994-A085-BF18-A7F9-6C4529C3C83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094413" y="2163426"/>
            <a:ext cx="4875212" cy="36360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4D7EE-B96B-3FD6-BDFD-07E02728F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113" y="1941172"/>
            <a:ext cx="4875530" cy="3920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2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E353-1302-DC3B-9EE0-3E4EEB34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816429"/>
          </a:xfrm>
        </p:spPr>
        <p:txBody>
          <a:bodyPr/>
          <a:lstStyle/>
          <a:p>
            <a:r>
              <a:rPr lang="en-IN" dirty="0"/>
              <a:t>Graphs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1E592-7A1E-7808-49B1-F16806B2A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8882" y="1079500"/>
            <a:ext cx="4875530" cy="81642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Vs Unhealthy Recipes(Pie Chart)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3D90D4-3043-18F4-A4FC-6389680585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413892" y="1894114"/>
            <a:ext cx="4093705" cy="369512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2E6AF7-55A1-5FF6-AD5F-021D4D5DF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8428" y="1077685"/>
            <a:ext cx="4875530" cy="816429"/>
          </a:xfrm>
        </p:spPr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Numeric columns(Line graph)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C2C7BE2-0DBA-EF24-ABAD-B3C6759AF81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38875" y="2002970"/>
            <a:ext cx="4875213" cy="322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32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6D59-D324-4868-3C58-91171F482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518D-129D-3C74-00ED-C389E71A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883" y="1600200"/>
            <a:ext cx="9751060" cy="41330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Healthy Eating Dataset</a:t>
            </a:r>
            <a:r>
              <a:rPr lang="en-US" dirty="0"/>
              <a:t> reveals that: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recipes are moderately low in calories and have balanced nutrients.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Healthy meals dominate in Mediterranean and Asian cuisines.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prefer recipes that are quick, protein-rich, and low in fat.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cook times and high-calorie dishes tend to receive slightly lower ratings.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provides valuable insights for designing nutrition-focused meal plans, recipe recommendations, and calorie-aware applications.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557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700CCB-20BA-4760-AB9F-AC3B63ED32E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40262f94-9f35-4ac3-9a90-690165a166b7"/>
    <ds:schemaRef ds:uri="a4f35948-e619-41b3-aa29-22878b09cfd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38</TotalTime>
  <Words>497</Words>
  <Application>Microsoft Office PowerPoint</Application>
  <PresentationFormat>Custom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Constantia</vt:lpstr>
      <vt:lpstr>Times New Roman</vt:lpstr>
      <vt:lpstr>Cooking 16x9</vt:lpstr>
      <vt:lpstr>Healthy Eating Dataset Analysis</vt:lpstr>
      <vt:lpstr>Introduction</vt:lpstr>
      <vt:lpstr>Initial Analysis of the Dataset</vt:lpstr>
      <vt:lpstr>Basic Statistics</vt:lpstr>
      <vt:lpstr>Dataset Observations</vt:lpstr>
      <vt:lpstr>Graphs</vt:lpstr>
      <vt:lpstr>Graphs</vt:lpstr>
      <vt:lpstr>Graphs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Grandhi Ranga Madhupriya</dc:creator>
  <cp:lastModifiedBy>Grandhi Ranga Madhupriya</cp:lastModifiedBy>
  <cp:revision>3</cp:revision>
  <dcterms:created xsi:type="dcterms:W3CDTF">2025-10-05T10:58:12Z</dcterms:created>
  <dcterms:modified xsi:type="dcterms:W3CDTF">2025-10-13T15:57:24Z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