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83" r:id="rId14"/>
    <p:sldId id="284" r:id="rId15"/>
    <p:sldId id="287" r:id="rId16"/>
    <p:sldId id="288" r:id="rId17"/>
    <p:sldId id="289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C8223-E0D3-46DC-986C-E6A0C635846B}" v="3" dt="2025-03-22T05:43:52.963"/>
    <p1510:client id="{CD6BBFF0-C2D4-450E-BCFD-2AB24AAD916A}" v="2" dt="2025-03-22T05:21:1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iah Swamy" userId="0f471d04bc870eed" providerId="LiveId" clId="{5F6C8223-E0D3-46DC-986C-E6A0C635846B}"/>
    <pc:docChg chg="custSel delSld modSld sldOrd">
      <pc:chgData name="Venkaiah Swamy" userId="0f471d04bc870eed" providerId="LiveId" clId="{5F6C8223-E0D3-46DC-986C-E6A0C635846B}" dt="2025-03-22T05:44:59.794" v="332" actId="1076"/>
      <pc:docMkLst>
        <pc:docMk/>
      </pc:docMkLst>
      <pc:sldChg chg="addSp modSp mod">
        <pc:chgData name="Venkaiah Swamy" userId="0f471d04bc870eed" providerId="LiveId" clId="{5F6C8223-E0D3-46DC-986C-E6A0C635846B}" dt="2025-03-22T05:44:37.508" v="329" actId="20577"/>
        <pc:sldMkLst>
          <pc:docMk/>
          <pc:sldMk cId="0" sldId="256"/>
        </pc:sldMkLst>
        <pc:spChg chg="mod">
          <ac:chgData name="Venkaiah Swamy" userId="0f471d04bc870eed" providerId="LiveId" clId="{5F6C8223-E0D3-46DC-986C-E6A0C635846B}" dt="2025-03-22T05:41:49.527" v="20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41:53.611" v="207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enkaiah Swamy" userId="0f471d04bc870eed" providerId="LiveId" clId="{5F6C8223-E0D3-46DC-986C-E6A0C635846B}" dt="2025-03-22T05:44:37.508" v="329" actId="20577"/>
          <ac:spMkLst>
            <pc:docMk/>
            <pc:sldMk cId="0" sldId="256"/>
            <ac:spMk id="4" creationId="{A0B264FC-3F27-7FB3-7F7C-7DF04B1D2F2C}"/>
          </ac:spMkLst>
        </pc:spChg>
      </pc:sldChg>
      <pc:sldChg chg="modSp mod">
        <pc:chgData name="Venkaiah Swamy" userId="0f471d04bc870eed" providerId="LiveId" clId="{5F6C8223-E0D3-46DC-986C-E6A0C635846B}" dt="2025-03-22T05:44:47.330" v="330" actId="1076"/>
        <pc:sldMkLst>
          <pc:docMk/>
          <pc:sldMk cId="0" sldId="262"/>
        </pc:sldMkLst>
        <pc:graphicFrameChg chg="mod">
          <ac:chgData name="Venkaiah Swamy" userId="0f471d04bc870eed" providerId="LiveId" clId="{5F6C8223-E0D3-46DC-986C-E6A0C635846B}" dt="2025-03-22T05:44:47.330" v="330" actId="1076"/>
          <ac:graphicFrameMkLst>
            <pc:docMk/>
            <pc:sldMk cId="0" sldId="262"/>
            <ac:graphicFrameMk id="3" creationId="{00000000-0000-0000-0000-000000000000}"/>
          </ac:graphicFrameMkLst>
        </pc:graphicFrameChg>
      </pc:sldChg>
      <pc:sldChg chg="ord">
        <pc:chgData name="Venkaiah Swamy" userId="0f471d04bc870eed" providerId="LiveId" clId="{5F6C8223-E0D3-46DC-986C-E6A0C635846B}" dt="2025-03-22T05:41:18.007" v="205"/>
        <pc:sldMkLst>
          <pc:docMk/>
          <pc:sldMk cId="0" sldId="267"/>
        </pc:sldMkLst>
      </pc:sldChg>
      <pc:sldChg chg="ord">
        <pc:chgData name="Venkaiah Swamy" userId="0f471d04bc870eed" providerId="LiveId" clId="{5F6C8223-E0D3-46DC-986C-E6A0C635846B}" dt="2025-03-22T05:41:10.880" v="203"/>
        <pc:sldMkLst>
          <pc:docMk/>
          <pc:sldMk cId="0" sldId="268"/>
        </pc:sldMkLst>
      </pc:sldChg>
      <pc:sldChg chg="del">
        <pc:chgData name="Venkaiah Swamy" userId="0f471d04bc870eed" providerId="LiveId" clId="{5F6C8223-E0D3-46DC-986C-E6A0C635846B}" dt="2025-03-22T05:36:12.302" v="2" actId="47"/>
        <pc:sldMkLst>
          <pc:docMk/>
          <pc:sldMk cId="0" sldId="269"/>
        </pc:sldMkLst>
      </pc:sldChg>
      <pc:sldChg chg="del">
        <pc:chgData name="Venkaiah Swamy" userId="0f471d04bc870eed" providerId="LiveId" clId="{5F6C8223-E0D3-46DC-986C-E6A0C635846B}" dt="2025-03-22T05:36:13.289" v="3" actId="47"/>
        <pc:sldMkLst>
          <pc:docMk/>
          <pc:sldMk cId="0" sldId="270"/>
        </pc:sldMkLst>
      </pc:sldChg>
      <pc:sldChg chg="del">
        <pc:chgData name="Venkaiah Swamy" userId="0f471d04bc870eed" providerId="LiveId" clId="{5F6C8223-E0D3-46DC-986C-E6A0C635846B}" dt="2025-03-22T05:36:13.536" v="4" actId="47"/>
        <pc:sldMkLst>
          <pc:docMk/>
          <pc:sldMk cId="0" sldId="271"/>
        </pc:sldMkLst>
      </pc:sldChg>
      <pc:sldChg chg="del">
        <pc:chgData name="Venkaiah Swamy" userId="0f471d04bc870eed" providerId="LiveId" clId="{5F6C8223-E0D3-46DC-986C-E6A0C635846B}" dt="2025-03-22T05:36:13.841" v="5" actId="47"/>
        <pc:sldMkLst>
          <pc:docMk/>
          <pc:sldMk cId="0" sldId="272"/>
        </pc:sldMkLst>
      </pc:sldChg>
      <pc:sldChg chg="del">
        <pc:chgData name="Venkaiah Swamy" userId="0f471d04bc870eed" providerId="LiveId" clId="{5F6C8223-E0D3-46DC-986C-E6A0C635846B}" dt="2025-03-22T05:36:14.161" v="6" actId="47"/>
        <pc:sldMkLst>
          <pc:docMk/>
          <pc:sldMk cId="0" sldId="273"/>
        </pc:sldMkLst>
      </pc:sldChg>
      <pc:sldChg chg="del">
        <pc:chgData name="Venkaiah Swamy" userId="0f471d04bc870eed" providerId="LiveId" clId="{5F6C8223-E0D3-46DC-986C-E6A0C635846B}" dt="2025-03-22T05:36:14.478" v="7" actId="47"/>
        <pc:sldMkLst>
          <pc:docMk/>
          <pc:sldMk cId="0" sldId="274"/>
        </pc:sldMkLst>
      </pc:sldChg>
      <pc:sldChg chg="del">
        <pc:chgData name="Venkaiah Swamy" userId="0f471d04bc870eed" providerId="LiveId" clId="{5F6C8223-E0D3-46DC-986C-E6A0C635846B}" dt="2025-03-22T05:36:14.785" v="8" actId="47"/>
        <pc:sldMkLst>
          <pc:docMk/>
          <pc:sldMk cId="0" sldId="275"/>
        </pc:sldMkLst>
      </pc:sldChg>
      <pc:sldChg chg="del">
        <pc:chgData name="Venkaiah Swamy" userId="0f471d04bc870eed" providerId="LiveId" clId="{5F6C8223-E0D3-46DC-986C-E6A0C635846B}" dt="2025-03-22T05:36:15.064" v="9" actId="47"/>
        <pc:sldMkLst>
          <pc:docMk/>
          <pc:sldMk cId="0" sldId="276"/>
        </pc:sldMkLst>
      </pc:sldChg>
      <pc:sldChg chg="del">
        <pc:chgData name="Venkaiah Swamy" userId="0f471d04bc870eed" providerId="LiveId" clId="{5F6C8223-E0D3-46DC-986C-E6A0C635846B}" dt="2025-03-22T05:36:15.466" v="10" actId="47"/>
        <pc:sldMkLst>
          <pc:docMk/>
          <pc:sldMk cId="0" sldId="277"/>
        </pc:sldMkLst>
      </pc:sldChg>
      <pc:sldChg chg="del">
        <pc:chgData name="Venkaiah Swamy" userId="0f471d04bc870eed" providerId="LiveId" clId="{5F6C8223-E0D3-46DC-986C-E6A0C635846B}" dt="2025-03-22T05:36:15.946" v="11" actId="47"/>
        <pc:sldMkLst>
          <pc:docMk/>
          <pc:sldMk cId="0" sldId="278"/>
        </pc:sldMkLst>
      </pc:sldChg>
      <pc:sldChg chg="del">
        <pc:chgData name="Venkaiah Swamy" userId="0f471d04bc870eed" providerId="LiveId" clId="{5F6C8223-E0D3-46DC-986C-E6A0C635846B}" dt="2025-03-22T05:36:16.566" v="12" actId="47"/>
        <pc:sldMkLst>
          <pc:docMk/>
          <pc:sldMk cId="0" sldId="279"/>
        </pc:sldMkLst>
      </pc:sldChg>
      <pc:sldChg chg="modSp mod">
        <pc:chgData name="Venkaiah Swamy" userId="0f471d04bc870eed" providerId="LiveId" clId="{5F6C8223-E0D3-46DC-986C-E6A0C635846B}" dt="2025-03-22T05:37:05.260" v="47" actId="1076"/>
        <pc:sldMkLst>
          <pc:docMk/>
          <pc:sldMk cId="0" sldId="280"/>
        </pc:sldMkLst>
        <pc:spChg chg="mod">
          <ac:chgData name="Venkaiah Swamy" userId="0f471d04bc870eed" providerId="LiveId" clId="{5F6C8223-E0D3-46DC-986C-E6A0C635846B}" dt="2025-03-22T05:36:43.780" v="43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37:05.260" v="47" actId="1076"/>
          <ac:spMkLst>
            <pc:docMk/>
            <pc:sldMk cId="0" sldId="280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36:33.713" v="22" actId="1076"/>
          <ac:picMkLst>
            <pc:docMk/>
            <pc:sldMk cId="0" sldId="280"/>
            <ac:picMk id="3" creationId="{00000000-0000-0000-0000-000000000000}"/>
          </ac:picMkLst>
        </pc:picChg>
      </pc:sldChg>
      <pc:sldChg chg="del">
        <pc:chgData name="Venkaiah Swamy" userId="0f471d04bc870eed" providerId="LiveId" clId="{5F6C8223-E0D3-46DC-986C-E6A0C635846B}" dt="2025-03-22T05:38:40.636" v="111" actId="47"/>
        <pc:sldMkLst>
          <pc:docMk/>
          <pc:sldMk cId="0" sldId="281"/>
        </pc:sldMkLst>
      </pc:sldChg>
      <pc:sldChg chg="delSp modSp del mod">
        <pc:chgData name="Venkaiah Swamy" userId="0f471d04bc870eed" providerId="LiveId" clId="{5F6C8223-E0D3-46DC-986C-E6A0C635846B}" dt="2025-03-22T05:37:36.396" v="76" actId="47"/>
        <pc:sldMkLst>
          <pc:docMk/>
          <pc:sldMk cId="0" sldId="282"/>
        </pc:sldMkLst>
        <pc:spChg chg="mod">
          <ac:chgData name="Venkaiah Swamy" userId="0f471d04bc870eed" providerId="LiveId" clId="{5F6C8223-E0D3-46DC-986C-E6A0C635846B}" dt="2025-03-22T05:37:22.613" v="71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37:30.223" v="74" actId="1076"/>
          <ac:spMkLst>
            <pc:docMk/>
            <pc:sldMk cId="0" sldId="282"/>
            <ac:spMk id="4" creationId="{00000000-0000-0000-0000-000000000000}"/>
          </ac:spMkLst>
        </pc:spChg>
        <pc:picChg chg="del mod">
          <ac:chgData name="Venkaiah Swamy" userId="0f471d04bc870eed" providerId="LiveId" clId="{5F6C8223-E0D3-46DC-986C-E6A0C635846B}" dt="2025-03-22T05:37:31.224" v="75" actId="478"/>
          <ac:picMkLst>
            <pc:docMk/>
            <pc:sldMk cId="0" sldId="282"/>
            <ac:picMk id="3" creationId="{00000000-0000-0000-0000-000000000000}"/>
          </ac:picMkLst>
        </pc:picChg>
      </pc:sldChg>
      <pc:sldChg chg="modSp mod">
        <pc:chgData name="Venkaiah Swamy" userId="0f471d04bc870eed" providerId="LiveId" clId="{5F6C8223-E0D3-46DC-986C-E6A0C635846B}" dt="2025-03-22T05:38:34.283" v="110" actId="1076"/>
        <pc:sldMkLst>
          <pc:docMk/>
          <pc:sldMk cId="0" sldId="283"/>
        </pc:sldMkLst>
        <pc:spChg chg="mod">
          <ac:chgData name="Venkaiah Swamy" userId="0f471d04bc870eed" providerId="LiveId" clId="{5F6C8223-E0D3-46DC-986C-E6A0C635846B}" dt="2025-03-22T05:38:26.899" v="109" actId="1076"/>
          <ac:spMkLst>
            <pc:docMk/>
            <pc:sldMk cId="0" sldId="283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38:34.283" v="110" actId="1076"/>
          <ac:spMkLst>
            <pc:docMk/>
            <pc:sldMk cId="0" sldId="283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38:23.950" v="108" actId="1076"/>
          <ac:picMkLst>
            <pc:docMk/>
            <pc:sldMk cId="0" sldId="283"/>
            <ac:picMk id="3" creationId="{00000000-0000-0000-0000-000000000000}"/>
          </ac:picMkLst>
        </pc:picChg>
      </pc:sldChg>
      <pc:sldChg chg="modSp mod">
        <pc:chgData name="Venkaiah Swamy" userId="0f471d04bc870eed" providerId="LiveId" clId="{5F6C8223-E0D3-46DC-986C-E6A0C635846B}" dt="2025-03-22T05:39:12.104" v="133" actId="1076"/>
        <pc:sldMkLst>
          <pc:docMk/>
          <pc:sldMk cId="0" sldId="284"/>
        </pc:sldMkLst>
        <pc:spChg chg="mod">
          <ac:chgData name="Venkaiah Swamy" userId="0f471d04bc870eed" providerId="LiveId" clId="{5F6C8223-E0D3-46DC-986C-E6A0C635846B}" dt="2025-03-22T05:38:56.283" v="130" actId="20577"/>
          <ac:spMkLst>
            <pc:docMk/>
            <pc:sldMk cId="0" sldId="284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39:12.104" v="133" actId="1076"/>
          <ac:spMkLst>
            <pc:docMk/>
            <pc:sldMk cId="0" sldId="284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39:02.045" v="131" actId="1076"/>
          <ac:picMkLst>
            <pc:docMk/>
            <pc:sldMk cId="0" sldId="284"/>
            <ac:picMk id="3" creationId="{00000000-0000-0000-0000-000000000000}"/>
          </ac:picMkLst>
        </pc:picChg>
      </pc:sldChg>
      <pc:sldChg chg="del">
        <pc:chgData name="Venkaiah Swamy" userId="0f471d04bc870eed" providerId="LiveId" clId="{5F6C8223-E0D3-46DC-986C-E6A0C635846B}" dt="2025-03-22T05:38:45.566" v="112" actId="47"/>
        <pc:sldMkLst>
          <pc:docMk/>
          <pc:sldMk cId="0" sldId="285"/>
        </pc:sldMkLst>
      </pc:sldChg>
      <pc:sldChg chg="del">
        <pc:chgData name="Venkaiah Swamy" userId="0f471d04bc870eed" providerId="LiveId" clId="{5F6C8223-E0D3-46DC-986C-E6A0C635846B}" dt="2025-03-22T05:38:48.038" v="113" actId="47"/>
        <pc:sldMkLst>
          <pc:docMk/>
          <pc:sldMk cId="0" sldId="286"/>
        </pc:sldMkLst>
      </pc:sldChg>
      <pc:sldChg chg="modSp mod">
        <pc:chgData name="Venkaiah Swamy" userId="0f471d04bc870eed" providerId="LiveId" clId="{5F6C8223-E0D3-46DC-986C-E6A0C635846B}" dt="2025-03-22T05:39:36.747" v="156" actId="1076"/>
        <pc:sldMkLst>
          <pc:docMk/>
          <pc:sldMk cId="0" sldId="287"/>
        </pc:sldMkLst>
        <pc:spChg chg="mod">
          <ac:chgData name="Venkaiah Swamy" userId="0f471d04bc870eed" providerId="LiveId" clId="{5F6C8223-E0D3-46DC-986C-E6A0C635846B}" dt="2025-03-22T05:39:28.774" v="153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39:36.747" v="156" actId="1076"/>
          <ac:spMkLst>
            <pc:docMk/>
            <pc:sldMk cId="0" sldId="287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39:30.513" v="154" actId="1076"/>
          <ac:picMkLst>
            <pc:docMk/>
            <pc:sldMk cId="0" sldId="287"/>
            <ac:picMk id="3" creationId="{00000000-0000-0000-0000-000000000000}"/>
          </ac:picMkLst>
        </pc:picChg>
      </pc:sldChg>
      <pc:sldChg chg="modSp mod">
        <pc:chgData name="Venkaiah Swamy" userId="0f471d04bc870eed" providerId="LiveId" clId="{5F6C8223-E0D3-46DC-986C-E6A0C635846B}" dt="2025-03-22T05:40:21.269" v="180" actId="1076"/>
        <pc:sldMkLst>
          <pc:docMk/>
          <pc:sldMk cId="0" sldId="288"/>
        </pc:sldMkLst>
        <pc:spChg chg="mod">
          <ac:chgData name="Venkaiah Swamy" userId="0f471d04bc870eed" providerId="LiveId" clId="{5F6C8223-E0D3-46DC-986C-E6A0C635846B}" dt="2025-03-22T05:40:09.888" v="177" actId="20577"/>
          <ac:spMkLst>
            <pc:docMk/>
            <pc:sldMk cId="0" sldId="288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40:21.269" v="180" actId="1076"/>
          <ac:spMkLst>
            <pc:docMk/>
            <pc:sldMk cId="0" sldId="288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40:11.993" v="178" actId="1076"/>
          <ac:picMkLst>
            <pc:docMk/>
            <pc:sldMk cId="0" sldId="288"/>
            <ac:picMk id="3" creationId="{00000000-0000-0000-0000-000000000000}"/>
          </ac:picMkLst>
        </pc:picChg>
      </pc:sldChg>
      <pc:sldChg chg="modSp mod">
        <pc:chgData name="Venkaiah Swamy" userId="0f471d04bc870eed" providerId="LiveId" clId="{5F6C8223-E0D3-46DC-986C-E6A0C635846B}" dt="2025-03-22T05:44:59.794" v="332" actId="1076"/>
        <pc:sldMkLst>
          <pc:docMk/>
          <pc:sldMk cId="0" sldId="289"/>
        </pc:sldMkLst>
        <pc:spChg chg="mod">
          <ac:chgData name="Venkaiah Swamy" userId="0f471d04bc870eed" providerId="LiveId" clId="{5F6C8223-E0D3-46DC-986C-E6A0C635846B}" dt="2025-03-22T05:40:48.407" v="197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Venkaiah Swamy" userId="0f471d04bc870eed" providerId="LiveId" clId="{5F6C8223-E0D3-46DC-986C-E6A0C635846B}" dt="2025-03-22T05:40:58.071" v="201" actId="1076"/>
          <ac:spMkLst>
            <pc:docMk/>
            <pc:sldMk cId="0" sldId="289"/>
            <ac:spMk id="4" creationId="{00000000-0000-0000-0000-000000000000}"/>
          </ac:spMkLst>
        </pc:spChg>
        <pc:picChg chg="mod">
          <ac:chgData name="Venkaiah Swamy" userId="0f471d04bc870eed" providerId="LiveId" clId="{5F6C8223-E0D3-46DC-986C-E6A0C635846B}" dt="2025-03-22T05:44:59.794" v="332" actId="1076"/>
          <ac:picMkLst>
            <pc:docMk/>
            <pc:sldMk cId="0" sldId="289"/>
            <ac:picMk id="3" creationId="{00000000-0000-0000-0000-000000000000}"/>
          </ac:picMkLst>
        </pc:picChg>
      </pc:sldChg>
    </pc:docChg>
  </pc:docChgLst>
  <pc:docChgLst>
    <pc:chgData name="Venkaiah Swamy" userId="0f471d04bc870eed" providerId="LiveId" clId="{CD6BBFF0-C2D4-450E-BCFD-2AB24AAD916A}"/>
    <pc:docChg chg="custSel modSld">
      <pc:chgData name="Venkaiah Swamy" userId="0f471d04bc870eed" providerId="LiveId" clId="{CD6BBFF0-C2D4-450E-BCFD-2AB24AAD916A}" dt="2025-03-22T05:21:16.463" v="2"/>
      <pc:docMkLst>
        <pc:docMk/>
      </pc:docMkLst>
      <pc:sldChg chg="modSp mod">
        <pc:chgData name="Venkaiah Swamy" userId="0f471d04bc870eed" providerId="LiveId" clId="{CD6BBFF0-C2D4-450E-BCFD-2AB24AAD916A}" dt="2025-03-22T05:21:16.463" v="2"/>
        <pc:sldMkLst>
          <pc:docMk/>
          <pc:sldMk cId="0" sldId="256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57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58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59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0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1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2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3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3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4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4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5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5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6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6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7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7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Venkaiah Swamy" userId="0f471d04bc870eed" providerId="LiveId" clId="{CD6BBFF0-C2D4-450E-BCFD-2AB24AAD916A}" dt="2025-03-22T05:21:16.463" v="2"/>
        <pc:sldMkLst>
          <pc:docMk/>
          <pc:sldMk cId="0" sldId="268"/>
        </pc:sldMkLst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8"/>
            <ac:spMk id="2" creationId="{00000000-0000-0000-0000-000000000000}"/>
          </ac:spMkLst>
        </pc:spChg>
        <pc:spChg chg="mod">
          <ac:chgData name="Venkaiah Swamy" userId="0f471d04bc870eed" providerId="LiveId" clId="{CD6BBFF0-C2D4-450E-BCFD-2AB24AAD916A}" dt="2025-03-22T05:21:16.463" v="2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Rural Population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Chikkodi</c:v>
                </c:pt>
                <c:pt idx="1">
                  <c:v>Athani</c:v>
                </c:pt>
                <c:pt idx="2">
                  <c:v>Raibag</c:v>
                </c:pt>
                <c:pt idx="3">
                  <c:v>Gokak</c:v>
                </c:pt>
                <c:pt idx="4">
                  <c:v>Hukkeri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310057</c:v>
                </c:pt>
                <c:pt idx="1">
                  <c:v>324733</c:v>
                </c:pt>
                <c:pt idx="2">
                  <c:v>363599</c:v>
                </c:pt>
                <c:pt idx="3">
                  <c:v>291805</c:v>
                </c:pt>
                <c:pt idx="4">
                  <c:v>341645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6A-4120-B980-4DFB3BEEC1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Urban Population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Chikkodi</c:v>
                </c:pt>
                <c:pt idx="1">
                  <c:v>Athani</c:v>
                </c:pt>
                <c:pt idx="2">
                  <c:v>Raibag</c:v>
                </c:pt>
                <c:pt idx="3">
                  <c:v>Gokak</c:v>
                </c:pt>
                <c:pt idx="4">
                  <c:v>Hukkeri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46087</c:v>
                </c:pt>
                <c:pt idx="1">
                  <c:v>47842</c:v>
                </c:pt>
                <c:pt idx="2">
                  <c:v>41890</c:v>
                </c:pt>
                <c:pt idx="3">
                  <c:v>106587</c:v>
                </c:pt>
                <c:pt idx="4">
                  <c:v>57625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6A-4120-B980-4DFB3BEEC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2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0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27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4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7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2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0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nkaiahswamy462@gmail.com" TargetMode="External"/><Relationship Id="rId2" Type="http://schemas.openxmlformats.org/officeDocument/2006/relationships/hyperlink" Target="https://www.data.gov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05" y="207963"/>
            <a:ext cx="7773308" cy="2387600"/>
          </a:xfrm>
        </p:spPr>
        <p:txBody>
          <a:bodyPr>
            <a:normAutofit fontScale="90000"/>
          </a:bodyPr>
          <a:lstStyle/>
          <a:p>
            <a:r>
              <a:rPr dirty="0"/>
              <a:t>Rural and Urban Population &amp; Decadal Change (2011 Census)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005" y="2639604"/>
            <a:ext cx="7773308" cy="1655762"/>
          </a:xfrm>
        </p:spPr>
        <p:txBody>
          <a:bodyPr/>
          <a:lstStyle/>
          <a:p>
            <a:r>
              <a:rPr dirty="0"/>
              <a:t>Comprehensive Data Analysis &amp; 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264FC-3F27-7FB3-7F7C-7DF04B1D2F2C}"/>
              </a:ext>
            </a:extLst>
          </p:cNvPr>
          <p:cNvSpPr txBox="1"/>
          <p:nvPr/>
        </p:nvSpPr>
        <p:spPr>
          <a:xfrm>
            <a:off x="914400" y="3883742"/>
            <a:ext cx="7465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: K VENKAIAH SWAMY</a:t>
            </a:r>
          </a:p>
          <a:p>
            <a:r>
              <a:rPr lang="en-IN" dirty="0"/>
              <a:t>Source : </a:t>
            </a:r>
            <a:r>
              <a:rPr lang="en-IN" dirty="0">
                <a:hlinkClick r:id="rId2"/>
              </a:rPr>
              <a:t>https://www.data.gov.in/</a:t>
            </a:r>
            <a:endParaRPr lang="en-IN" dirty="0"/>
          </a:p>
          <a:p>
            <a:r>
              <a:rPr lang="en-IN" dirty="0"/>
              <a:t>Email: </a:t>
            </a:r>
            <a:r>
              <a:rPr lang="en-IN" dirty="0">
                <a:hlinkClick r:id="rId3"/>
              </a:rPr>
              <a:t>venkaiahswamy462@gmail.com</a:t>
            </a:r>
            <a:endParaRPr lang="en-IN" dirty="0"/>
          </a:p>
          <a:p>
            <a:r>
              <a:rPr lang="en-IN" dirty="0" err="1"/>
              <a:t>Linkedin</a:t>
            </a:r>
            <a:r>
              <a:rPr lang="en-IN" dirty="0"/>
              <a:t>: </a:t>
            </a:r>
          </a:p>
          <a:p>
            <a:r>
              <a:rPr lang="en-IN" dirty="0"/>
              <a:t>Phone: 9391323528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Variations in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Taluks have a balanced rural-urban population.</a:t>
            </a:r>
          </a:p>
          <a:p>
            <a:r>
              <a:t>Other Taluks show rapid urbanization with rural depopulation.</a:t>
            </a:r>
          </a:p>
          <a:p>
            <a:r>
              <a:t>Economic activity influences migration patterns.</a:t>
            </a:r>
          </a:p>
          <a:p>
            <a:r>
              <a:t>Infrastructure development correlates with urban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Urbanization on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Increased demand for housing, transportation, and utilities.</a:t>
            </a:r>
          </a:p>
          <a:p>
            <a:r>
              <a:t>Higher population density in urban areas.</a:t>
            </a:r>
          </a:p>
          <a:p>
            <a:r>
              <a:t>Strain on healthcare and educational facilities.</a:t>
            </a:r>
          </a:p>
          <a:p>
            <a:r>
              <a:t>Need for improved urban planning and resource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Visualisation 1</a:t>
            </a:r>
            <a:endParaRPr dirty="0"/>
          </a:p>
        </p:txBody>
      </p:sp>
      <p:pic>
        <p:nvPicPr>
          <p:cNvPr id="3" name="Picture 2" descr="visualiza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9" y="1828800"/>
            <a:ext cx="468302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8674" y="5732207"/>
            <a:ext cx="77162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This chart compares rural and urban population distributions across </a:t>
            </a:r>
            <a:endParaRPr lang="en-IN" dirty="0"/>
          </a:p>
          <a:p>
            <a:r>
              <a:rPr dirty="0"/>
              <a:t>different taluks, highlighting the dominance of rural areas.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0916" y="359913"/>
            <a:ext cx="7765321" cy="1326321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Visualisation 2 </a:t>
            </a:r>
            <a:endParaRPr dirty="0"/>
          </a:p>
        </p:txBody>
      </p:sp>
      <p:pic>
        <p:nvPicPr>
          <p:cNvPr id="3" name="Picture 2" descr="visualiza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45" y="1600200"/>
            <a:ext cx="4755687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8193" y="5513578"/>
            <a:ext cx="77587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A demographic analysis of the gender ratio in rural and urban areas, </a:t>
            </a:r>
            <a:endParaRPr lang="en-IN" dirty="0"/>
          </a:p>
          <a:p>
            <a:r>
              <a:rPr dirty="0"/>
              <a:t>showing the distribution of male and female populations.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3</a:t>
            </a:r>
            <a:endParaRPr dirty="0"/>
          </a:p>
        </p:txBody>
      </p:sp>
      <p:pic>
        <p:nvPicPr>
          <p:cNvPr id="3" name="Picture 2" descr="visualiza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4666872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4503" y="5496232"/>
            <a:ext cx="74140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bar chart compares the rural and urban growth rates to identify </a:t>
            </a:r>
            <a:endParaRPr lang="en-IN" dirty="0"/>
          </a:p>
          <a:p>
            <a:r>
              <a:rPr dirty="0"/>
              <a:t>which areas have seen faster development.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92" y="251239"/>
            <a:ext cx="7765321" cy="1326321"/>
          </a:xfrm>
        </p:spPr>
        <p:txBody>
          <a:bodyPr/>
          <a:lstStyle/>
          <a:p>
            <a:r>
              <a:rPr lang="en-IN" dirty="0"/>
              <a:t>Visualisation 4</a:t>
            </a:r>
            <a:endParaRPr dirty="0"/>
          </a:p>
        </p:txBody>
      </p:sp>
      <p:pic>
        <p:nvPicPr>
          <p:cNvPr id="3" name="Picture 2" descr="visualiza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85" y="1469922"/>
            <a:ext cx="3621829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5007" y="5506064"/>
            <a:ext cx="67337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comparative analysis of decadal growth variations, showing </a:t>
            </a:r>
            <a:endParaRPr lang="en-IN" dirty="0"/>
          </a:p>
          <a:p>
            <a:r>
              <a:rPr dirty="0"/>
              <a:t>which regions have had increasing or decreasing trends.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5</a:t>
            </a:r>
            <a:endParaRPr dirty="0"/>
          </a:p>
        </p:txBody>
      </p:sp>
      <p:pic>
        <p:nvPicPr>
          <p:cNvPr id="3" name="Picture 2" descr="visualiza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1735394"/>
            <a:ext cx="457805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3832" y="5602068"/>
            <a:ext cx="67045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histogram depicting the frequency distribution of rural and </a:t>
            </a:r>
            <a:endParaRPr lang="en-IN" dirty="0"/>
          </a:p>
          <a:p>
            <a:r>
              <a:rPr dirty="0"/>
              <a:t>urban populations, helping understand population spread.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 6</a:t>
            </a:r>
            <a:endParaRPr dirty="0"/>
          </a:p>
        </p:txBody>
      </p:sp>
      <p:pic>
        <p:nvPicPr>
          <p:cNvPr id="3" name="Picture 2" descr="visualiza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27" y="1737851"/>
            <a:ext cx="457805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9303" y="5602068"/>
            <a:ext cx="61337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correlation matrix analyzing the relationship between </a:t>
            </a:r>
            <a:endParaRPr lang="en-IN" dirty="0"/>
          </a:p>
          <a:p>
            <a:r>
              <a:rPr dirty="0"/>
              <a:t>urbanization levels and population growth trends.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Urbanization is expected to continue increasing.</a:t>
            </a:r>
          </a:p>
          <a:p>
            <a:r>
              <a:t>Rural-to-urban migration will shape population distribution.</a:t>
            </a:r>
          </a:p>
          <a:p>
            <a:r>
              <a:t>Sustainable development is necessary for balanced growth.</a:t>
            </a:r>
          </a:p>
          <a:p>
            <a:r>
              <a:t>Policy interventions can address regional disparities.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provides valuable insights into population dynamics.</a:t>
            </a:r>
          </a:p>
          <a:p>
            <a:r>
              <a:t>Urbanization trends highlight key migration patterns.</a:t>
            </a:r>
          </a:p>
          <a:p>
            <a:r>
              <a:t>Infrastructure and policy planning are essential for sustainable growth.</a:t>
            </a:r>
          </a:p>
          <a:p>
            <a:r>
              <a:t>Future studies can enhance predictive models for urban expansion.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provides insights into rural and urban population distribution.</a:t>
            </a:r>
          </a:p>
          <a:p>
            <a:r>
              <a:t>It helps analyze urbanization trends, demographic shifts, and population growth.</a:t>
            </a:r>
          </a:p>
          <a:p>
            <a:r>
              <a:t>Data is based on the 2011 Census and includes decadal change statistics.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population statistics for rural and urban areas.</a:t>
            </a:r>
          </a:p>
          <a:p>
            <a:r>
              <a:t>Gender-wise breakdown of population data.</a:t>
            </a:r>
          </a:p>
          <a:p>
            <a:r>
              <a:t>Decadal growth trends for urbanization analysis.</a:t>
            </a:r>
          </a:p>
          <a:p>
            <a:r>
              <a:t>Useful for policy-making, research, and economic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Columns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Taluks: Names of administrative regions.</a:t>
            </a:r>
          </a:p>
          <a:p>
            <a:r>
              <a:t>Population 2011: Rural and urban counts, separated by gender.</a:t>
            </a:r>
          </a:p>
          <a:p>
            <a:r>
              <a:t>Total Population 2011: Combined rural and urban population.</a:t>
            </a:r>
          </a:p>
          <a:p>
            <a:r>
              <a:t>Decadal Change Percentage: Growth trends from 2001 to 2011.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Government planning: Infrastructure and resource allocation.</a:t>
            </a:r>
          </a:p>
          <a:p>
            <a:r>
              <a:t>Urbanization studies: Analyzing rural-to-urban migration.</a:t>
            </a:r>
          </a:p>
          <a:p>
            <a:r>
              <a:t>Economic development: Identifying high-growth regions.</a:t>
            </a:r>
          </a:p>
          <a:p>
            <a:r>
              <a:t>Educational &amp; healthcare planning: Determining service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population growth is faster than rural growth.</a:t>
            </a:r>
          </a:p>
          <a:p>
            <a:r>
              <a:t>Migration trends indicate increased urbanization.</a:t>
            </a:r>
          </a:p>
          <a:p>
            <a:r>
              <a:t>Some Taluks have over 20% urban population growth in a decade.</a:t>
            </a:r>
          </a:p>
          <a:p>
            <a:r>
              <a:t>Useful for forecasting future population shifts.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Rural vs. Urban Population (Sample Data)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40568"/>
              </p:ext>
            </p:extLst>
          </p:nvPr>
        </p:nvGraphicFramePr>
        <p:xfrm>
          <a:off x="914400" y="1931006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Urbanization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areas are expanding significantly in many Taluks.</a:t>
            </a:r>
          </a:p>
          <a:p>
            <a:r>
              <a:t>Some regions have over 20% urban population growth.</a:t>
            </a:r>
          </a:p>
          <a:p>
            <a:r>
              <a:t>Rural population growth is slower, indicating migration.</a:t>
            </a:r>
          </a:p>
          <a:p>
            <a:r>
              <a:t>Data helps in predicting future urban expansion.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Rural vs. Urban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areas have a higher decadal growth rate than rural areas.</a:t>
            </a:r>
          </a:p>
          <a:p>
            <a:r>
              <a:t>Some rural areas are experiencing population decline.</a:t>
            </a:r>
          </a:p>
          <a:p>
            <a:r>
              <a:t>Migration from rural to urban areas is a key driver of growth.</a:t>
            </a:r>
          </a:p>
          <a:p>
            <a:r>
              <a:t>Regional variations exist based on economic opportunities.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592</Words>
  <Application>Microsoft Office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Rural and Urban Population &amp; Decadal Change (2011 Census)</vt:lpstr>
      <vt:lpstr>Introduction</vt:lpstr>
      <vt:lpstr>Key Features</vt:lpstr>
      <vt:lpstr>Dataset Columns Breakdown</vt:lpstr>
      <vt:lpstr>Use Cases of the Dataset</vt:lpstr>
      <vt:lpstr>Key Insights from the Data</vt:lpstr>
      <vt:lpstr>Rural vs. Urban Population (Sample Data)</vt:lpstr>
      <vt:lpstr>Urbanization Trends</vt:lpstr>
      <vt:lpstr>Rural vs. Urban Growth Rate</vt:lpstr>
      <vt:lpstr>Regional Variations in Population</vt:lpstr>
      <vt:lpstr>Impact of Urbanization on Infrastructure</vt:lpstr>
      <vt:lpstr>Visualisation 1</vt:lpstr>
      <vt:lpstr>Visualisation 2 </vt:lpstr>
      <vt:lpstr>Visualisation 3</vt:lpstr>
      <vt:lpstr>Visualisation 4</vt:lpstr>
      <vt:lpstr>Visualisation 5</vt:lpstr>
      <vt:lpstr>Visualisation 6</vt:lpstr>
      <vt:lpstr>Future Projections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Venkaiah Swamy</cp:lastModifiedBy>
  <cp:revision>1</cp:revision>
  <dcterms:created xsi:type="dcterms:W3CDTF">2013-01-27T09:14:16Z</dcterms:created>
  <dcterms:modified xsi:type="dcterms:W3CDTF">2025-03-22T05:45:00Z</dcterms:modified>
  <cp:category/>
</cp:coreProperties>
</file>