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07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59AC-DDAA-4D45-9428-46109DCB2BA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58EF-3F8A-4780-816A-585CB7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59AC-DDAA-4D45-9428-46109DCB2BA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58EF-3F8A-4780-816A-585CB7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5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59AC-DDAA-4D45-9428-46109DCB2BA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58EF-3F8A-4780-816A-585CB7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5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59AC-DDAA-4D45-9428-46109DCB2BA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58EF-3F8A-4780-816A-585CB7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59AC-DDAA-4D45-9428-46109DCB2BA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58EF-3F8A-4780-816A-585CB7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4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59AC-DDAA-4D45-9428-46109DCB2BA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58EF-3F8A-4780-816A-585CB7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9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59AC-DDAA-4D45-9428-46109DCB2BA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58EF-3F8A-4780-816A-585CB7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59AC-DDAA-4D45-9428-46109DCB2BA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58EF-3F8A-4780-816A-585CB7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59AC-DDAA-4D45-9428-46109DCB2BA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58EF-3F8A-4780-816A-585CB7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59AC-DDAA-4D45-9428-46109DCB2BA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58EF-3F8A-4780-816A-585CB7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9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59AC-DDAA-4D45-9428-46109DCB2BA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58EF-3F8A-4780-816A-585CB7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3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59AC-DDAA-4D45-9428-46109DCB2BAA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C58EF-3F8A-4780-816A-585CB7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7/75/Bureau_of_Reclamation_regions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60" b="28539"/>
          <a:stretch/>
        </p:blipFill>
        <p:spPr bwMode="auto">
          <a:xfrm>
            <a:off x="1088355" y="3096043"/>
            <a:ext cx="1837491" cy="1514476"/>
          </a:xfrm>
          <a:prstGeom prst="rect">
            <a:avLst/>
          </a:prstGeom>
          <a:noFill/>
          <a:effectLst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nd Coulee Dam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1" t="20525" r="22820" b="14505"/>
          <a:stretch/>
        </p:blipFill>
        <p:spPr bwMode="auto">
          <a:xfrm>
            <a:off x="3110080" y="3070642"/>
            <a:ext cx="1685354" cy="158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238408" y="3112988"/>
            <a:ext cx="1666875" cy="1497568"/>
            <a:chOff x="8331200" y="-212725"/>
            <a:chExt cx="6096000" cy="4572000"/>
          </a:xfrm>
          <a:scene3d>
            <a:camera prst="perspectiveContrastingLeftFacing"/>
            <a:lightRig rig="threePt" dir="t"/>
          </a:scene3d>
        </p:grpSpPr>
        <p:pic>
          <p:nvPicPr>
            <p:cNvPr id="1030" name="Picture 6" descr="http://www.usbr.gov/pn/hydromet/boipay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200" y="-212725"/>
              <a:ext cx="6096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8343900" y="-203200"/>
              <a:ext cx="762000" cy="20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20100" y="3492500"/>
              <a:ext cx="723900" cy="854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31200" y="3479799"/>
              <a:ext cx="723900" cy="854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2" name="Picture 8" descr="http://cdn.sencha.com/img/20150701-SenchaWebAppMgmtPlatformDeviceLocku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286" y="3898900"/>
            <a:ext cx="1104084" cy="68621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70904" y="3070643"/>
            <a:ext cx="1666874" cy="307557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17990" y="3070643"/>
            <a:ext cx="1666874" cy="307557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RWIS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93118" y="3070643"/>
            <a:ext cx="1666874" cy="307557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Tools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0904" y="3070643"/>
            <a:ext cx="1666874" cy="158226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07130" y="3070643"/>
            <a:ext cx="1666874" cy="158226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94577" y="3062150"/>
            <a:ext cx="1666874" cy="158226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9365" t="44462" r="76508" b="31755"/>
          <a:stretch/>
        </p:blipFill>
        <p:spPr>
          <a:xfrm>
            <a:off x="1170905" y="1244600"/>
            <a:ext cx="1670106" cy="15816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/>
          <a:srcRect l="41548" t="44462" r="44365" b="32011"/>
          <a:stretch/>
        </p:blipFill>
        <p:spPr>
          <a:xfrm>
            <a:off x="3107130" y="1261631"/>
            <a:ext cx="1665558" cy="15646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/>
          <a:srcRect l="25227" t="44463" r="60606" b="31762"/>
          <a:stretch/>
        </p:blipFill>
        <p:spPr>
          <a:xfrm>
            <a:off x="5038807" y="1253420"/>
            <a:ext cx="1674870" cy="15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Department of Interior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Rocha, Jonathan T</dc:creator>
  <cp:lastModifiedBy>Rocha, Jonathan T</cp:lastModifiedBy>
  <cp:revision>3</cp:revision>
  <dcterms:created xsi:type="dcterms:W3CDTF">2016-08-09T15:00:54Z</dcterms:created>
  <dcterms:modified xsi:type="dcterms:W3CDTF">2016-08-09T15:24:15Z</dcterms:modified>
</cp:coreProperties>
</file>