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51A9-6FA1-4F50-948B-8535FFC3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95092-0AF1-406F-9E5D-D7A60974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B585-7C8C-4A38-BD3B-CEC9475D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4454-9DDE-485A-947F-DB006D33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8662-B0A2-48BC-A1CE-0ACD2C46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0EDA-0AC6-4742-B2F6-4B888ABE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76616-EFF4-46CC-A56A-71DF7649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529D-260F-41A0-BF79-6E567F2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8DE5-A21C-453F-8ADB-4CEC7E1E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7920-9873-440E-B3C7-892B4B6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4121-7FA1-453C-B9C0-68BBDD5A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E73B6-BB53-4B50-AC7A-0E79AE48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55CA-86F3-4684-B01E-3CE7C005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E391-CA84-4478-90D3-FA65E4F9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B2EE-543C-4BB3-8240-7049C00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027-E147-4B1D-8673-5A62FBF4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03A1-1154-4B88-97A0-05AA151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EC1D-ECF1-4B74-B85B-2DDF4A7D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1B1D-8C15-4391-B11C-213E532E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60B67-3431-4E3B-958B-85EB8B9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B904-D578-4C62-BD53-021A65A1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357A-47E1-4A76-B025-BA295809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4C55-2E2F-4075-8E22-7952018F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1706-3CA1-4A93-93B3-18BE80DC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3177-7DCF-4205-8D17-E6C4E680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1D8-074D-4694-B312-F40F62B8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6E8-E5F9-4354-A383-0F4CE87B3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5ABF-06DD-4695-B63E-AB0C7815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2111-C732-4587-B844-8927DA03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8C00-C0F3-4043-A7A7-DE509231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28D-0B3C-4D8E-A2BF-AAC0923D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6BC9-4DDF-47BE-B6B4-5018CE17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8A0D-8E26-4B22-A8B6-06713CD3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20CE-00E3-4721-9197-62053FFE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6372-6D9C-4F34-AE57-64552E0F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CEE7-18CA-472D-AC8F-442E35D1E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AE0DD-CBFB-4E98-AECE-11688942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0413-FED5-4E1D-B624-C0974C8E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FEA3E-DD04-447F-8A38-CED8D4EA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AA0-4645-47ED-8719-B0BF413C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4C774-8B1A-493E-986C-590D9372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829F-7662-43C1-ADF8-263BF604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2054-577F-4B5C-93EF-C59D92A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3C045-8D6D-4830-9D3A-E056679B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6A76-496A-4A32-B977-B56D2362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B168A-CF54-40CC-A51D-70AB5EA6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2375-B885-4245-B3C8-A637E3B2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97E1-0A30-41E8-B76F-19879931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1CFA5-BD1F-49AE-9353-17C22356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83A75-E322-48F6-9D95-6B4F5B2F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19625-9841-4B5E-BFF0-92DFFF2A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E34B1-B86F-4140-90CD-DC7CFC1D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E59-313E-4B0A-9628-C61B313D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DE25A-95DA-4DE0-AFF6-1F3BA666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7EE06-97FD-44EA-B02A-7EAD78B8A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A192-84BA-4625-AEF7-95A3FB4B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B1C0B-2EB6-47DD-AAEE-A8360F2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776B-792E-4A60-89AE-D2A3B5E6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3882-875B-4856-B010-FF8B6E87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04B4-1971-4228-85E3-E77627A4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6501-55CB-41C1-99EA-15FB7382A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979E-807D-4C98-BA44-F5CFFDE418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6AA-8095-4373-961E-43A62C5FF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9D98-83B0-4A17-993F-2EDC02E5F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8624-397C-40CC-A49D-8D5F21C5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9EFC-A3C2-4306-B548-C0E79415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235544"/>
            <a:ext cx="10515600" cy="743106"/>
          </a:xfrm>
        </p:spPr>
        <p:txBody>
          <a:bodyPr/>
          <a:lstStyle/>
          <a:p>
            <a:r>
              <a:rPr lang="en-US" dirty="0"/>
              <a:t>Bot Project Architecture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A366D0-9484-4688-90CC-5C260A5BE139}"/>
              </a:ext>
            </a:extLst>
          </p:cNvPr>
          <p:cNvGrpSpPr/>
          <p:nvPr/>
        </p:nvGrpSpPr>
        <p:grpSpPr>
          <a:xfrm>
            <a:off x="614041" y="1162975"/>
            <a:ext cx="11211015" cy="5477523"/>
            <a:chOff x="614041" y="1162975"/>
            <a:chExt cx="11211015" cy="54775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0F5D29-6E34-4882-BA7D-9A42E8A74A0D}"/>
                </a:ext>
              </a:extLst>
            </p:cNvPr>
            <p:cNvSpPr/>
            <p:nvPr/>
          </p:nvSpPr>
          <p:spPr>
            <a:xfrm>
              <a:off x="614041" y="1162975"/>
              <a:ext cx="9382217" cy="142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42AF1E-9DE9-44BB-9FC5-8E5F35E52343}"/>
                </a:ext>
              </a:extLst>
            </p:cNvPr>
            <p:cNvSpPr/>
            <p:nvPr/>
          </p:nvSpPr>
          <p:spPr>
            <a:xfrm>
              <a:off x="1029811" y="1429305"/>
              <a:ext cx="1464816" cy="6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Binance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3246DE-82FF-4681-9055-C80EF2308798}"/>
                </a:ext>
              </a:extLst>
            </p:cNvPr>
            <p:cNvSpPr/>
            <p:nvPr/>
          </p:nvSpPr>
          <p:spPr>
            <a:xfrm>
              <a:off x="2910397" y="1429305"/>
              <a:ext cx="1464816" cy="6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Bitrex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FB6CD7-37BC-44DD-A10D-1D29B7EC8017}"/>
                </a:ext>
              </a:extLst>
            </p:cNvPr>
            <p:cNvSpPr/>
            <p:nvPr/>
          </p:nvSpPr>
          <p:spPr>
            <a:xfrm>
              <a:off x="4669655" y="1429305"/>
              <a:ext cx="1464816" cy="6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Poloniex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8EE864-B6F7-47B5-94B8-D1C25A28C29C}"/>
                </a:ext>
              </a:extLst>
            </p:cNvPr>
            <p:cNvSpPr/>
            <p:nvPr/>
          </p:nvSpPr>
          <p:spPr>
            <a:xfrm>
              <a:off x="8115671" y="1429305"/>
              <a:ext cx="1464816" cy="6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B86560-3846-4919-8857-A7071E0AF0D4}"/>
                </a:ext>
              </a:extLst>
            </p:cNvPr>
            <p:cNvSpPr/>
            <p:nvPr/>
          </p:nvSpPr>
          <p:spPr>
            <a:xfrm>
              <a:off x="6782541" y="1704513"/>
              <a:ext cx="97655" cy="106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EA191B-2271-4F14-9AC9-EBE5509E3BCB}"/>
                </a:ext>
              </a:extLst>
            </p:cNvPr>
            <p:cNvSpPr/>
            <p:nvPr/>
          </p:nvSpPr>
          <p:spPr>
            <a:xfrm>
              <a:off x="6961575" y="1705987"/>
              <a:ext cx="97655" cy="106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F46116-E0A5-4FE2-B659-565F8D3D19FB}"/>
                </a:ext>
              </a:extLst>
            </p:cNvPr>
            <p:cNvSpPr/>
            <p:nvPr/>
          </p:nvSpPr>
          <p:spPr>
            <a:xfrm>
              <a:off x="7165760" y="1705987"/>
              <a:ext cx="97655" cy="106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89F8B-8338-4DF4-9DE9-1295B22F7482}"/>
                </a:ext>
              </a:extLst>
            </p:cNvPr>
            <p:cNvSpPr txBox="1"/>
            <p:nvPr/>
          </p:nvSpPr>
          <p:spPr>
            <a:xfrm>
              <a:off x="10147178" y="1704513"/>
              <a:ext cx="16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Agents/Plugins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A17CF1-3ABA-4E94-8284-9AA1E6B1F87B}"/>
                </a:ext>
              </a:extLst>
            </p:cNvPr>
            <p:cNvSpPr/>
            <p:nvPr/>
          </p:nvSpPr>
          <p:spPr>
            <a:xfrm>
              <a:off x="651027" y="3259583"/>
              <a:ext cx="9345231" cy="142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53225-C1D3-4AAE-9E41-04BD5B976FAF}"/>
                </a:ext>
              </a:extLst>
            </p:cNvPr>
            <p:cNvSpPr txBox="1"/>
            <p:nvPr/>
          </p:nvSpPr>
          <p:spPr>
            <a:xfrm>
              <a:off x="10147178" y="3785130"/>
              <a:ext cx="129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Framework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4183D6-4DB8-4164-8E76-AB2F32B5B95E}"/>
                </a:ext>
              </a:extLst>
            </p:cNvPr>
            <p:cNvSpPr/>
            <p:nvPr/>
          </p:nvSpPr>
          <p:spPr>
            <a:xfrm>
              <a:off x="1306496" y="3525920"/>
              <a:ext cx="2546413" cy="876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Algo</a:t>
              </a:r>
              <a:r>
                <a:rPr lang="en-US" dirty="0"/>
                <a:t> Patterns</a:t>
              </a:r>
            </a:p>
          </p:txBody>
        </p:sp>
        <p:sp>
          <p:nvSpPr>
            <p:cNvPr id="16" name="Arrow: Up-Down 15">
              <a:extLst>
                <a:ext uri="{FF2B5EF4-FFF2-40B4-BE49-F238E27FC236}">
                  <a16:creationId xmlns:a16="http://schemas.microsoft.com/office/drawing/2014/main" id="{0AC90600-753F-484C-86D3-B41299CB16C1}"/>
                </a:ext>
              </a:extLst>
            </p:cNvPr>
            <p:cNvSpPr/>
            <p:nvPr/>
          </p:nvSpPr>
          <p:spPr>
            <a:xfrm>
              <a:off x="4669655" y="2654423"/>
              <a:ext cx="168675" cy="54153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53ED20-EA4A-4187-9BE4-479A28D4EC12}"/>
                </a:ext>
              </a:extLst>
            </p:cNvPr>
            <p:cNvSpPr/>
            <p:nvPr/>
          </p:nvSpPr>
          <p:spPr>
            <a:xfrm>
              <a:off x="5548543" y="3517041"/>
              <a:ext cx="2567127" cy="876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Processing</a:t>
              </a: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8F9F4AE4-ED38-47B5-8041-1D7E5DD58D70}"/>
                </a:ext>
              </a:extLst>
            </p:cNvPr>
            <p:cNvSpPr/>
            <p:nvPr/>
          </p:nvSpPr>
          <p:spPr>
            <a:xfrm>
              <a:off x="6294266" y="5379869"/>
              <a:ext cx="985421" cy="126062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82CA63-210A-4E30-B0E5-188583DE6BD6}"/>
                </a:ext>
              </a:extLst>
            </p:cNvPr>
            <p:cNvSpPr txBox="1"/>
            <p:nvPr/>
          </p:nvSpPr>
          <p:spPr>
            <a:xfrm>
              <a:off x="7442448" y="5825517"/>
              <a:ext cx="129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  <p:sp>
          <p:nvSpPr>
            <p:cNvPr id="21" name="Arrow: Up-Down 20">
              <a:extLst>
                <a:ext uri="{FF2B5EF4-FFF2-40B4-BE49-F238E27FC236}">
                  <a16:creationId xmlns:a16="http://schemas.microsoft.com/office/drawing/2014/main" id="{83B27213-E779-4F65-AF73-55652A23DAA1}"/>
                </a:ext>
              </a:extLst>
            </p:cNvPr>
            <p:cNvSpPr/>
            <p:nvPr/>
          </p:nvSpPr>
          <p:spPr>
            <a:xfrm>
              <a:off x="6684886" y="4429329"/>
              <a:ext cx="179038" cy="88100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E5C59B7C-BD1A-4E65-8BD9-CEF0EF7F97AA}"/>
                </a:ext>
              </a:extLst>
            </p:cNvPr>
            <p:cNvSpPr/>
            <p:nvPr/>
          </p:nvSpPr>
          <p:spPr>
            <a:xfrm>
              <a:off x="4065973" y="3852907"/>
              <a:ext cx="1242874" cy="26604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Bot 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Varanasi, Chandra Sekhar</dc:creator>
  <cp:lastModifiedBy>Varanasi, Chandra Sekhar</cp:lastModifiedBy>
  <cp:revision>6</cp:revision>
  <dcterms:created xsi:type="dcterms:W3CDTF">2018-05-05T15:59:55Z</dcterms:created>
  <dcterms:modified xsi:type="dcterms:W3CDTF">2018-05-05T16:18:28Z</dcterms:modified>
</cp:coreProperties>
</file>