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1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CAPSTONE PROJECT</a:t>
            </a:r>
            <a:br>
              <a:rPr lang="en-IN" altLang="en-US"/>
            </a:br>
            <a:r>
              <a:rPr lang="en-IN" altLang="en-US"/>
              <a:t>Mobile Product Reviews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r>
              <a:rPr lang="en-IN" altLang="en-US"/>
              <a:t>Approach &amp; Observations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r>
              <a:rPr lang="en-IN" altLang="en-US"/>
              <a:t>Approach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958215"/>
            <a:ext cx="9500235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/>
              <a:t>- Data Capture using Web Scraping Tool</a:t>
            </a:r>
            <a:endParaRPr lang="en-IN" altLang="en-US"/>
          </a:p>
          <a:p>
            <a:r>
              <a:rPr lang="en-IN" altLang="en-US"/>
              <a:t>- Manual Data Labelling - by Product / Delivery / Service / Vendor / Others</a:t>
            </a:r>
            <a:endParaRPr lang="en-IN" altLang="en-US"/>
          </a:p>
          <a:p>
            <a:r>
              <a:rPr lang="en-IN" altLang="en-US"/>
              <a:t>- Data Procesing :</a:t>
            </a:r>
            <a:endParaRPr lang="en-IN" altLang="en-US"/>
          </a:p>
          <a:p>
            <a:r>
              <a:rPr lang="en-IN" altLang="en-US"/>
              <a:t>	- Feature Extraction ( #Words, # Characters, # Numerics, # Special Characters etc)</a:t>
            </a:r>
            <a:endParaRPr lang="en-IN" altLang="en-US"/>
          </a:p>
          <a:p>
            <a:r>
              <a:rPr lang="en-IN" altLang="en-US"/>
              <a:t>              - Data Treatment - Lower case, </a:t>
            </a:r>
            <a:endParaRPr lang="en-IN" altLang="en-US"/>
          </a:p>
          <a:p>
            <a:r>
              <a:rPr lang="en-IN" altLang="en-US"/>
              <a:t>                                            Special Characters removal, </a:t>
            </a:r>
            <a:endParaRPr lang="en-IN" altLang="en-US"/>
          </a:p>
          <a:p>
            <a:r>
              <a:rPr lang="en-IN" altLang="en-US"/>
              <a:t>                                            Stop Words removal, </a:t>
            </a:r>
            <a:endParaRPr lang="en-IN" altLang="en-US"/>
          </a:p>
          <a:p>
            <a:r>
              <a:rPr lang="en-IN" altLang="en-US"/>
              <a:t>                                            Frequent Words Removal, </a:t>
            </a:r>
            <a:endParaRPr lang="en-IN" altLang="en-US"/>
          </a:p>
          <a:p>
            <a:r>
              <a:rPr lang="en-IN" altLang="en-US"/>
              <a:t>                                            Rare Words removal</a:t>
            </a:r>
            <a:endParaRPr lang="en-IN" altLang="en-US"/>
          </a:p>
          <a:p>
            <a:r>
              <a:rPr lang="en-IN" altLang="en-US"/>
              <a:t>			 Lemmation</a:t>
            </a:r>
            <a:endParaRPr lang="en-IN" altLang="en-US"/>
          </a:p>
          <a:p>
            <a:r>
              <a:rPr lang="en-IN" altLang="en-US"/>
              <a:t>               - Data Transformation </a:t>
            </a:r>
            <a:endParaRPr lang="en-IN" altLang="en-US"/>
          </a:p>
          <a:p>
            <a:r>
              <a:rPr lang="en-IN" altLang="en-US"/>
              <a:t>			Bigrams</a:t>
            </a:r>
            <a:endParaRPr lang="en-IN" altLang="en-US"/>
          </a:p>
          <a:p>
            <a:r>
              <a:rPr lang="en-IN" altLang="en-US"/>
              <a:t>			</a:t>
            </a:r>
            <a:endParaRPr lang="en-IN" altLang="en-US"/>
          </a:p>
          <a:p>
            <a:r>
              <a:rPr lang="en-IN" altLang="en-US"/>
              <a:t>- Model Building 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          </a:t>
            </a:r>
            <a:endParaRPr lang="en-IN" altLang="en-US"/>
          </a:p>
          <a:p>
            <a:r>
              <a:rPr lang="en-IN" altLang="en-US"/>
              <a:t>	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r>
              <a:rPr lang="en-IN" altLang="en-US"/>
              <a:t>Challenges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Data Extraction had to be done in multiple iterations since the tool could extract a maximum of 2000 records at a time</a:t>
            </a:r>
            <a:endParaRPr lang="en-US" sz="2000"/>
          </a:p>
          <a:p>
            <a:r>
              <a:rPr lang="en-US" sz="2000"/>
              <a:t>Some of the columns are redundant information like "Verified Purchase"</a:t>
            </a:r>
            <a:endParaRPr lang="en-US" sz="2000"/>
          </a:p>
          <a:p>
            <a:r>
              <a:rPr lang="en-US" sz="2000"/>
              <a:t>When checking for Frequently occuring words, some of the words are specific Product features and need to be retained  like - Battery, Camera, Screen, Budget, Price</a:t>
            </a:r>
            <a:endParaRPr lang="en-US" sz="2000"/>
          </a:p>
          <a:p>
            <a:r>
              <a:rPr lang="en-US" sz="2000"/>
              <a:t>Special Characters were present in considerable number of records</a:t>
            </a:r>
            <a:endParaRPr lang="en-US" sz="2000"/>
          </a:p>
          <a:p>
            <a:r>
              <a:rPr lang="en-US" sz="2000"/>
              <a:t>Nearly 85% of the recent data are specific to Product</a:t>
            </a:r>
            <a:endParaRPr lang="en-US" sz="2000"/>
          </a:p>
          <a:p>
            <a:r>
              <a:rPr lang="en-US" sz="2000"/>
              <a:t>Some of the review comments are referring to multiple factors like Product, After sales Service, Delivery, Seller.</a:t>
            </a:r>
            <a:endParaRPr lang="en-US" sz="2000"/>
          </a:p>
          <a:p>
            <a:r>
              <a:rPr lang="en-IN" altLang="en-US" sz="2000"/>
              <a:t>Brand Loyalty comments - Biased data</a:t>
            </a:r>
            <a:endParaRPr lang="en-US" sz="2000"/>
          </a:p>
          <a:p>
            <a:r>
              <a:rPr lang="en-IN" altLang="en-US" sz="2000"/>
              <a:t>Some Political and irrelevant comments</a:t>
            </a:r>
            <a:endParaRPr lang="en-IN" altLang="en-US" sz="2000"/>
          </a:p>
          <a:p>
            <a:endParaRPr lang="en-IN" altLang="en-US" sz="2000"/>
          </a:p>
        </p:txBody>
      </p:sp>
      <p:graphicFrame>
        <p:nvGraphicFramePr>
          <p:cNvPr id="4" name="Table 3"/>
          <p:cNvGraphicFramePr/>
          <p:nvPr/>
        </p:nvGraphicFramePr>
        <p:xfrm>
          <a:off x="842963" y="5140325"/>
          <a:ext cx="10506075" cy="55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225"/>
                <a:gridCol w="6543675"/>
                <a:gridCol w="1400175"/>
              </a:tblGrid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Review_Subject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Review_Detail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Rating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Nagendra Modi Jindabad..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Indian should be learn something from china. Pls respect NaRendra modi and follow their world "make in Indian" Chinese people beating India people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r>
              <a:rPr lang="en-IN" altLang="en-US">
                <a:sym typeface="+mn-ea"/>
              </a:rPr>
              <a:t>Challenges 							Contd..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63600" y="1318260"/>
          <a:ext cx="8139430" cy="268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505"/>
                <a:gridCol w="2919730"/>
                <a:gridCol w="1814195"/>
              </a:tblGrid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Review_Subject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Review_Detail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Rating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Budget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battery life is not good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mobile in this price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Price is very iffective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Excellent phone in this range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looking and battery of this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Camera quality is very good and smooth design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His picture and sound is so good.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buy worth formoney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09600" y="949960"/>
            <a:ext cx="10247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Some of the review comments provides the context Only when combined with the review Subject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r>
              <a:rPr lang="en-IN" altLang="en-US">
                <a:sym typeface="+mn-ea"/>
              </a:rPr>
              <a:t>Challenges 							Contd..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949960"/>
            <a:ext cx="102476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Some of the review comments provides the context Only when combined with the review Subject</a:t>
            </a: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>
                <a:sym typeface="+mn-ea"/>
              </a:rPr>
              <a:t>    (Sample records)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797560" y="2088515"/>
          <a:ext cx="9872345" cy="268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675"/>
                <a:gridCol w="3541395"/>
                <a:gridCol w="2200275"/>
              </a:tblGrid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Review_Subject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Review_Detail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Rating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Budget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battery life is not good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mobile in this price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Price is very iffective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Excellent phone in this range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looking and battery of this phne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Camera quality is very good and smooth design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His picture and sound is so good.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buy worth formoney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Good phone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p>
            <a:r>
              <a:rPr lang="en-IN" altLang="en-US">
                <a:sym typeface="+mn-ea"/>
              </a:rPr>
              <a:t>Challenges 							Contd..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63600" y="1318260"/>
          <a:ext cx="10314940" cy="453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460"/>
                <a:gridCol w="3700145"/>
                <a:gridCol w="2299335"/>
              </a:tblGrid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Review_Subject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Review_Detail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Rating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Awsm phn yrr.. mi5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Agar app ek budget phone lena chahte ho to only redmi 5 i use this from 1 month . Before redmi 5 i using iphone 6 from a long time but when i invest in this redmi 5 i see nit any special different between iphn &amp; mi5. Owsm phn. No hanging, unlimited feutres, good looking, slim, black. &amp; Battery life is also very very very greate fast charging long life.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One Star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FAaltu set hai mat lo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ghatiya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ekdam bekar hai bhai maine apne papa k liye mangwaya tha 1 month mein hi khrab ho gaya.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Affordable priceðŸ˜ðŸ˜ðŸ˜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Bht acha mobile h... me august 1st week me ye mbl liye the 2 monts hone ko h pr koi problem nai h avi tak its battery lyfe also good.....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Five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bhot bhot acha phone ha and good loking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Okay okay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Achcha h but love my honor 7x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Do ghante me garam ho gaya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Ak dam bakvass he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Five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Ek Dum jhakss phone hai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Hjj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By ij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Bill Nahi mila hai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Bill Nahi mila hai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Five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Achi mobie h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09600" y="949960"/>
            <a:ext cx="8596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Review comments in Local / Native language ( non-English)    - Sample Records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6295" y="1461135"/>
          <a:ext cx="109728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340"/>
                <a:gridCol w="4554220"/>
                <a:gridCol w="1539240"/>
              </a:tblGrid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Review_Subject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Review_Detail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Rating</a:t>
                      </a:r>
                      <a:endParaRPr lang="en-US" sz="1100" b="1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It's transparent cover is very bad so can't buy it I am suggesting.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 like this phone tooooo much. It's design is so good and it's camera is supper dupper But it's free transparent cover is too bad. But I like the phone.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Very bad front camera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The camera quality is very poor.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Especially Front camera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It's been very disappointing.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Handset is just ok on this Price.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Packaging was very bad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Nice mobile but packaging of the seller too much bad.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Picture quality bad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Pictures quality not good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Sound quality bad after 6 months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Battery quality is poor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Mi Zindabad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Very good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Very bad amazon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Very poor very bad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5.0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Overall not bad but Is good compared to other company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Improve sounds quality because we have put full while roaming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Battery backup is to improve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4.0 out of 5 stars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itle 4"/>
          <p:cNvSpPr>
            <a:spLocks noGrp="1"/>
          </p:cNvSpPr>
          <p:nvPr/>
        </p:nvSpPr>
        <p:spPr>
          <a:xfrm>
            <a:off x="736600" y="317500"/>
            <a:ext cx="10972800" cy="5826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IN" altLang="en-US">
                <a:sym typeface="+mn-ea"/>
              </a:rPr>
              <a:t>Challenges 							Contd..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9600" y="949960"/>
            <a:ext cx="75933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Conflicting Messages between Subject line, Review comment, Ratings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5116</Words>
  <Application>WPS Presentation</Application>
  <PresentationFormat>Widescreen</PresentationFormat>
  <Paragraphs>317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  <vt:lpstr>PowerPoint 演示文稿</vt:lpstr>
      <vt:lpstr>Challenges 							Contd..</vt:lpstr>
      <vt:lpstr>Challenges 							Contd..</vt:lpstr>
      <vt:lpstr>Challenges 							Contd..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Mobile Product Reviews</dc:title>
  <dc:creator>test</dc:creator>
  <cp:lastModifiedBy>test</cp:lastModifiedBy>
  <cp:revision>8</cp:revision>
  <dcterms:created xsi:type="dcterms:W3CDTF">2018-12-22T06:42:08Z</dcterms:created>
  <dcterms:modified xsi:type="dcterms:W3CDTF">2018-12-22T07:39:00Z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