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0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394E-8422-42B9-840B-92DC0E7EB6D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7DFC-9D57-4E13-A635-11818FAF1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F8A7-0E31-4F28-9C16-8BC32CB2B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0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Variation Observed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39" y="2920974"/>
            <a:ext cx="3211195" cy="24803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402418"/>
            <a:ext cx="2317431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967884" y="3903962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84D0C-741E-4AD4-9EA6-529EB5BC535B}"/>
              </a:ext>
            </a:extLst>
          </p:cNvPr>
          <p:cNvSpPr txBox="1"/>
          <p:nvPr/>
        </p:nvSpPr>
        <p:spPr>
          <a:xfrm>
            <a:off x="1084522" y="5719379"/>
            <a:ext cx="35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With Ad Promotion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24D56-D42E-4965-B659-4F1EB27349B3}"/>
              </a:ext>
            </a:extLst>
          </p:cNvPr>
          <p:cNvSpPr txBox="1"/>
          <p:nvPr/>
        </p:nvSpPr>
        <p:spPr>
          <a:xfrm>
            <a:off x="5976431" y="5719379"/>
            <a:ext cx="35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Without Ad Promotion</a:t>
            </a:r>
          </a:p>
        </p:txBody>
      </p:sp>
    </p:spTree>
    <p:extLst>
      <p:ext uri="{BB962C8B-B14F-4D97-AF65-F5344CB8AC3E}">
        <p14:creationId xmlns:p14="http://schemas.microsoft.com/office/powerpoint/2010/main" val="207745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DDFB-F1DE-4917-8514-17F4767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EB0F-E44D-46BD-895E-6D081880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Conclusion:</a:t>
            </a:r>
          </a:p>
          <a:p>
            <a:pPr marL="0" indent="0">
              <a:buNone/>
            </a:pPr>
            <a:r>
              <a:rPr lang="en-US" dirty="0"/>
              <a:t>	If the variation is significant </a:t>
            </a:r>
            <a:r>
              <a:rPr lang="en-US" dirty="0" err="1"/>
              <a:t>enough,then</a:t>
            </a:r>
            <a:r>
              <a:rPr lang="en-US" dirty="0"/>
              <a:t> the null hypotheses is rejected</a:t>
            </a:r>
          </a:p>
        </p:txBody>
      </p:sp>
    </p:spTree>
    <p:extLst>
      <p:ext uri="{BB962C8B-B14F-4D97-AF65-F5344CB8AC3E}">
        <p14:creationId xmlns:p14="http://schemas.microsoft.com/office/powerpoint/2010/main" val="56617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D63E-7A65-4591-A96D-2313DA7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565B-C077-4E79-BFE1-3E04C83C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Null Hypotheses</a:t>
            </a:r>
          </a:p>
          <a:p>
            <a:r>
              <a:rPr lang="en-US" dirty="0"/>
              <a:t>The POI density does not influences the reach of advertisement promotion</a:t>
            </a:r>
          </a:p>
          <a:p>
            <a:pPr marL="0" indent="0">
              <a:buNone/>
            </a:pPr>
            <a:r>
              <a:rPr lang="en-US" b="1" u="sng" dirty="0"/>
              <a:t>Assumptions:</a:t>
            </a:r>
          </a:p>
          <a:p>
            <a:pPr marL="0" indent="0">
              <a:buNone/>
            </a:pPr>
            <a:r>
              <a:rPr lang="en-US" dirty="0"/>
              <a:t>	1) Assuming no other factors influence the promotion (say </a:t>
            </a:r>
            <a:r>
              <a:rPr lang="en-US" dirty="0" err="1"/>
              <a:t>th</a:t>
            </a:r>
            <a:r>
              <a:rPr lang="en-US" dirty="0"/>
              <a:t> product is newly launched )</a:t>
            </a:r>
          </a:p>
          <a:p>
            <a:pPr marL="0" indent="0">
              <a:buNone/>
            </a:pPr>
            <a:r>
              <a:rPr lang="en-US" dirty="0"/>
              <a:t>	2) Assuming the </a:t>
            </a:r>
            <a:r>
              <a:rPr lang="en-US" dirty="0" err="1"/>
              <a:t>desnity</a:t>
            </a:r>
            <a:r>
              <a:rPr lang="en-US" dirty="0"/>
              <a:t> of the POI remains relatively constant</a:t>
            </a:r>
          </a:p>
        </p:txBody>
      </p:sp>
    </p:spTree>
    <p:extLst>
      <p:ext uri="{BB962C8B-B14F-4D97-AF65-F5344CB8AC3E}">
        <p14:creationId xmlns:p14="http://schemas.microsoft.com/office/powerpoint/2010/main" val="13975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FB3-B739-4F08-94BF-6E36A3B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4AC4-F406-4ADF-ACF9-5AC6F3F1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Testing</a:t>
            </a:r>
          </a:p>
          <a:p>
            <a:pPr marL="0" indent="0">
              <a:buNone/>
            </a:pPr>
            <a:r>
              <a:rPr lang="en-US" dirty="0"/>
              <a:t>	1) Select two POI of varying density and launch the same </a:t>
            </a:r>
            <a:r>
              <a:rPr lang="en-US" dirty="0" err="1"/>
              <a:t>adertisement</a:t>
            </a:r>
            <a:r>
              <a:rPr lang="en-US" dirty="0"/>
              <a:t> </a:t>
            </a:r>
            <a:r>
              <a:rPr lang="en-US" dirty="0" err="1"/>
              <a:t>promtoion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2) Collect the sales data of the product and check the variability of the data through t-test</a:t>
            </a:r>
          </a:p>
          <a:p>
            <a:pPr marL="0" indent="0">
              <a:buNone/>
            </a:pPr>
            <a:r>
              <a:rPr lang="en-US" dirty="0"/>
              <a:t>	3) Repeat the test for similar samples</a:t>
            </a:r>
          </a:p>
        </p:txBody>
      </p:sp>
    </p:spTree>
    <p:extLst>
      <p:ext uri="{BB962C8B-B14F-4D97-AF65-F5344CB8AC3E}">
        <p14:creationId xmlns:p14="http://schemas.microsoft.com/office/powerpoint/2010/main" val="25624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Sample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40" y="3402418"/>
            <a:ext cx="2402958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742658"/>
            <a:ext cx="1976723" cy="16586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488558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310388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</p:spTree>
    <p:extLst>
      <p:ext uri="{BB962C8B-B14F-4D97-AF65-F5344CB8AC3E}">
        <p14:creationId xmlns:p14="http://schemas.microsoft.com/office/powerpoint/2010/main" val="1680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946-22B2-4884-B932-EA24FC4A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151D-6BAE-41DB-B710-93CF95FD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Variability in 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55A3E-B19D-41FF-893C-42DB3F2C7712}"/>
              </a:ext>
            </a:extLst>
          </p:cNvPr>
          <p:cNvSpPr/>
          <p:nvPr/>
        </p:nvSpPr>
        <p:spPr>
          <a:xfrm>
            <a:off x="2488019" y="3232298"/>
            <a:ext cx="999460" cy="238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949E-A515-42C8-A6D0-239B28BF37FC}"/>
              </a:ext>
            </a:extLst>
          </p:cNvPr>
          <p:cNvSpPr/>
          <p:nvPr/>
        </p:nvSpPr>
        <p:spPr>
          <a:xfrm>
            <a:off x="4350653" y="3997842"/>
            <a:ext cx="944524" cy="161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4E3E-5BB1-4761-8ED4-F45A06147A45}"/>
              </a:ext>
            </a:extLst>
          </p:cNvPr>
          <p:cNvSpPr txBox="1"/>
          <p:nvPr/>
        </p:nvSpPr>
        <p:spPr>
          <a:xfrm>
            <a:off x="1786271" y="4380614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POI-1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823CD-6FF5-4667-B741-867D67165AD6}"/>
              </a:ext>
            </a:extLst>
          </p:cNvPr>
          <p:cNvSpPr txBox="1"/>
          <p:nvPr/>
        </p:nvSpPr>
        <p:spPr>
          <a:xfrm>
            <a:off x="3593969" y="4474082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POI-2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3BDEE-40D5-4DDC-BAA5-CF1A29A3AE62}"/>
              </a:ext>
            </a:extLst>
          </p:cNvPr>
          <p:cNvSpPr/>
          <p:nvPr/>
        </p:nvSpPr>
        <p:spPr>
          <a:xfrm>
            <a:off x="6817571" y="2679405"/>
            <a:ext cx="1093052" cy="289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FC5C8-A6DD-41BB-A823-126BBF84CC29}"/>
              </a:ext>
            </a:extLst>
          </p:cNvPr>
          <p:cNvSpPr/>
          <p:nvPr/>
        </p:nvSpPr>
        <p:spPr>
          <a:xfrm>
            <a:off x="8867163" y="4474082"/>
            <a:ext cx="757566" cy="1139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AB549-ED7A-4068-92A7-03F77078D679}"/>
              </a:ext>
            </a:extLst>
          </p:cNvPr>
          <p:cNvSpPr txBox="1"/>
          <p:nvPr/>
        </p:nvSpPr>
        <p:spPr>
          <a:xfrm>
            <a:off x="6158351" y="4410286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POI-1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C81CC-4E28-4492-82DA-6C01C5A19EDC}"/>
              </a:ext>
            </a:extLst>
          </p:cNvPr>
          <p:cNvSpPr txBox="1"/>
          <p:nvPr/>
        </p:nvSpPr>
        <p:spPr>
          <a:xfrm>
            <a:off x="8065732" y="4650017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POI-2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9635-2BDF-4C08-A492-A7B76C47E7B8}"/>
              </a:ext>
            </a:extLst>
          </p:cNvPr>
          <p:cNvSpPr txBox="1"/>
          <p:nvPr/>
        </p:nvSpPr>
        <p:spPr>
          <a:xfrm>
            <a:off x="2743201" y="5936189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sample set-1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67B47-652F-453F-B785-F230BF7741C0}"/>
              </a:ext>
            </a:extLst>
          </p:cNvPr>
          <p:cNvSpPr txBox="1"/>
          <p:nvPr/>
        </p:nvSpPr>
        <p:spPr>
          <a:xfrm>
            <a:off x="7166509" y="5936189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sample set-2 </a:t>
            </a:r>
          </a:p>
        </p:txBody>
      </p:sp>
    </p:spTree>
    <p:extLst>
      <p:ext uri="{BB962C8B-B14F-4D97-AF65-F5344CB8AC3E}">
        <p14:creationId xmlns:p14="http://schemas.microsoft.com/office/powerpoint/2010/main" val="4032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9F78-EF4F-4687-9743-16184394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CF8-41C5-4BC1-885B-E2DBD2EC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Conclusion:</a:t>
            </a:r>
          </a:p>
          <a:p>
            <a:pPr marL="0" indent="0">
              <a:buNone/>
            </a:pPr>
            <a:r>
              <a:rPr lang="en-US" dirty="0"/>
              <a:t>	If the variation is significant enough then the null hypotheses is rejected reflecting the fact that POI density </a:t>
            </a:r>
            <a:r>
              <a:rPr lang="en-US" dirty="0" err="1"/>
              <a:t>infuences</a:t>
            </a:r>
            <a:r>
              <a:rPr lang="en-US" dirty="0"/>
              <a:t> the success of a promotion</a:t>
            </a:r>
          </a:p>
        </p:txBody>
      </p:sp>
    </p:spTree>
    <p:extLst>
      <p:ext uri="{BB962C8B-B14F-4D97-AF65-F5344CB8AC3E}">
        <p14:creationId xmlns:p14="http://schemas.microsoft.com/office/powerpoint/2010/main" val="50115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FF1-0E8E-427E-8030-4C2D83F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64ED-C23D-405D-9C65-00139EB4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Null Hypotheses: </a:t>
            </a:r>
          </a:p>
          <a:p>
            <a:pPr marL="0" indent="0">
              <a:buNone/>
            </a:pPr>
            <a:r>
              <a:rPr lang="en-US" dirty="0"/>
              <a:t>The advertisement does not influences the density of POI</a:t>
            </a:r>
          </a:p>
          <a:p>
            <a:pPr marL="0" indent="0">
              <a:buNone/>
            </a:pPr>
            <a:r>
              <a:rPr lang="en-US" sz="2800" b="1" u="sng" dirty="0"/>
              <a:t>Assumptions:</a:t>
            </a:r>
          </a:p>
          <a:p>
            <a:pPr marL="0" indent="0">
              <a:buNone/>
            </a:pPr>
            <a:r>
              <a:rPr lang="en-US" dirty="0"/>
              <a:t>	1)The POI density remains relatively constant</a:t>
            </a:r>
          </a:p>
          <a:p>
            <a:pPr marL="0" indent="0">
              <a:buNone/>
            </a:pPr>
            <a:r>
              <a:rPr lang="en-US" dirty="0"/>
              <a:t>	2)The POI under consideration has no other influence (say new market)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5320-C52E-4097-9977-A3D2197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B9C4-F877-4DFE-ADF7-203C5C7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Testing:</a:t>
            </a:r>
          </a:p>
          <a:p>
            <a:r>
              <a:rPr lang="en-US" dirty="0"/>
              <a:t>1) Select two POI of relatively same density prior to advertisement</a:t>
            </a:r>
          </a:p>
          <a:p>
            <a:r>
              <a:rPr lang="en-US" dirty="0"/>
              <a:t>2) Launch the advertisement in one test set and keep the other parameters constant at both the test </a:t>
            </a:r>
            <a:r>
              <a:rPr lang="en-US" dirty="0" err="1"/>
              <a:t>test</a:t>
            </a:r>
            <a:endParaRPr lang="en-US" dirty="0"/>
          </a:p>
          <a:p>
            <a:r>
              <a:rPr lang="en-US" dirty="0"/>
              <a:t>3)The A/B testing would give the idea on the effect of advertisement on the POI</a:t>
            </a:r>
          </a:p>
          <a:p>
            <a:r>
              <a:rPr lang="en-US" dirty="0"/>
              <a:t>4)Repeat the experiment on similar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Sample selection(Same density)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40" y="3402418"/>
            <a:ext cx="2402958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402418"/>
            <a:ext cx="2317431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488558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</p:spTree>
    <p:extLst>
      <p:ext uri="{BB962C8B-B14F-4D97-AF65-F5344CB8AC3E}">
        <p14:creationId xmlns:p14="http://schemas.microsoft.com/office/powerpoint/2010/main" val="10059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166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Hypotheses</vt:lpstr>
      <vt:lpstr>Case-1 </vt:lpstr>
      <vt:lpstr>Case-1</vt:lpstr>
      <vt:lpstr>Case-1</vt:lpstr>
      <vt:lpstr>Case-1</vt:lpstr>
      <vt:lpstr>Case-1</vt:lpstr>
      <vt:lpstr>Case-2</vt:lpstr>
      <vt:lpstr>Case-2</vt:lpstr>
      <vt:lpstr>Case-2</vt:lpstr>
      <vt:lpstr>Case-2</vt:lpstr>
      <vt:lpstr>Case-2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Hypotheses</dc:title>
  <dc:creator>venki</dc:creator>
  <cp:lastModifiedBy>venki</cp:lastModifiedBy>
  <cp:revision>64</cp:revision>
  <dcterms:created xsi:type="dcterms:W3CDTF">2017-11-28T02:36:56Z</dcterms:created>
  <dcterms:modified xsi:type="dcterms:W3CDTF">2017-11-28T03:05:22Z</dcterms:modified>
</cp:coreProperties>
</file>