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f04fb2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f04fb2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</a:t>
            </a:r>
            <a:r>
              <a:rPr lang="en-GB"/>
              <a:t>Emergency</a:t>
            </a:r>
            <a:r>
              <a:rPr lang="en-GB"/>
              <a:t> Response Drone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87" y="722725"/>
            <a:ext cx="8964623" cy="43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