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83" r:id="rId4"/>
    <p:sldId id="281" r:id="rId5"/>
    <p:sldId id="282" r:id="rId6"/>
    <p:sldId id="264" r:id="rId7"/>
    <p:sldId id="285" r:id="rId8"/>
    <p:sldId id="284" r:id="rId9"/>
    <p:sldId id="28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9F2CD-B1DC-47BE-BA5C-28FE97B2277D}">
  <a:tblStyle styleId="{4F19F2CD-B1DC-47BE-BA5C-28FE97B227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03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61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691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676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498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033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512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41723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6658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438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6698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6073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9596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9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0130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684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766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6874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58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648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281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154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1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3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67648" y="0"/>
            <a:ext cx="7889358" cy="2272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VEHICLE AUTHORIZATION SYSTEM USING QR CODE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2339163" y="4104410"/>
            <a:ext cx="6836735" cy="4587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</a:rPr>
              <a:t>Meenakshi Sundararajan Engineering College</a:t>
            </a:r>
          </a:p>
        </p:txBody>
      </p:sp>
      <p:cxnSp>
        <p:nvCxnSpPr>
          <p:cNvPr id="138" name="Google Shape;138;p28"/>
          <p:cNvCxnSpPr>
            <a:cxnSpLocks/>
          </p:cNvCxnSpPr>
          <p:nvPr/>
        </p:nvCxnSpPr>
        <p:spPr>
          <a:xfrm>
            <a:off x="3906982" y="2150918"/>
            <a:ext cx="5237018" cy="134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C9E5F-C7CE-4E6B-AA43-45137E9433AE}"/>
              </a:ext>
            </a:extLst>
          </p:cNvPr>
          <p:cNvSpPr txBox="1"/>
          <p:nvPr/>
        </p:nvSpPr>
        <p:spPr>
          <a:xfrm>
            <a:off x="3743000" y="3277128"/>
            <a:ext cx="5432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</a:rPr>
              <a:t>			  AEP PROGRAM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</a:rPr>
              <a:t>Department </a:t>
            </a:r>
            <a:r>
              <a:rPr lang="en-US" sz="2400" dirty="0">
                <a:solidFill>
                  <a:schemeClr val="tx2"/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</a:rPr>
              <a:t>of Information Technology</a:t>
            </a:r>
          </a:p>
          <a:p>
            <a:endParaRPr lang="en-US" sz="2400" dirty="0">
              <a:solidFill>
                <a:schemeClr val="tx2"/>
              </a:solidFill>
              <a:latin typeface="Roboto Condensed Light" panose="020B0604020202020204" pitchFamily="2" charset="0"/>
              <a:ea typeface="Roboto Condensed Light" panose="020B060402020202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9B982-0EF1-488C-8A08-479D1903B395}"/>
              </a:ext>
            </a:extLst>
          </p:cNvPr>
          <p:cNvSpPr txBox="1"/>
          <p:nvPr/>
        </p:nvSpPr>
        <p:spPr>
          <a:xfrm>
            <a:off x="0" y="3215572"/>
            <a:ext cx="2639641" cy="13234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33000">
                <a:schemeClr val="bg2">
                  <a:lumMod val="75000"/>
                  <a:alpha val="22000"/>
                </a:schemeClr>
              </a:gs>
              <a:gs pos="95000">
                <a:schemeClr val="bg2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263525" lvl="1"/>
            <a:r>
              <a:rPr lang="en-IN" sz="1600" b="1" dirty="0">
                <a:solidFill>
                  <a:schemeClr val="tx1"/>
                </a:solidFill>
              </a:rPr>
              <a:t>MEMBERS </a:t>
            </a:r>
          </a:p>
          <a:p>
            <a:pPr marL="263525" lvl="1"/>
            <a:endParaRPr lang="en-IN" sz="1600" dirty="0">
              <a:solidFill>
                <a:schemeClr val="tx1"/>
              </a:solidFill>
            </a:endParaRPr>
          </a:p>
          <a:p>
            <a:pPr marL="263525" lvl="1"/>
            <a:r>
              <a:rPr lang="en-IN" sz="1600" dirty="0" err="1" smtClean="0">
                <a:solidFill>
                  <a:schemeClr val="tx1"/>
                </a:solidFill>
              </a:rPr>
              <a:t>Logesh</a:t>
            </a:r>
            <a:r>
              <a:rPr lang="en-IN" sz="1600" dirty="0" smtClean="0">
                <a:solidFill>
                  <a:schemeClr val="tx1"/>
                </a:solidFill>
              </a:rPr>
              <a:t> </a:t>
            </a:r>
            <a:r>
              <a:rPr lang="en-IN" sz="1600" dirty="0">
                <a:solidFill>
                  <a:schemeClr val="tx1"/>
                </a:solidFill>
              </a:rPr>
              <a:t>, 3</a:t>
            </a:r>
            <a:r>
              <a:rPr lang="en-IN" sz="1600" baseline="30000" dirty="0">
                <a:solidFill>
                  <a:schemeClr val="tx1"/>
                </a:solidFill>
              </a:rPr>
              <a:t>rd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yr</a:t>
            </a:r>
            <a:r>
              <a:rPr lang="en-IN" sz="1600" dirty="0">
                <a:solidFill>
                  <a:schemeClr val="tx1"/>
                </a:solidFill>
              </a:rPr>
              <a:t> IT</a:t>
            </a:r>
          </a:p>
          <a:p>
            <a:pPr marL="263525" lvl="1"/>
            <a:r>
              <a:rPr lang="en-IN" sz="1600" dirty="0" err="1" smtClean="0">
                <a:solidFill>
                  <a:schemeClr val="tx1"/>
                </a:solidFill>
              </a:rPr>
              <a:t>Manojkumar</a:t>
            </a:r>
            <a:r>
              <a:rPr lang="en-IN" sz="1600" dirty="0" smtClean="0">
                <a:solidFill>
                  <a:schemeClr val="tx1"/>
                </a:solidFill>
              </a:rPr>
              <a:t>, </a:t>
            </a:r>
            <a:r>
              <a:rPr lang="en-IN" sz="1600" dirty="0">
                <a:solidFill>
                  <a:schemeClr val="tx1"/>
                </a:solidFill>
              </a:rPr>
              <a:t>3</a:t>
            </a:r>
            <a:r>
              <a:rPr lang="en-IN" sz="1600" baseline="30000" dirty="0">
                <a:solidFill>
                  <a:schemeClr val="tx1"/>
                </a:solidFill>
              </a:rPr>
              <a:t>rd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yr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IT</a:t>
            </a:r>
          </a:p>
          <a:p>
            <a:pPr marL="263525" lvl="1"/>
            <a:r>
              <a:rPr lang="en-IN" sz="1600" dirty="0" smtClean="0">
                <a:solidFill>
                  <a:schemeClr val="tx1"/>
                </a:solidFill>
              </a:rPr>
              <a:t>Ganesh Karthik,3</a:t>
            </a:r>
            <a:r>
              <a:rPr lang="en-IN" sz="1600" baseline="30000" dirty="0" smtClean="0">
                <a:solidFill>
                  <a:schemeClr val="tx1"/>
                </a:solidFill>
              </a:rPr>
              <a:t>rd</a:t>
            </a:r>
            <a:r>
              <a:rPr lang="en-IN" sz="1600" dirty="0" smtClean="0">
                <a:solidFill>
                  <a:schemeClr val="tx1"/>
                </a:solidFill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</a:rPr>
              <a:t>yr</a:t>
            </a:r>
            <a:r>
              <a:rPr lang="en-IN" sz="1600" dirty="0" smtClean="0">
                <a:solidFill>
                  <a:schemeClr val="tx1"/>
                </a:solidFill>
              </a:rPr>
              <a:t> IT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80753" y="604208"/>
            <a:ext cx="8484782" cy="43170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This work deals with the creation of a real-life android application, where all the necessary details of a vehicle </a:t>
            </a:r>
            <a:r>
              <a:rPr lang="en-IN" sz="1600" dirty="0" smtClean="0">
                <a:solidFill>
                  <a:schemeClr val="tx1"/>
                </a:solidFill>
              </a:rPr>
              <a:t>are </a:t>
            </a:r>
            <a:r>
              <a:rPr lang="en-IN" sz="1600" dirty="0">
                <a:solidFill>
                  <a:schemeClr val="tx1"/>
                </a:solidFill>
              </a:rPr>
              <a:t>coordinated and stored by the user without much effort. Quick Response Code (QR-Code), a highly effective and fast readable technology is used for scanning various details of a vehicle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The inspecting authority needs to scan a unique QR-Code (which is provided separately for every vehicle) into the mobile application. The simple </a:t>
            </a:r>
            <a:r>
              <a:rPr lang="en-IN" sz="1600" dirty="0" smtClean="0">
                <a:solidFill>
                  <a:schemeClr val="tx1"/>
                </a:solidFill>
              </a:rPr>
              <a:t>UI provided </a:t>
            </a:r>
            <a:r>
              <a:rPr lang="en-IN" sz="1600" dirty="0">
                <a:solidFill>
                  <a:schemeClr val="tx1"/>
                </a:solidFill>
              </a:rPr>
              <a:t>in the application allows the faster recognition of the availability, or the lack of availability, of the important documents pertaining to that particular vehicle</a:t>
            </a:r>
          </a:p>
          <a:p>
            <a:pPr marL="285750" lvl="0" indent="-285750" algn="just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 view of the security risks of exposing personal details of users, greater care has also been given for securing the data by using QR-Codes and securing access to those details.</a:t>
            </a:r>
            <a:endParaRPr lang="en-IN" sz="1600" dirty="0">
              <a:solidFill>
                <a:schemeClr val="tx1"/>
              </a:solidFill>
            </a:endParaRPr>
          </a:p>
          <a:p>
            <a:pPr marL="285750" lvl="0" indent="-285750" algn="just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5400121" y="0"/>
            <a:ext cx="3743879" cy="763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ABSTRACT </a:t>
            </a:r>
            <a:endParaRPr sz="4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82229-C97C-417B-82B8-4141076FAFB2}"/>
              </a:ext>
            </a:extLst>
          </p:cNvPr>
          <p:cNvCxnSpPr/>
          <p:nvPr/>
        </p:nvCxnSpPr>
        <p:spPr>
          <a:xfrm>
            <a:off x="6996223" y="756608"/>
            <a:ext cx="21477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5E09E-4CE4-4CD1-957D-D1507D33A003}"/>
              </a:ext>
            </a:extLst>
          </p:cNvPr>
          <p:cNvSpPr txBox="1"/>
          <p:nvPr/>
        </p:nvSpPr>
        <p:spPr>
          <a:xfrm>
            <a:off x="297712" y="169782"/>
            <a:ext cx="3373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chemeClr val="tx1"/>
                </a:solidFill>
                <a:latin typeface="Exo 2"/>
              </a:rPr>
              <a:t>OBJECTIVES</a:t>
            </a:r>
            <a:endParaRPr lang="en-US" sz="4000" dirty="0">
              <a:solidFill>
                <a:schemeClr val="tx1"/>
              </a:solidFill>
              <a:latin typeface="Exo 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703" y="1421176"/>
            <a:ext cx="6680034" cy="16312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Restriction of unauthorised vehicle entry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Restricted time period entry for guests and participants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Report of entry and exit of vehicles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1660512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710015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50000"/>
                  </a:schemeClr>
                </a:solidFill>
                <a:latin typeface="Exo 2"/>
                <a:ea typeface="Exo 2"/>
                <a:cs typeface="Exo 2"/>
                <a:sym typeface="Exo 2"/>
              </a:rPr>
              <a:t>FRONT END</a:t>
            </a:r>
            <a:endParaRPr b="1" dirty="0">
              <a:solidFill>
                <a:schemeClr val="bg2">
                  <a:lumMod val="50000"/>
                </a:schemeClr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781115" y="3914773"/>
            <a:ext cx="12885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bg2">
                    <a:lumMod val="50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HTML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bg2">
                    <a:lumMod val="50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JAVASCRIPT</a:t>
            </a:r>
            <a:endParaRPr sz="1000" dirty="0">
              <a:solidFill>
                <a:schemeClr val="bg2">
                  <a:lumMod val="50000"/>
                </a:schemeClr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6046450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6087111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Exo 2"/>
                <a:ea typeface="Exo 2"/>
                <a:cs typeface="Exo 2"/>
                <a:sym typeface="Exo 2"/>
              </a:rPr>
              <a:t>BACK END</a:t>
            </a:r>
            <a:endParaRPr b="1" dirty="0">
              <a:solidFill>
                <a:schemeClr val="bg2">
                  <a:lumMod val="50000"/>
                </a:schemeClr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6158211" y="4039263"/>
            <a:ext cx="1288500" cy="49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 dirty="0">
                <a:solidFill>
                  <a:schemeClr val="bg2">
                    <a:lumMod val="50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PHP</a:t>
            </a:r>
            <a:endParaRPr sz="1000" dirty="0">
              <a:solidFill>
                <a:schemeClr val="bg2">
                  <a:lumMod val="50000"/>
                </a:schemeClr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98" name="Google Shape;198;p33"/>
          <p:cNvCxnSpPr/>
          <p:nvPr/>
        </p:nvCxnSpPr>
        <p:spPr>
          <a:xfrm rot="-5400000" flipH="1">
            <a:off x="4368522" y="2336449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3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3537316" y="1094087"/>
            <a:ext cx="2080727" cy="104028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33"/>
          <p:cNvCxnSpPr>
            <a:stCxn id="202" idx="0"/>
            <a:endCxn id="203" idx="0"/>
          </p:cNvCxnSpPr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>
            <a:stCxn id="205" idx="2"/>
            <a:endCxn id="206" idx="0"/>
          </p:cNvCxnSpPr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3237820" y="2753541"/>
            <a:ext cx="2679717" cy="40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Exo 2"/>
                <a:ea typeface="Exo 2"/>
                <a:cs typeface="Exo 2"/>
                <a:sym typeface="Exo 2"/>
              </a:rPr>
              <a:t>QR CODE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4039106" y="1714679"/>
            <a:ext cx="1049548" cy="2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bg2">
                  <a:lumMod val="50000"/>
                </a:schemeClr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  <a:cs typeface="Exo 2"/>
                <a:sym typeface="Exo 2"/>
              </a:rPr>
              <a:t>MySQL</a:t>
            </a:r>
            <a:endParaRPr lang="en-IN" dirty="0">
              <a:solidFill>
                <a:schemeClr val="bg2">
                  <a:lumMod val="50000"/>
                </a:schemeClr>
              </a:solidFill>
              <a:latin typeface="Roboto Condensed Light" panose="020B0604020202020204" pitchFamily="2" charset="0"/>
              <a:ea typeface="Roboto Condensed Light" panose="020B0604020202020204" pitchFamily="2" charset="0"/>
              <a:cs typeface="Exo 2"/>
              <a:sym typeface="Exo 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E09E-4CE4-4CD1-957D-D1507D33A003}"/>
              </a:ext>
            </a:extLst>
          </p:cNvPr>
          <p:cNvSpPr txBox="1"/>
          <p:nvPr/>
        </p:nvSpPr>
        <p:spPr>
          <a:xfrm>
            <a:off x="297712" y="169782"/>
            <a:ext cx="6734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chemeClr val="tx1"/>
                </a:solidFill>
                <a:latin typeface="Exo 2"/>
              </a:rPr>
              <a:t>QR CODE ARCHITECTURE</a:t>
            </a:r>
            <a:endParaRPr lang="en-US" sz="4000" dirty="0">
              <a:solidFill>
                <a:schemeClr val="tx1"/>
              </a:solidFill>
              <a:latin typeface="Exo 2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C0BEF-6567-41AD-8130-977EC156C322}"/>
              </a:ext>
            </a:extLst>
          </p:cNvPr>
          <p:cNvCxnSpPr>
            <a:endCxn id="2" idx="2"/>
          </p:cNvCxnSpPr>
          <p:nvPr/>
        </p:nvCxnSpPr>
        <p:spPr>
          <a:xfrm>
            <a:off x="0" y="877668"/>
            <a:ext cx="36649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58207" y="1168688"/>
            <a:ext cx="1380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Exo 2"/>
              </a:rPr>
              <a:t>DATABASE</a:t>
            </a:r>
            <a:endParaRPr lang="en-US" b="1" dirty="0">
              <a:solidFill>
                <a:schemeClr val="bg1">
                  <a:lumMod val="90000"/>
                  <a:lumOff val="10000"/>
                </a:schemeClr>
              </a:solidFill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35268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1660512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710015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50000"/>
                  </a:schemeClr>
                </a:solidFill>
                <a:latin typeface="Exo 2"/>
                <a:ea typeface="Exo 2"/>
                <a:cs typeface="Exo 2"/>
                <a:sym typeface="Exo 2"/>
              </a:rPr>
              <a:t>FRONT END</a:t>
            </a:r>
            <a:endParaRPr b="1" dirty="0">
              <a:solidFill>
                <a:schemeClr val="bg2">
                  <a:lumMod val="50000"/>
                </a:schemeClr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781115" y="3914773"/>
            <a:ext cx="12885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bg2">
                    <a:lumMod val="50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XML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bg2">
                    <a:lumMod val="50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JAVA CORE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6046450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6087111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Exo 2"/>
                <a:ea typeface="Exo 2"/>
                <a:cs typeface="Exo 2"/>
                <a:sym typeface="Exo 2"/>
              </a:rPr>
              <a:t>BACK END</a:t>
            </a:r>
            <a:endParaRPr b="1" dirty="0">
              <a:solidFill>
                <a:schemeClr val="bg2">
                  <a:lumMod val="50000"/>
                </a:schemeClr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6158211" y="4039263"/>
            <a:ext cx="1288500" cy="49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 dirty="0">
                <a:solidFill>
                  <a:schemeClr val="bg2">
                    <a:lumMod val="50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PHP</a:t>
            </a:r>
            <a:endParaRPr sz="1000" dirty="0">
              <a:solidFill>
                <a:schemeClr val="bg2">
                  <a:lumMod val="50000"/>
                </a:schemeClr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98" name="Google Shape;198;p33"/>
          <p:cNvCxnSpPr/>
          <p:nvPr/>
        </p:nvCxnSpPr>
        <p:spPr>
          <a:xfrm rot="-5400000" flipH="1">
            <a:off x="4368522" y="2336449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3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3537316" y="1094087"/>
            <a:ext cx="2080727" cy="104028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33"/>
          <p:cNvCxnSpPr>
            <a:stCxn id="202" idx="0"/>
            <a:endCxn id="203" idx="0"/>
          </p:cNvCxnSpPr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>
            <a:stCxn id="205" idx="2"/>
            <a:endCxn id="206" idx="0"/>
          </p:cNvCxnSpPr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3237820" y="2753541"/>
            <a:ext cx="2679717" cy="40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Exo 2"/>
                <a:ea typeface="Exo 2"/>
                <a:cs typeface="Exo 2"/>
                <a:sym typeface="Exo 2"/>
              </a:rPr>
              <a:t>ANDROID APPLICATION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4039106" y="1714679"/>
            <a:ext cx="1049548" cy="2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bg2">
                  <a:lumMod val="50000"/>
                </a:schemeClr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  <a:cs typeface="Exo 2"/>
                <a:sym typeface="Exo 2"/>
              </a:rPr>
              <a:t>MySQL</a:t>
            </a:r>
            <a:endParaRPr lang="en-IN" dirty="0">
              <a:solidFill>
                <a:schemeClr val="bg2">
                  <a:lumMod val="50000"/>
                </a:schemeClr>
              </a:solidFill>
              <a:latin typeface="Roboto Condensed Light" panose="020B0604020202020204" pitchFamily="2" charset="0"/>
              <a:ea typeface="Roboto Condensed Light" panose="020B0604020202020204" pitchFamily="2" charset="0"/>
              <a:cs typeface="Exo 2"/>
              <a:sym typeface="Exo 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E09E-4CE4-4CD1-957D-D1507D33A003}"/>
              </a:ext>
            </a:extLst>
          </p:cNvPr>
          <p:cNvSpPr txBox="1"/>
          <p:nvPr/>
        </p:nvSpPr>
        <p:spPr>
          <a:xfrm>
            <a:off x="297712" y="169782"/>
            <a:ext cx="6732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chemeClr val="tx1"/>
                </a:solidFill>
                <a:latin typeface="Exo 2"/>
              </a:rPr>
              <a:t>PROJECT ARCHITECTURE</a:t>
            </a:r>
            <a:endParaRPr lang="en-US" sz="4000" dirty="0">
              <a:solidFill>
                <a:schemeClr val="tx1"/>
              </a:solidFill>
              <a:latin typeface="Exo 2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C0BEF-6567-41AD-8130-977EC156C322}"/>
              </a:ext>
            </a:extLst>
          </p:cNvPr>
          <p:cNvCxnSpPr>
            <a:endCxn id="2" idx="2"/>
          </p:cNvCxnSpPr>
          <p:nvPr/>
        </p:nvCxnSpPr>
        <p:spPr>
          <a:xfrm>
            <a:off x="0" y="877668"/>
            <a:ext cx="36649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58207" y="1168688"/>
            <a:ext cx="1380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Exo 2"/>
              </a:rPr>
              <a:t>DATABASE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965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ctrTitle"/>
          </p:nvPr>
        </p:nvSpPr>
        <p:spPr>
          <a:xfrm>
            <a:off x="0" y="118934"/>
            <a:ext cx="6985591" cy="1387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 smtClean="0">
                <a:solidFill>
                  <a:schemeClr val="tx1"/>
                </a:solidFill>
              </a:rPr>
              <a:t>QR CODE COMPONENTS</a:t>
            </a:r>
            <a:endParaRPr sz="4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28D488-DE13-4326-8E8A-5BEBC4430F90}"/>
              </a:ext>
            </a:extLst>
          </p:cNvPr>
          <p:cNvCxnSpPr>
            <a:cxnSpLocks/>
          </p:cNvCxnSpPr>
          <p:nvPr/>
        </p:nvCxnSpPr>
        <p:spPr>
          <a:xfrm flipV="1">
            <a:off x="0" y="876470"/>
            <a:ext cx="297711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81" y="1371127"/>
            <a:ext cx="5917019" cy="3117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457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067" t="10314" r="36993" b="6927"/>
          <a:stretch/>
        </p:blipFill>
        <p:spPr>
          <a:xfrm>
            <a:off x="258183" y="1075765"/>
            <a:ext cx="3689873" cy="3614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28" y="1148041"/>
            <a:ext cx="2972551" cy="34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0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28D488-DE13-4326-8E8A-5BEBC4430F90}"/>
              </a:ext>
            </a:extLst>
          </p:cNvPr>
          <p:cNvCxnSpPr>
            <a:cxnSpLocks/>
          </p:cNvCxnSpPr>
          <p:nvPr/>
        </p:nvCxnSpPr>
        <p:spPr>
          <a:xfrm flipV="1">
            <a:off x="0" y="876470"/>
            <a:ext cx="297711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571;p50"/>
          <p:cNvSpPr txBox="1">
            <a:spLocks/>
          </p:cNvSpPr>
          <p:nvPr/>
        </p:nvSpPr>
        <p:spPr>
          <a:xfrm>
            <a:off x="2119020" y="171512"/>
            <a:ext cx="5214300" cy="94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kern="1200" cap="all" baseline="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pPr>
              <a:buFontTx/>
            </a:pPr>
            <a:r>
              <a:rPr lang="en-IN" sz="4000" dirty="0" smtClean="0">
                <a:solidFill>
                  <a:schemeClr val="tx1"/>
                </a:solidFill>
              </a:rPr>
              <a:t>CONCLUSION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91888-A2BE-4384-BCD4-C5C7EDCC6484}"/>
              </a:ext>
            </a:extLst>
          </p:cNvPr>
          <p:cNvSpPr txBox="1"/>
          <p:nvPr/>
        </p:nvSpPr>
        <p:spPr>
          <a:xfrm>
            <a:off x="1073888" y="1358952"/>
            <a:ext cx="7304565" cy="23083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</a:rPr>
              <a:t>We thus, sincerely hope that this project would be a great resource to both </a:t>
            </a:r>
            <a:r>
              <a:rPr lang="en-US" sz="2400" dirty="0" smtClean="0">
                <a:solidFill>
                  <a:schemeClr val="tx2"/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</a:rPr>
              <a:t>the </a:t>
            </a:r>
            <a:r>
              <a:rPr lang="en-US" sz="2400" dirty="0" smtClean="0">
                <a:solidFill>
                  <a:schemeClr val="tx2"/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</a:rPr>
              <a:t>institutions and the Society. </a:t>
            </a:r>
            <a:r>
              <a:rPr lang="en-US" sz="2400" dirty="0">
                <a:solidFill>
                  <a:schemeClr val="tx2"/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</a:rPr>
              <a:t>Being able to help the </a:t>
            </a:r>
            <a:r>
              <a:rPr lang="en-US" sz="2400" dirty="0" smtClean="0">
                <a:solidFill>
                  <a:schemeClr val="tx2"/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</a:rPr>
              <a:t>Society </a:t>
            </a:r>
            <a:r>
              <a:rPr lang="en-US" sz="2400" dirty="0">
                <a:solidFill>
                  <a:schemeClr val="tx2"/>
                </a:solidFill>
                <a:latin typeface="Roboto Condensed Light" panose="020B0604020202020204" pitchFamily="2" charset="0"/>
                <a:ea typeface="Roboto Condensed Light" panose="020B0604020202020204" pitchFamily="2" charset="0"/>
              </a:rPr>
              <a:t>achieve this in a small way brings immense pleasure to us! We thank you for trusting us and providing us with this opportunity.</a:t>
            </a:r>
          </a:p>
        </p:txBody>
      </p:sp>
    </p:spTree>
    <p:extLst>
      <p:ext uri="{BB962C8B-B14F-4D97-AF65-F5344CB8AC3E}">
        <p14:creationId xmlns:p14="http://schemas.microsoft.com/office/powerpoint/2010/main" val="37854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2"/>
          <p:cNvSpPr txBox="1"/>
          <p:nvPr/>
        </p:nvSpPr>
        <p:spPr>
          <a:xfrm>
            <a:off x="2927400" y="1320711"/>
            <a:ext cx="2994284" cy="12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</a:rPr>
              <a:t>THANK YOU</a:t>
            </a:r>
            <a:endParaRPr sz="1000" dirty="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79A9-6C45-4D9A-ABC9-4CDC0E8DB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09" y="2571750"/>
            <a:ext cx="4320896" cy="1987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382</TotalTime>
  <Words>275</Words>
  <Application>Microsoft Office PowerPoint</Application>
  <PresentationFormat>On-screen Show (16:9)</PresentationFormat>
  <Paragraphs>43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Exo 2</vt:lpstr>
      <vt:lpstr>Roboto Condensed Light</vt:lpstr>
      <vt:lpstr>Trebuchet MS</vt:lpstr>
      <vt:lpstr>Tw Cen MT</vt:lpstr>
      <vt:lpstr>Wingdings</vt:lpstr>
      <vt:lpstr>Circuit</vt:lpstr>
      <vt:lpstr>VEHICLE AUTHORIZATION SYSTEM USING QR CODE</vt:lpstr>
      <vt:lpstr>ABSTRACT </vt:lpstr>
      <vt:lpstr>PowerPoint Presentation</vt:lpstr>
      <vt:lpstr>PowerPoint Presentation</vt:lpstr>
      <vt:lpstr>PowerPoint Presentation</vt:lpstr>
      <vt:lpstr>QR CODE COMPONENTS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MEENAKSHI SUNDARARAJAN ENGINEERING COLLEGE</dc:title>
  <dc:creator>ELCOT</dc:creator>
  <cp:lastModifiedBy>it</cp:lastModifiedBy>
  <cp:revision>38</cp:revision>
  <dcterms:modified xsi:type="dcterms:W3CDTF">2021-09-23T07:24:01Z</dcterms:modified>
</cp:coreProperties>
</file>