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8" r:id="rId17"/>
    <p:sldId id="27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10/15/2018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5295C-1BCB-4F1C-AA63-F78A0F29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6516241" cy="5571066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E-Commerce User reviews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02709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B5B6FA-7B4F-437A-9C78-144C7DCD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595" y="1903304"/>
            <a:ext cx="3051394" cy="3051388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199C21-6AE0-4F6F-AA96-6FFF97BB9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5024" y="2064730"/>
            <a:ext cx="2728540" cy="2728536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96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6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32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Rectangle 36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0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810C3-E5CA-40E3-ACBE-C43547F4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kern="1200" cap="all" baseline="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56" name="Rectangle 42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44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DF1DCB-9D0A-4212-85A8-9BFDFB815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174" y="968458"/>
            <a:ext cx="10222992" cy="48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227F3-38A1-44BA-BCAB-A0FE5AC8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5538" y="1054100"/>
            <a:ext cx="3404196" cy="19334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Exploratory data Analysis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6327A6-14BA-456E-BE7D-33E1E725F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04" y="519298"/>
            <a:ext cx="10908792" cy="5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9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3592DC2-4E5A-4CA7-ADC1-E3A35554F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997" y="1338177"/>
            <a:ext cx="4415391" cy="4933270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0A72C08-2529-4321-98E8-2C3FC96E0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50" y="1480008"/>
            <a:ext cx="4606562" cy="49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3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5AF45-C422-482C-939A-5CB93D69B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560" y="707010"/>
            <a:ext cx="10727702" cy="5465189"/>
          </a:xfrm>
        </p:spPr>
      </p:pic>
    </p:spTree>
    <p:extLst>
      <p:ext uri="{BB962C8B-B14F-4D97-AF65-F5344CB8AC3E}">
        <p14:creationId xmlns:p14="http://schemas.microsoft.com/office/powerpoint/2010/main" val="196515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03499-4BDB-4719-B27E-B6CDAB7FF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25" y="659877"/>
            <a:ext cx="9577632" cy="5512324"/>
          </a:xfrm>
        </p:spPr>
      </p:pic>
    </p:spTree>
    <p:extLst>
      <p:ext uri="{BB962C8B-B14F-4D97-AF65-F5344CB8AC3E}">
        <p14:creationId xmlns:p14="http://schemas.microsoft.com/office/powerpoint/2010/main" val="247679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FB4CA-A10B-4073-96A0-4FEF972B7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28" y="1131217"/>
            <a:ext cx="9181707" cy="5040984"/>
          </a:xfrm>
        </p:spPr>
      </p:pic>
    </p:spTree>
    <p:extLst>
      <p:ext uri="{BB962C8B-B14F-4D97-AF65-F5344CB8AC3E}">
        <p14:creationId xmlns:p14="http://schemas.microsoft.com/office/powerpoint/2010/main" val="103788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5B1A-213C-4DC4-9E4D-D74C9121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F5AA-79DD-4400-AE03-38A3726F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7FFF6B-F399-4A76-9DDF-7C69007EED3A}"/>
              </a:ext>
            </a:extLst>
          </p:cNvPr>
          <p:cNvSpPr/>
          <p:nvPr/>
        </p:nvSpPr>
        <p:spPr>
          <a:xfrm>
            <a:off x="1296186" y="2516958"/>
            <a:ext cx="2121029" cy="115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Selection 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06E8D-4DCB-40DE-8831-F2D42BA30244}"/>
              </a:ext>
            </a:extLst>
          </p:cNvPr>
          <p:cNvSpPr/>
          <p:nvPr/>
        </p:nvSpPr>
        <p:spPr>
          <a:xfrm>
            <a:off x="4248345" y="2479250"/>
            <a:ext cx="1990628" cy="1197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</a:p>
          <a:p>
            <a:pPr algn="ctr"/>
            <a:r>
              <a:rPr lang="en-US" dirty="0"/>
              <a:t>(2/3)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6EB725-43C6-4C96-A0ED-08093B07CA90}"/>
              </a:ext>
            </a:extLst>
          </p:cNvPr>
          <p:cNvSpPr/>
          <p:nvPr/>
        </p:nvSpPr>
        <p:spPr>
          <a:xfrm>
            <a:off x="3446281" y="2984762"/>
            <a:ext cx="802064" cy="258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714FD-C1DE-4FB7-BD24-7E824C62A5C9}"/>
              </a:ext>
            </a:extLst>
          </p:cNvPr>
          <p:cNvSpPr/>
          <p:nvPr/>
        </p:nvSpPr>
        <p:spPr>
          <a:xfrm>
            <a:off x="6951482" y="2496335"/>
            <a:ext cx="1990628" cy="12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  <a:p>
            <a:pPr algn="ctr"/>
            <a:r>
              <a:rPr lang="en-US" dirty="0"/>
              <a:t>(1/3)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C9E4F-D9B0-4D15-9667-CFC74D1176B9}"/>
              </a:ext>
            </a:extLst>
          </p:cNvPr>
          <p:cNvSpPr/>
          <p:nvPr/>
        </p:nvSpPr>
        <p:spPr>
          <a:xfrm>
            <a:off x="6966408" y="4498942"/>
            <a:ext cx="2064470" cy="12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 </a:t>
            </a:r>
          </a:p>
          <a:p>
            <a:pPr algn="ctr"/>
            <a:r>
              <a:rPr lang="en-US" dirty="0"/>
              <a:t>&amp; Evaluation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3A1DF-11C4-4F00-993D-520514B135C3}"/>
              </a:ext>
            </a:extLst>
          </p:cNvPr>
          <p:cNvSpPr/>
          <p:nvPr/>
        </p:nvSpPr>
        <p:spPr>
          <a:xfrm>
            <a:off x="4167432" y="4498942"/>
            <a:ext cx="2071541" cy="1234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Deployment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750CAB-434C-4DD5-BB16-351B60818686}"/>
              </a:ext>
            </a:extLst>
          </p:cNvPr>
          <p:cNvSpPr/>
          <p:nvPr/>
        </p:nvSpPr>
        <p:spPr>
          <a:xfrm>
            <a:off x="6238973" y="3046083"/>
            <a:ext cx="727435" cy="272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C545106-D364-484A-AD87-399E0F8DFC7E}"/>
              </a:ext>
            </a:extLst>
          </p:cNvPr>
          <p:cNvSpPr/>
          <p:nvPr/>
        </p:nvSpPr>
        <p:spPr>
          <a:xfrm>
            <a:off x="7767686" y="3731247"/>
            <a:ext cx="395925" cy="74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08BFF90-628E-4FEC-BC4D-0131FA324D65}"/>
              </a:ext>
            </a:extLst>
          </p:cNvPr>
          <p:cNvSpPr/>
          <p:nvPr/>
        </p:nvSpPr>
        <p:spPr>
          <a:xfrm>
            <a:off x="6238973" y="4932575"/>
            <a:ext cx="727435" cy="3267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7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7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7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7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7" name="Rectangle 8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8" name="Rectangle 8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8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1DC9A-3504-42C3-A104-664C6BEA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B8643-5BC1-456B-BBEC-460C7EF45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198879"/>
            <a:ext cx="6631744" cy="4212321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26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02BC-DE50-492B-B2C9-46851D10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2A4C-5759-4D74-B926-C43B52BB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priority to reviews  of Women between 25 and 50</a:t>
            </a:r>
          </a:p>
          <a:p>
            <a:r>
              <a:rPr lang="en-US" dirty="0"/>
              <a:t>Improve recommended items  in </a:t>
            </a:r>
            <a:r>
              <a:rPr lang="en-US" dirty="0" err="1"/>
              <a:t>Initmates</a:t>
            </a:r>
            <a:r>
              <a:rPr lang="en-US" dirty="0"/>
              <a:t> and General petite under Division</a:t>
            </a:r>
          </a:p>
          <a:p>
            <a:r>
              <a:rPr lang="en-US" dirty="0"/>
              <a:t>Improve recommended items in Dresses under Department</a:t>
            </a:r>
          </a:p>
          <a:p>
            <a:r>
              <a:rPr lang="en-US" dirty="0"/>
              <a:t>Recommended items should exceeds the actual expectation of customer</a:t>
            </a:r>
          </a:p>
          <a:p>
            <a:r>
              <a:rPr lang="en-US" dirty="0"/>
              <a:t>Deploy Logistic regression model </a:t>
            </a:r>
            <a:r>
              <a:rPr lang="en-US"/>
              <a:t>for Prediction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1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D3C3-4132-408F-BBD0-0E3DE04E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Business Use Case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68AD441-BA26-4A75-8E9B-FFEC2E4A5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992" r="-3" b="10575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236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3F475-8ABB-4FE2-9545-2E7FA221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Why Customer Satisfaction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A1BEF5D-C1AC-4470-AA8D-04C7AEC2F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637270"/>
            <a:ext cx="6631744" cy="351482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2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5BD31-4FF9-4F39-9ADC-61DE5820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Why Customer Satisfaction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FEE2AE8-A0D3-4DC6-A21C-C2AE07249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529504"/>
            <a:ext cx="6631744" cy="37303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10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FC10B2-BCD5-46E2-A2E0-F714BE70C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2962D-5AA6-4EB0-9A2C-F385BF76A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96A65C-A88E-4E6C-9882-A77D52FC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56BC9-D198-47EB-BF65-7B922CED4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C92DB27-596D-48D1-BB72-94081C9C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F33BFF-A87A-4022-BFF0-6C6E10173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363C3DA-5063-4048-965B-F5FDB35CC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79ECB-20D1-486E-B39D-0F98D69BE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F1DBD8-7930-4EF6-AF8F-F6A674303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3BCD9-001E-4199-BA9C-B0E41465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kern="1200" cap="all" baseline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Why customer Satisfaction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E83CA0B-D2C1-4CDD-A955-742F37B1FA9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500"/>
          <a:stretch/>
        </p:blipFill>
        <p:spPr>
          <a:xfrm>
            <a:off x="920833" y="1328839"/>
            <a:ext cx="6647395" cy="413168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39044D3-8725-4D57-BD64-A96E7C271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CC089B-F750-4C12-822F-DF53F4DD3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DC7132-9021-4F21-AE5A-9B9B90C98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0D011B8-BF69-4B6B-B3D2-F1BA7710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710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AB3BD-0632-4C1C-801A-715F4EF3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6FB585-1CF9-431A-A21D-FEB1A5781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540" y="1310631"/>
            <a:ext cx="6378608" cy="410057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7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5EC95-1499-4724-B0A4-702EE833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ExploratoRy Data Analysis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5D9CF08-1E35-41DE-82B0-B08205340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2" y="1110054"/>
            <a:ext cx="10332534" cy="425583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95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EC1FF-A082-493C-88D4-96FDE5FB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Exploratory Data </a:t>
            </a:r>
            <a:r>
              <a:rPr lang="en-US" sz="4200" dirty="0" err="1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ANalysis</a:t>
            </a:r>
            <a:endParaRPr lang="en-US" sz="4200" dirty="0">
              <a:blipFill dpi="0" rotWithShape="1">
                <a:blip r:embed="rId4">
                  <a:extLst/>
                </a:blip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4E41BCC-EE05-4D1B-A23F-ACC75A46D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158" y="901124"/>
            <a:ext cx="10351008" cy="50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4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6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32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52" name="Rectangle 36">
            <a:extLst>
              <a:ext uri="{FF2B5EF4-FFF2-40B4-BE49-F238E27FC236}">
                <a16:creationId xmlns:a16="http://schemas.microsoft.com/office/drawing/2014/main" id="{FF0965A7-524A-44F1-B044-48411EA4F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58EE5433-7B78-4432-965F-8790C3F42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0">
            <a:extLst>
              <a:ext uri="{FF2B5EF4-FFF2-40B4-BE49-F238E27FC236}">
                <a16:creationId xmlns:a16="http://schemas.microsoft.com/office/drawing/2014/main" id="{8F7AAA96-ECD9-48EA-B942-1172BB51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5"/>
            <a:ext cx="5149596" cy="484622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D6237-F5ED-45FB-8C3D-0A209EA1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220" y="1054100"/>
            <a:ext cx="4615180" cy="37360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>
                <a:blipFill dpi="0" rotWithShape="1">
                  <a:blip r:embed="rId4">
                    <a:extLst/>
                  </a:blip>
                  <a:srcRect/>
                  <a:tile tx="6350" ty="-127000" sx="65000" sy="64000" flip="none" algn="tl"/>
                </a:blipFill>
              </a:rPr>
              <a:t>Exploratory Data ANalysis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EE52B795-E6E0-485D-9ACA-0788493A5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841899"/>
            <a:ext cx="10629562" cy="469618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248BD5A8-902E-46F3-9C9F-F939987C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5756954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00B863-FA71-4FFB-9F30-56E95B0D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74AC77-F93C-4C47-8BA3-991BBA2EF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170C1A4-4B9C-47A6-981D-0D71C568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994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942</TotalTime>
  <Words>97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Wingdings</vt:lpstr>
      <vt:lpstr>Wood Type</vt:lpstr>
      <vt:lpstr>E-Commerce User reviews</vt:lpstr>
      <vt:lpstr>Business Use Case</vt:lpstr>
      <vt:lpstr>Why Customer Satisfaction</vt:lpstr>
      <vt:lpstr>Why Customer Satisfaction</vt:lpstr>
      <vt:lpstr>Why customer Satisfaction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Model Building</vt:lpstr>
      <vt:lpstr>Model Comparison</vt:lpstr>
      <vt:lpstr>Recommendation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User reviews</dc:title>
  <dc:creator>Venkatasubramaniyan balakrishnan</dc:creator>
  <cp:lastModifiedBy>Venkatasubramaniyan balakrishnan</cp:lastModifiedBy>
  <cp:revision>34</cp:revision>
  <dcterms:created xsi:type="dcterms:W3CDTF">2018-10-07T23:45:53Z</dcterms:created>
  <dcterms:modified xsi:type="dcterms:W3CDTF">2018-10-15T23:33:03Z</dcterms:modified>
</cp:coreProperties>
</file>