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1" r:id="rId4"/>
  </p:sldMasterIdLst>
  <p:notesMasterIdLst>
    <p:notesMasterId r:id="rId9"/>
  </p:notesMasterIdLst>
  <p:handoutMasterIdLst>
    <p:handoutMasterId r:id="rId10"/>
  </p:handoutMasterIdLst>
  <p:sldIdLst>
    <p:sldId id="307" r:id="rId5"/>
    <p:sldId id="304" r:id="rId6"/>
    <p:sldId id="320" r:id="rId7"/>
    <p:sldId id="318" r:id="rId8"/>
  </p:sldIdLst>
  <p:sldSz cx="12192000" cy="6858000"/>
  <p:notesSz cx="13716000" cy="2438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5BB6AB-BA0D-48E4-B3D1-4222D3886830}">
          <p14:sldIdLst>
            <p14:sldId id="307"/>
            <p14:sldId id="304"/>
          </p14:sldIdLst>
        </p14:section>
        <p14:section name="trfdytf" id="{592337E5-09C1-4B1D-ABB4-9D42368FCFAC}">
          <p14:sldIdLst>
            <p14:sldId id="32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tesh venky" initials="Vv" lastIdx="2" clrIdx="0">
    <p:extLst>
      <p:ext uri="{19B8F6BF-5375-455C-9EA6-DF929625EA0E}">
        <p15:presenceInfo xmlns:p15="http://schemas.microsoft.com/office/powerpoint/2012/main" userId="2b5adfec8003da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62" d="100"/>
          <a:sy n="62" d="100"/>
        </p:scale>
        <p:origin x="828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06T21:49:38.370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F465-9FCE-F62C-1E2E-97632B2BA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1C516-50DB-7B88-9E50-3D039F7AC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D575-1C09-B58A-9EA4-D4F59277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23B6-61DA-C3FD-1767-382F47D0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6E215-BDF5-3AE3-8676-72E6923C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2962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FDFD-32C9-B9B7-3659-8CD3CDFD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BF0EE-4E44-1B7D-40C2-AFF18F727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A01B-8B7F-517F-0899-5A320B9A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11A52-DD9D-A32A-6652-E1ADEA11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819AA-77AE-A5DE-7B3C-675500B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823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6A8D6-ADF0-4748-5EE9-E2297ABBA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D5E2F-7AD0-4515-F989-D73D27351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A0DA-C28F-1C3D-5940-E24238D3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340A6-62D1-23FF-6908-364ABD8D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C382-3C22-A2AC-4184-4573A68B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328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15835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79837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79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7DCE-27C3-2D25-606A-B59825D2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1E43-FDE6-8725-2215-C568C332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11C7-A01E-F1BD-019A-6EB6E042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27EB-3604-7E1F-E156-C0266F92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A2F12-156C-FEBF-7AF0-3D2940B2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0543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5F51-6ECC-2242-1C5A-3ADD04D3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1A59-6403-7F38-84F0-352C03AF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2046C-DAA3-F85E-501F-5ECEDF5C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6AC8-7060-06F5-4840-3488BF20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7E0E7-74B0-7DAE-2D65-ECA2348F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486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2F81-9E0E-848D-BC85-A5AFC4E6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2DC4-7A82-1DAB-9538-0C29852BC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4B410-53AE-F600-5397-81CB96D7F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9F277-9F64-0F89-2616-368170DA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77310-396B-5AA3-A181-D421E5F0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42CD9-1C04-FE25-9BEA-3FB333A1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6688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140D-76D6-599B-9381-469F7362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AE6AD-BE23-715F-FB34-352C9C429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F6D5B-FD79-4A4D-3420-3174E86AF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5149E-DFF5-39F0-70AE-BBE232F8C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2B00C-6E29-C93A-947E-4F141D78C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016E4-24E3-1BDF-A9DA-A4AA6DA7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99130-9680-E8B3-CEED-FA534E50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D4217-3A00-D366-064C-07D97389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471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D759-5578-5B51-055C-084843A6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B33F9-7275-0A51-7A36-464528D0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1B3AE-87E1-CBD7-7377-609B3215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669EF-04B4-95C5-56DF-0B0A1751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AC18D2-0936-7195-18A2-07D2DBB5B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F500AE-7099-8DEA-36E8-9C5B10AE2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4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C5D8F-E3F3-3337-E373-D1B92963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9B6BB-4F96-5B0D-908D-2B315B6A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B4BA4-0D30-11EB-255C-C45E5767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1A6990D-30AE-D4CD-9048-274E16334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20D21D-22ED-5AAC-2F09-A70BC777D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5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E218-3008-0452-E6AD-10233636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FD07-33D3-4F36-DB16-42B853B2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7D782-89BF-8CAD-A12B-EAA91DC5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0E98-5224-B8DE-290C-BE9196AD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CE5C7-3AA3-7CF9-E211-309ECD78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ACA-3F07-F196-CFEE-CDE01007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6FF0B2A-CA22-B336-1865-6FD18F2FE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98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15DC-C412-9923-5713-CAE33B8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1D8AC-AE8C-2FC7-7101-CA5F59D96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53AB6-F74F-2DFE-E0BF-F1EA5E25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4F440-AB54-E1BD-BD3B-62A1AA92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776CA-32AE-EABE-B34E-FF061929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A43C6-25FB-3DAC-3811-8BACC414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BEE878E-E9A2-0B06-DDE4-E5BB48EB1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6AE44-8A2A-B360-4E8F-962D85E4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32A63-1D60-35E1-89F1-0B2246E60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7184-5C2F-9EDE-A16A-309C82897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96E2D-0CC3-7F7A-79E1-33F3637EE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F8F5-7F64-245C-5095-93D763776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6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  <p:sldLayoutId id="2147484224" r:id="rId13"/>
    <p:sldLayoutId id="2147484225" r:id="rId14"/>
    <p:sldLayoutId id="2147484226" r:id="rId15"/>
    <p:sldLayoutId id="2147483668" r:id="rId16"/>
    <p:sldLayoutId id="2147483685" r:id="rId17"/>
    <p:sldLayoutId id="2147483688" r:id="rId18"/>
    <p:sldLayoutId id="2147483689" r:id="rId19"/>
    <p:sldLayoutId id="2147483691" r:id="rId20"/>
    <p:sldLayoutId id="2147483692" r:id="rId21"/>
    <p:sldLayoutId id="2147483676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526" y="2434975"/>
            <a:ext cx="5969285" cy="801384"/>
          </a:xfrm>
        </p:spPr>
        <p:txBody>
          <a:bodyPr/>
          <a:lstStyle/>
          <a:p>
            <a:r>
              <a:rPr lang="en-US" dirty="0"/>
              <a:t>Cloud computing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1366D1-A3E6-0C0F-5426-DC47D91EE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537" y="336866"/>
            <a:ext cx="6740223" cy="129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399B05-6B72-8070-B36B-608E42EC09FD}"/>
              </a:ext>
            </a:extLst>
          </p:cNvPr>
          <p:cNvSpPr txBox="1"/>
          <p:nvPr/>
        </p:nvSpPr>
        <p:spPr>
          <a:xfrm>
            <a:off x="852758" y="417077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Guided by: </a:t>
            </a:r>
            <a:r>
              <a:rPr lang="en-IN" dirty="0" err="1"/>
              <a:t>shri.P.L.Halgekar</a:t>
            </a:r>
            <a:r>
              <a:rPr lang="en-IN" dirty="0"/>
              <a:t> (HOD </a:t>
            </a:r>
            <a:r>
              <a:rPr lang="en-IN" dirty="0" err="1"/>
              <a:t>Cse</a:t>
            </a:r>
            <a:r>
              <a:rPr lang="en-IN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077DB-321A-7D7F-26D9-43BF2ACD42B4}"/>
              </a:ext>
            </a:extLst>
          </p:cNvPr>
          <p:cNvSpPr txBox="1"/>
          <p:nvPr/>
        </p:nvSpPr>
        <p:spPr>
          <a:xfrm>
            <a:off x="945224" y="4857259"/>
            <a:ext cx="427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 : Santosh </a:t>
            </a:r>
            <a:r>
              <a:rPr lang="en-IN" dirty="0" err="1"/>
              <a:t>Poojari</a:t>
            </a:r>
            <a:r>
              <a:rPr lang="en-IN" dirty="0"/>
              <a:t> (389CS23704)</a:t>
            </a:r>
          </a:p>
          <a:p>
            <a:r>
              <a:rPr lang="en-IN" dirty="0"/>
              <a:t>           Venkatesh sungar (389CS22056)</a:t>
            </a:r>
          </a:p>
          <a:p>
            <a:r>
              <a:rPr lang="en-IN" dirty="0"/>
              <a:t>            Darshan </a:t>
            </a:r>
            <a:r>
              <a:rPr lang="en-IN" dirty="0" err="1"/>
              <a:t>Kumbar</a:t>
            </a:r>
            <a:r>
              <a:rPr lang="en-IN" dirty="0"/>
              <a:t> (389CS22010)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52" y="78111"/>
            <a:ext cx="6583680" cy="1701153"/>
          </a:xfrm>
        </p:spPr>
        <p:txBody>
          <a:bodyPr/>
          <a:lstStyle/>
          <a:p>
            <a:r>
              <a:rPr lang="en-US" dirty="0"/>
              <a:t>What is cloud computing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C93EA-7539-4C24-BD30-7DF6549F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6" y="2044557"/>
            <a:ext cx="6583680" cy="4448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indent="-182563" algn="l" rtl="0" eaLnBrk="0" fontAlgn="base" hangingPunc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kern="1200" spc="1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1" i="0" u="none" strike="noStrike" kern="1200" cap="none" spc="10" normalizeH="0" baseline="0" noProof="0" dirty="0">
                <a:ln>
                  <a:noFill/>
                </a:ln>
                <a:solidFill>
                  <a:srgbClr val="000000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As we know, cloud computing technology is used by both small and large organizations to store the information in cloud and access it from anywhere at any time using the internet connection.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1" i="0" u="none" strike="noStrike" kern="1200" cap="none" spc="10" normalizeH="0" baseline="0" noProof="0" dirty="0">
              <a:ln>
                <a:noFill/>
              </a:ln>
              <a:solidFill>
                <a:srgbClr val="000000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1" i="0" u="none" strike="noStrike" kern="1200" cap="none" spc="10" normalizeH="0" baseline="0" noProof="0" dirty="0">
                <a:ln>
                  <a:noFill/>
                </a:ln>
                <a:solidFill>
                  <a:srgbClr val="000000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Cloud computing architecture is a combination of service-oriented architecture and event-driven architecture.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Cloud computing architecture is divided into the following two parts –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1" i="0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ts val="1575"/>
              </a:lnSpc>
              <a:spcBef>
                <a:spcPts val="300"/>
              </a:spcBef>
              <a:spcAft>
                <a:spcPts val="800"/>
              </a:spcAft>
              <a:buClr>
                <a:srgbClr val="6F6F74"/>
              </a:buClr>
              <a:buSzPct val="76000"/>
              <a:buFont typeface="Courier New" panose="02070309020205020404" pitchFamily="49" charset="0"/>
              <a:buChar char="o"/>
              <a:tabLst>
                <a:tab pos="457200" algn="l"/>
              </a:tabLst>
              <a:defRPr/>
            </a:pPr>
            <a:r>
              <a:rPr kumimoji="0" lang="en-IN" sz="1800" b="1" i="1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  <a:endParaRPr kumimoji="0" lang="en-IN" sz="1800" b="1" i="1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ts val="1575"/>
              </a:lnSpc>
              <a:spcBef>
                <a:spcPts val="300"/>
              </a:spcBef>
              <a:spcAft>
                <a:spcPts val="800"/>
              </a:spcAft>
              <a:buClr>
                <a:srgbClr val="6F6F74"/>
              </a:buClr>
              <a:buSzPct val="72000"/>
              <a:buFont typeface="Courier New" panose="02070309020205020404" pitchFamily="49" charset="0"/>
              <a:buChar char="o"/>
              <a:tabLst>
                <a:tab pos="457200" algn="l"/>
              </a:tabLst>
              <a:defRPr/>
            </a:pPr>
            <a:r>
              <a:rPr kumimoji="0" lang="en-IN" sz="1800" b="1" i="1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 End</a:t>
            </a:r>
            <a:endParaRPr kumimoji="0" lang="en-IN" sz="1800" b="1" i="1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1" i="0" u="none" strike="noStrike" kern="1200" cap="none" spc="10" normalizeH="0" baseline="0" noProof="0" dirty="0">
              <a:ln>
                <a:noFill/>
              </a:ln>
              <a:solidFill>
                <a:srgbClr val="000000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4F19A8B-FC30-D77A-0822-67EE5C44A88B}"/>
              </a:ext>
            </a:extLst>
          </p:cNvPr>
          <p:cNvSpPr txBox="1">
            <a:spLocks/>
          </p:cNvSpPr>
          <p:nvPr/>
        </p:nvSpPr>
        <p:spPr>
          <a:xfrm>
            <a:off x="914400" y="1034171"/>
            <a:ext cx="5259554" cy="2495028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Overcoming nervousness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9EADD25-711A-2E95-CAC1-1B17B49B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94853"/>
            <a:ext cx="5259554" cy="24950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17C0EA5-6BFD-EC22-D76D-3E4E6995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6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/>
        </p:blipFill>
        <p:spPr>
          <a:xfrm>
            <a:off x="4781550" y="3067844"/>
            <a:ext cx="3286125" cy="2190750"/>
          </a:xfr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145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Office Theme</vt:lpstr>
      <vt:lpstr>Cloud computing </vt:lpstr>
      <vt:lpstr>What is cloud computing ?</vt:lpstr>
      <vt:lpstr>PowerPoint Presentation</vt:lpstr>
      <vt:lpstr>Speaking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Venkatesh venky</dc:creator>
  <cp:lastModifiedBy>Venkatesh venky</cp:lastModifiedBy>
  <cp:revision>2</cp:revision>
  <dcterms:created xsi:type="dcterms:W3CDTF">2024-07-06T15:46:56Z</dcterms:created>
  <dcterms:modified xsi:type="dcterms:W3CDTF">2024-07-07T05:30:34Z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