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7140-7868-48BA-BA7C-26AA2E4B4156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01D0-5669-4263-AC3A-1B6DFCA6EB89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111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7140-7868-48BA-BA7C-26AA2E4B4156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01D0-5669-4263-AC3A-1B6DFCA6EB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502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7140-7868-48BA-BA7C-26AA2E4B4156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01D0-5669-4263-AC3A-1B6DFCA6EB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26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7140-7868-48BA-BA7C-26AA2E4B4156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01D0-5669-4263-AC3A-1B6DFCA6EB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290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7140-7868-48BA-BA7C-26AA2E4B4156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01D0-5669-4263-AC3A-1B6DFCA6EB89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110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7140-7868-48BA-BA7C-26AA2E4B4156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01D0-5669-4263-AC3A-1B6DFCA6EB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516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7140-7868-48BA-BA7C-26AA2E4B4156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01D0-5669-4263-AC3A-1B6DFCA6EB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0538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7140-7868-48BA-BA7C-26AA2E4B4156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01D0-5669-4263-AC3A-1B6DFCA6EB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01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7140-7868-48BA-BA7C-26AA2E4B4156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01D0-5669-4263-AC3A-1B6DFCA6EB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852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1167140-7868-48BA-BA7C-26AA2E4B4156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3201D0-5669-4263-AC3A-1B6DFCA6EB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182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7140-7868-48BA-BA7C-26AA2E4B4156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01D0-5669-4263-AC3A-1B6DFCA6EB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638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1167140-7868-48BA-BA7C-26AA2E4B4156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73201D0-5669-4263-AC3A-1B6DFCA6EB89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688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8" r:id="rId1"/>
    <p:sldLayoutId id="2147483989" r:id="rId2"/>
    <p:sldLayoutId id="2147483990" r:id="rId3"/>
    <p:sldLayoutId id="2147483991" r:id="rId4"/>
    <p:sldLayoutId id="2147483992" r:id="rId5"/>
    <p:sldLayoutId id="2147483993" r:id="rId6"/>
    <p:sldLayoutId id="2147483994" r:id="rId7"/>
    <p:sldLayoutId id="2147483995" r:id="rId8"/>
    <p:sldLayoutId id="2147483996" r:id="rId9"/>
    <p:sldLayoutId id="2147483997" r:id="rId10"/>
    <p:sldLayoutId id="214748399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B1FFC-CD4A-0B58-7215-AB828FBAA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6917" y="0"/>
            <a:ext cx="9978166" cy="681318"/>
          </a:xfrm>
        </p:spPr>
        <p:txBody>
          <a:bodyPr>
            <a:normAutofit/>
          </a:bodyPr>
          <a:lstStyle/>
          <a:p>
            <a:r>
              <a:rPr lang="en-US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    389- R.N. SHETTY POLYTECHNIC</a:t>
            </a:r>
            <a:endParaRPr lang="en-IN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A6495A-5EFA-7283-8A74-9082E2A839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2846" y="2550473"/>
            <a:ext cx="9001462" cy="784357"/>
          </a:xfrm>
        </p:spPr>
        <p:txBody>
          <a:bodyPr>
            <a:normAutofit/>
          </a:bodyPr>
          <a:lstStyle/>
          <a:p>
            <a:pPr algn="ctr"/>
            <a:r>
              <a:rPr kumimoji="0" lang="en-US" sz="4000" b="1" i="0" u="none" strike="noStrike" kern="1200" spc="50" normalizeH="0" baseline="0" noProof="0" dirty="0">
                <a:ln w="11430"/>
                <a:solidFill>
                  <a:srgbClr val="00B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Arial Black" pitchFamily="34" charset="0"/>
                <a:ea typeface="+mj-ea"/>
                <a:cs typeface="+mj-cs"/>
              </a:rPr>
              <a:t>  </a:t>
            </a:r>
            <a:r>
              <a:rPr kumimoji="0" lang="en-US" sz="4000" b="1" i="0" u="none" strike="noStrike" kern="1200" spc="50" normalizeH="0" baseline="0" noProof="0" dirty="0">
                <a:ln w="11430"/>
                <a:solidFill>
                  <a:srgbClr val="00B0F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Arial Black" pitchFamily="34" charset="0"/>
                <a:ea typeface="+mj-ea"/>
                <a:cs typeface="+mj-cs"/>
              </a:rPr>
              <a:t>ONLINE COURSE</a:t>
            </a:r>
          </a:p>
          <a:p>
            <a:endParaRPr lang="en-IN" sz="2800" dirty="0">
              <a:solidFill>
                <a:srgbClr val="00B05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BB14FF-F8D9-099F-CD21-BFA9227C69E3}"/>
              </a:ext>
            </a:extLst>
          </p:cNvPr>
          <p:cNvSpPr txBox="1"/>
          <p:nvPr/>
        </p:nvSpPr>
        <p:spPr>
          <a:xfrm>
            <a:off x="3048000" y="66056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>
                    <a:lumMod val="9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Shivabasav</a:t>
            </a:r>
            <a:r>
              <a:rPr 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>
                    <a:lumMod val="9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Nagar, Belagavi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F999AF-D412-8DFF-E38E-F1A7BF02D6A5}"/>
              </a:ext>
            </a:extLst>
          </p:cNvPr>
          <p:cNvSpPr txBox="1"/>
          <p:nvPr/>
        </p:nvSpPr>
        <p:spPr>
          <a:xfrm>
            <a:off x="2059413" y="1367605"/>
            <a:ext cx="79337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spc="50" normalizeH="0" baseline="0" noProof="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Arial Black" panose="020B0A04020102020204" pitchFamily="34" charset="0"/>
                <a:ea typeface="+mj-ea"/>
                <a:cs typeface="+mj-cs"/>
              </a:rPr>
              <a:t>  COMPUTER SCI. &amp; ENGG (CSE)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92B347-7A28-625E-F094-1AA2A2BFAC4E}"/>
              </a:ext>
            </a:extLst>
          </p:cNvPr>
          <p:cNvSpPr txBox="1"/>
          <p:nvPr/>
        </p:nvSpPr>
        <p:spPr>
          <a:xfrm>
            <a:off x="3048000" y="2035950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all" spc="0" normalizeH="0" baseline="0" noProof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  <a:t>Presentation</a:t>
            </a:r>
            <a:r>
              <a:rPr kumimoji="0" lang="en-US" sz="2000" b="1" i="0" u="none" strike="noStrike" kern="1200" cap="all" spc="0" normalizeH="0" noProof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  <a:t> on: </a:t>
            </a:r>
            <a:endParaRPr kumimoji="0" lang="en-US" sz="2000" b="1" i="0" u="none" strike="noStrike" kern="1200" cap="all" spc="0" normalizeH="0" baseline="0" noProof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effectLst>
                <a:reflection blurRad="12700" stA="28000" endPos="45000" dist="1000" dir="5400000" sy="-10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1ABBC1-B4FF-360A-8C0A-43CD2049BB1E}"/>
              </a:ext>
            </a:extLst>
          </p:cNvPr>
          <p:cNvSpPr txBox="1"/>
          <p:nvPr/>
        </p:nvSpPr>
        <p:spPr>
          <a:xfrm>
            <a:off x="3155577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1" i="0" u="none" strike="noStrike" kern="1200" cap="all" spc="0" normalizeH="0" baseline="0" noProof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>
                    <a:lumMod val="8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  <a:t>( DESIGN THINKING</a:t>
            </a:r>
            <a:r>
              <a:rPr kumimoji="0" lang="en-US" b="1" i="0" u="none" strike="noStrike" kern="1200" cap="all" spc="0" normalizeH="0" baseline="0" noProof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545938-B2B8-9322-58DE-AB82D7D9DBCA}"/>
              </a:ext>
            </a:extLst>
          </p:cNvPr>
          <p:cNvSpPr txBox="1"/>
          <p:nvPr/>
        </p:nvSpPr>
        <p:spPr>
          <a:xfrm>
            <a:off x="3048000" y="402111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1" i="0" u="none" strike="noStrike" kern="1200" cap="all" spc="0" normalizeH="0" baseline="0" noProof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  <a:t>By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EECFC7-F085-1A3A-8FA7-B460BE893063}"/>
              </a:ext>
            </a:extLst>
          </p:cNvPr>
          <p:cNvSpPr txBox="1"/>
          <p:nvPr/>
        </p:nvSpPr>
        <p:spPr>
          <a:xfrm>
            <a:off x="1364331" y="4527883"/>
            <a:ext cx="94633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defTabSz="914400">
              <a:spcBef>
                <a:spcPct val="20000"/>
              </a:spcBef>
              <a:defRPr/>
            </a:pPr>
            <a:r>
              <a:rPr kumimoji="0" lang="en-US" sz="1800" b="1" i="0" u="none" strike="noStrike" kern="1200" cap="all" spc="0" normalizeH="0" baseline="0" noProof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  <a:t>Mr.</a:t>
            </a:r>
            <a:r>
              <a:rPr kumimoji="0" lang="en-US" sz="1800" b="1" i="0" u="none" strike="noStrike" kern="1200" cap="all" spc="0" normalizeH="0" noProof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all" spc="0" normalizeH="0" noProof="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0000"/>
                </a:soli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  <a:t>ayyan</a:t>
            </a:r>
            <a:r>
              <a:rPr kumimoji="0" lang="en-US" sz="1800" b="1" i="0" u="none" strike="noStrike" kern="1200" cap="all" spc="0" normalizeH="0" noProof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0000"/>
                </a:soli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  <a:t> I </a:t>
            </a:r>
            <a:r>
              <a:rPr kumimoji="0" lang="en-US" sz="1800" b="1" i="0" u="none" strike="noStrike" kern="1200" cap="all" spc="0" normalizeH="0" noProof="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0000"/>
                </a:soli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  <a:t>kamate</a:t>
            </a:r>
            <a:r>
              <a: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	</a:t>
            </a:r>
            <a:r>
              <a: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               </a:t>
            </a:r>
            <a:r>
              <a:rPr lang="en-US" sz="1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 reg.no. 389CS22008</a:t>
            </a:r>
            <a:endParaRPr kumimoji="0" lang="en-US" sz="1800" b="1" i="0" u="none" strike="noStrike" kern="1200" cap="all" spc="0" normalizeH="0" baseline="0" noProof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effectLst>
                <a:reflection blurRad="12700" stA="28000" endPos="45000" dist="1000" dir="5400000" sy="-100000" algn="bl" rotWithShape="0"/>
              </a:effectLst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D44E45-C46B-C4BC-A7E1-3A3C09E1D0F1}"/>
              </a:ext>
            </a:extLst>
          </p:cNvPr>
          <p:cNvSpPr txBox="1"/>
          <p:nvPr/>
        </p:nvSpPr>
        <p:spPr>
          <a:xfrm>
            <a:off x="3155577" y="514232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1" i="0" u="none" strike="noStrike" kern="1200" cap="all" spc="0" normalizeH="0" baseline="0" noProof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  <a:t>Guided</a:t>
            </a:r>
            <a:r>
              <a:rPr kumimoji="0" lang="en-US" b="1" i="0" u="none" strike="noStrike" kern="1200" cap="all" spc="0" normalizeH="0" noProof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b="1" i="0" u="none" strike="noStrike" kern="1200" cap="all" spc="0" normalizeH="0" baseline="0" noProof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  <a:t>by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82E490-83D2-95EA-426A-8AE22712609B}"/>
              </a:ext>
            </a:extLst>
          </p:cNvPr>
          <p:cNvSpPr txBox="1"/>
          <p:nvPr/>
        </p:nvSpPr>
        <p:spPr>
          <a:xfrm>
            <a:off x="2894613" y="5612871"/>
            <a:ext cx="6402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defTabSz="914400">
              <a:spcBef>
                <a:spcPct val="20000"/>
              </a:spcBef>
              <a:defRPr/>
            </a:pPr>
            <a:r>
              <a:rPr lang="en-US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smt.</a:t>
            </a:r>
            <a:r>
              <a: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Priyadarshini </a:t>
            </a:r>
            <a:r>
              <a:rPr lang="en-US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s.d.</a:t>
            </a:r>
            <a:r>
              <a: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                                    LECT./CS.</a:t>
            </a:r>
            <a:endParaRPr kumimoji="0" lang="en-US" sz="1800" b="1" i="0" u="none" strike="noStrike" kern="1200" cap="all" spc="0" normalizeH="0" baseline="0" noProof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C00000"/>
              </a:solidFill>
              <a:effectLst>
                <a:reflection blurRad="12700" stA="28000" endPos="45000" dist="1000" dir="5400000" sy="-10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0C0838-AEAD-6898-74F6-3130E30E2AB7}"/>
              </a:ext>
            </a:extLst>
          </p:cNvPr>
          <p:cNvSpPr txBox="1"/>
          <p:nvPr/>
        </p:nvSpPr>
        <p:spPr>
          <a:xfrm>
            <a:off x="3048000" y="64027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1" cap="all" dirty="0">
                <a:solidFill>
                  <a:srgbClr val="000000"/>
                </a:solidFill>
                <a:latin typeface="Calibri"/>
              </a:rPr>
              <a:t>5</a:t>
            </a:r>
            <a:r>
              <a:rPr lang="en-US" b="1" cap="all" baseline="30000" dirty="0">
                <a:solidFill>
                  <a:srgbClr val="000000"/>
                </a:solidFill>
                <a:latin typeface="Calibri"/>
              </a:rPr>
              <a:t>th</a:t>
            </a:r>
            <a:r>
              <a:rPr lang="en-US" b="1" cap="all" dirty="0">
                <a:solidFill>
                  <a:srgbClr val="000000"/>
                </a:solidFill>
                <a:latin typeface="Calibri"/>
              </a:rPr>
              <a:t> semester (2024-25)</a:t>
            </a:r>
          </a:p>
        </p:txBody>
      </p:sp>
    </p:spTree>
    <p:extLst>
      <p:ext uri="{BB962C8B-B14F-4D97-AF65-F5344CB8AC3E}">
        <p14:creationId xmlns:p14="http://schemas.microsoft.com/office/powerpoint/2010/main" val="703524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80764-69CC-E191-457E-EC0C1800E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6833" y="609600"/>
            <a:ext cx="5355771" cy="132632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F0"/>
                </a:solidFill>
                <a:latin typeface="Baskerville Old Face" panose="02020602080505020303" pitchFamily="18" charset="0"/>
              </a:rPr>
              <a:t>DESIGN THINKING:</a:t>
            </a:r>
            <a:br>
              <a:rPr lang="en-US" dirty="0"/>
            </a:b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1CBC4F9-551E-4FBD-9C81-B62AAEC992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67" y="1935921"/>
            <a:ext cx="7035271" cy="4372077"/>
          </a:xfrm>
        </p:spPr>
      </p:pic>
    </p:spTree>
    <p:extLst>
      <p:ext uri="{BB962C8B-B14F-4D97-AF65-F5344CB8AC3E}">
        <p14:creationId xmlns:p14="http://schemas.microsoft.com/office/powerpoint/2010/main" val="3700753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F0EFBA-AB1B-4483-AC33-F44C896E5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286" y="1193800"/>
            <a:ext cx="9082227" cy="511386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9751622-2AF1-47BA-A503-B84E9E9911D6}"/>
              </a:ext>
            </a:extLst>
          </p:cNvPr>
          <p:cNvSpPr/>
          <p:nvPr/>
        </p:nvSpPr>
        <p:spPr>
          <a:xfrm>
            <a:off x="1872286" y="550333"/>
            <a:ext cx="50369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0B0F0"/>
                </a:solidFill>
                <a:latin typeface="Baskerville Old Face" panose="02020602080505020303" pitchFamily="18" charset="0"/>
              </a:rPr>
              <a:t>DESIGN THINKING: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457128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3E380E-8FA0-4624-A349-5E105E1A3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487" y="2047875"/>
            <a:ext cx="9696980" cy="326611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2B1286D-A9AB-4A31-BC1B-AAE823F060A4}"/>
              </a:ext>
            </a:extLst>
          </p:cNvPr>
          <p:cNvSpPr/>
          <p:nvPr/>
        </p:nvSpPr>
        <p:spPr>
          <a:xfrm>
            <a:off x="1905554" y="585800"/>
            <a:ext cx="50369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0B0F0"/>
                </a:solidFill>
                <a:latin typeface="Baskerville Old Face" panose="02020602080505020303" pitchFamily="18" charset="0"/>
              </a:rPr>
              <a:t>DESIGN THINKING: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990493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44C97-EEA9-4347-AF5F-2D8E36CBB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  <a:latin typeface="Baskerville Old Face" panose="02020602080505020303" pitchFamily="18" charset="0"/>
              </a:rPr>
              <a:t>DESIGN THINKING: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433F20-88CF-43EB-A303-D50C88D29D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832" y="1635910"/>
            <a:ext cx="5959568" cy="4597980"/>
          </a:xfrm>
        </p:spPr>
      </p:pic>
    </p:spTree>
    <p:extLst>
      <p:ext uri="{BB962C8B-B14F-4D97-AF65-F5344CB8AC3E}">
        <p14:creationId xmlns:p14="http://schemas.microsoft.com/office/powerpoint/2010/main" val="427219917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248</TotalTime>
  <Words>76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Black</vt:lpstr>
      <vt:lpstr>Baskerville Old Face</vt:lpstr>
      <vt:lpstr>Calibri</vt:lpstr>
      <vt:lpstr>Calibri Light</vt:lpstr>
      <vt:lpstr>Retrospect</vt:lpstr>
      <vt:lpstr>    389- R.N. SHETTY POLYTECHNIC</vt:lpstr>
      <vt:lpstr>DESIGN THINKING: </vt:lpstr>
      <vt:lpstr>PowerPoint Presentation</vt:lpstr>
      <vt:lpstr>PowerPoint Presentation</vt:lpstr>
      <vt:lpstr>DESIGN THINKING: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389- R.N. SHETTY POLYTECHNIC</dc:title>
  <dc:creator>abhishek ivin</dc:creator>
  <cp:lastModifiedBy>Venkatesh venky</cp:lastModifiedBy>
  <cp:revision>22</cp:revision>
  <dcterms:created xsi:type="dcterms:W3CDTF">2023-11-17T07:25:23Z</dcterms:created>
  <dcterms:modified xsi:type="dcterms:W3CDTF">2024-10-08T08:52:41Z</dcterms:modified>
</cp:coreProperties>
</file>