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1" r:id="rId3"/>
    <p:sldId id="256" r:id="rId4"/>
    <p:sldId id="258" r:id="rId5"/>
    <p:sldId id="260" r:id="rId6"/>
    <p:sldId id="262" r:id="rId7"/>
    <p:sldId id="264" r:id="rId8"/>
    <p:sldId id="265" r:id="rId9"/>
    <p:sldId id="266" r:id="rId10"/>
    <p:sldId id="263" r:id="rId11"/>
    <p:sldId id="268" r:id="rId12"/>
    <p:sldId id="269" r:id="rId13"/>
    <p:sldId id="271" r:id="rId14"/>
    <p:sldId id="275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DF1D2-09DB-4670-A9A9-07887853CDC4}" v="1426" dt="2022-10-07T11:37:38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Sai Sravani Vishnubhatla (Areteans)" userId="S::sravani.vishnubhatla@areteanstech.com::f6df5c14-7bf9-4013-a4cd-2365aa583f47" providerId="AD" clId="Web-{E9DFF160-46B5-0DB0-975B-85C3A3152B4A}"/>
    <pc:docChg chg="modSld">
      <pc:chgData name="Naga Sai Sravani Vishnubhatla (Areteans)" userId="S::sravani.vishnubhatla@areteanstech.com::f6df5c14-7bf9-4013-a4cd-2365aa583f47" providerId="AD" clId="Web-{E9DFF160-46B5-0DB0-975B-85C3A3152B4A}" dt="2022-10-03T11:26:05.861" v="43" actId="20577"/>
      <pc:docMkLst>
        <pc:docMk/>
      </pc:docMkLst>
      <pc:sldChg chg="modSp">
        <pc:chgData name="Naga Sai Sravani Vishnubhatla (Areteans)" userId="S::sravani.vishnubhatla@areteanstech.com::f6df5c14-7bf9-4013-a4cd-2365aa583f47" providerId="AD" clId="Web-{E9DFF160-46B5-0DB0-975B-85C3A3152B4A}" dt="2022-10-03T11:26:05.861" v="43" actId="20577"/>
        <pc:sldMkLst>
          <pc:docMk/>
          <pc:sldMk cId="361521642" sldId="256"/>
        </pc:sldMkLst>
        <pc:spChg chg="mod">
          <ac:chgData name="Naga Sai Sravani Vishnubhatla (Areteans)" userId="S::sravani.vishnubhatla@areteanstech.com::f6df5c14-7bf9-4013-a4cd-2365aa583f47" providerId="AD" clId="Web-{E9DFF160-46B5-0DB0-975B-85C3A3152B4A}" dt="2022-10-03T11:26:05.861" v="43" actId="20577"/>
          <ac:spMkLst>
            <pc:docMk/>
            <pc:sldMk cId="361521642" sldId="256"/>
            <ac:spMk id="14" creationId="{A4EB910B-E50F-460F-A59D-148C7487BEB6}"/>
          </ac:spMkLst>
        </pc:spChg>
      </pc:sldChg>
    </pc:docChg>
  </pc:docChgLst>
  <pc:docChgLst>
    <pc:chgData name="Naga Sai Sravani Vishnubhatla (Areteans)" userId="S::sravani.vishnubhatla@areteanstech.com::f6df5c14-7bf9-4013-a4cd-2365aa583f47" providerId="AD" clId="Web-{EF3A2F15-CB9D-FE99-8F7B-B3208D347ABF}"/>
    <pc:docChg chg="addSld delSld modSld">
      <pc:chgData name="Naga Sai Sravani Vishnubhatla (Areteans)" userId="S::sravani.vishnubhatla@areteanstech.com::f6df5c14-7bf9-4013-a4cd-2365aa583f47" providerId="AD" clId="Web-{EF3A2F15-CB9D-FE99-8F7B-B3208D347ABF}" dt="2022-10-03T17:44:51.630" v="108"/>
      <pc:docMkLst>
        <pc:docMk/>
      </pc:docMkLst>
      <pc:sldChg chg="addSp delSp modSp mod setBg">
        <pc:chgData name="Naga Sai Sravani Vishnubhatla (Areteans)" userId="S::sravani.vishnubhatla@areteanstech.com::f6df5c14-7bf9-4013-a4cd-2365aa583f47" providerId="AD" clId="Web-{EF3A2F15-CB9D-FE99-8F7B-B3208D347ABF}" dt="2022-10-03T17:44:51.630" v="108"/>
        <pc:sldMkLst>
          <pc:docMk/>
          <pc:sldMk cId="3050737414" sldId="270"/>
        </pc:sldMkLst>
        <pc:spChg chg="add del">
          <ac:chgData name="Naga Sai Sravani Vishnubhatla (Areteans)" userId="S::sravani.vishnubhatla@areteanstech.com::f6df5c14-7bf9-4013-a4cd-2365aa583f47" providerId="AD" clId="Web-{EF3A2F15-CB9D-FE99-8F7B-B3208D347ABF}" dt="2022-10-03T17:34:07.210" v="50"/>
          <ac:spMkLst>
            <pc:docMk/>
            <pc:sldMk cId="3050737414" sldId="270"/>
            <ac:spMk id="2056" creationId="{417CDA24-35F8-4540-8C52-3096D6D94949}"/>
          </ac:spMkLst>
        </pc:spChg>
        <pc:spChg chg="add del">
          <ac:chgData name="Naga Sai Sravani Vishnubhatla (Areteans)" userId="S::sravani.vishnubhatla@areteanstech.com::f6df5c14-7bf9-4013-a4cd-2365aa583f47" providerId="AD" clId="Web-{EF3A2F15-CB9D-FE99-8F7B-B3208D347ABF}" dt="2022-10-03T17:34:07.210" v="50"/>
          <ac:spMkLst>
            <pc:docMk/>
            <pc:sldMk cId="3050737414" sldId="270"/>
            <ac:spMk id="2058" creationId="{8658BFE0-4E65-4174-9C75-687C94E88273}"/>
          </ac:spMkLst>
        </pc:spChg>
        <pc:spChg chg="add del">
          <ac:chgData name="Naga Sai Sravani Vishnubhatla (Areteans)" userId="S::sravani.vishnubhatla@areteanstech.com::f6df5c14-7bf9-4013-a4cd-2365aa583f47" providerId="AD" clId="Web-{EF3A2F15-CB9D-FE99-8F7B-B3208D347ABF}" dt="2022-10-03T17:34:07.210" v="50"/>
          <ac:spMkLst>
            <pc:docMk/>
            <pc:sldMk cId="3050737414" sldId="270"/>
            <ac:spMk id="2063" creationId="{FA75DFED-A0C1-4A83-BE1D-0271C1826EF6}"/>
          </ac:spMkLst>
        </pc:spChg>
        <pc:spChg chg="add del">
          <ac:chgData name="Naga Sai Sravani Vishnubhatla (Areteans)" userId="S::sravani.vishnubhatla@areteanstech.com::f6df5c14-7bf9-4013-a4cd-2365aa583f47" providerId="AD" clId="Web-{EF3A2F15-CB9D-FE99-8F7B-B3208D347ABF}" dt="2022-10-03T17:44:51.630" v="108"/>
          <ac:spMkLst>
            <pc:docMk/>
            <pc:sldMk cId="3050737414" sldId="270"/>
            <ac:spMk id="2065" creationId="{1284CA7F-B696-4085-84C6-CD668817E685}"/>
          </ac:spMkLst>
        </pc:spChg>
        <pc:spChg chg="add del">
          <ac:chgData name="Naga Sai Sravani Vishnubhatla (Areteans)" userId="S::sravani.vishnubhatla@areteanstech.com::f6df5c14-7bf9-4013-a4cd-2365aa583f47" providerId="AD" clId="Web-{EF3A2F15-CB9D-FE99-8F7B-B3208D347ABF}" dt="2022-10-03T17:44:51.630" v="108"/>
          <ac:spMkLst>
            <pc:docMk/>
            <pc:sldMk cId="3050737414" sldId="270"/>
            <ac:spMk id="2067" creationId="{858A10F4-B847-4777-BC82-782F6FB36E40}"/>
          </ac:spMkLst>
        </pc:spChg>
        <pc:spChg chg="add del">
          <ac:chgData name="Naga Sai Sravani Vishnubhatla (Areteans)" userId="S::sravani.vishnubhatla@areteanstech.com::f6df5c14-7bf9-4013-a4cd-2365aa583f47" providerId="AD" clId="Web-{EF3A2F15-CB9D-FE99-8F7B-B3208D347ABF}" dt="2022-10-03T17:44:51.630" v="108"/>
          <ac:spMkLst>
            <pc:docMk/>
            <pc:sldMk cId="3050737414" sldId="270"/>
            <ac:spMk id="2069" creationId="{8883B597-C9A1-46EF-AB6B-71DF0B1ED4A6}"/>
          </ac:spMkLst>
        </pc:spChg>
        <pc:spChg chg="add del">
          <ac:chgData name="Naga Sai Sravani Vishnubhatla (Areteans)" userId="S::sravani.vishnubhatla@areteanstech.com::f6df5c14-7bf9-4013-a4cd-2365aa583f47" providerId="AD" clId="Web-{EF3A2F15-CB9D-FE99-8F7B-B3208D347ABF}" dt="2022-10-03T17:44:51.630" v="108"/>
          <ac:spMkLst>
            <pc:docMk/>
            <pc:sldMk cId="3050737414" sldId="270"/>
            <ac:spMk id="2071" creationId="{A0B38421-369F-445C-9543-5BC17BC09040}"/>
          </ac:spMkLst>
        </pc:spChg>
        <pc:spChg chg="add del">
          <ac:chgData name="Naga Sai Sravani Vishnubhatla (Areteans)" userId="S::sravani.vishnubhatla@areteanstech.com::f6df5c14-7bf9-4013-a4cd-2365aa583f47" providerId="AD" clId="Web-{EF3A2F15-CB9D-FE99-8F7B-B3208D347ABF}" dt="2022-10-03T17:44:51.630" v="108"/>
          <ac:spMkLst>
            <pc:docMk/>
            <pc:sldMk cId="3050737414" sldId="270"/>
            <ac:spMk id="2073" creationId="{FAA9CE81-CAF0-41E3-8E73-CAFA13A0B1A7}"/>
          </ac:spMkLst>
        </pc:spChg>
        <pc:graphicFrameChg chg="add del mod modGraphic">
          <ac:chgData name="Naga Sai Sravani Vishnubhatla (Areteans)" userId="S::sravani.vishnubhatla@areteanstech.com::f6df5c14-7bf9-4013-a4cd-2365aa583f47" providerId="AD" clId="Web-{EF3A2F15-CB9D-FE99-8F7B-B3208D347ABF}" dt="2022-10-03T17:40:13.937" v="88"/>
          <ac:graphicFrameMkLst>
            <pc:docMk/>
            <pc:sldMk cId="3050737414" sldId="270"/>
            <ac:graphicFrameMk id="3" creationId="{E415093B-B692-4F09-6633-C27509439869}"/>
          </ac:graphicFrameMkLst>
        </pc:graphicFrameChg>
        <pc:picChg chg="add del mod">
          <ac:chgData name="Naga Sai Sravani Vishnubhatla (Areteans)" userId="S::sravani.vishnubhatla@areteanstech.com::f6df5c14-7bf9-4013-a4cd-2365aa583f47" providerId="AD" clId="Web-{EF3A2F15-CB9D-FE99-8F7B-B3208D347ABF}" dt="2022-10-03T17:40:15.890" v="89"/>
          <ac:picMkLst>
            <pc:docMk/>
            <pc:sldMk cId="3050737414" sldId="270"/>
            <ac:picMk id="2" creationId="{2C2B60B5-4051-95D0-C22B-2178EE9B58C5}"/>
          </ac:picMkLst>
        </pc:picChg>
        <pc:picChg chg="add del mod">
          <ac:chgData name="Naga Sai Sravani Vishnubhatla (Areteans)" userId="S::sravani.vishnubhatla@areteanstech.com::f6df5c14-7bf9-4013-a4cd-2365aa583f47" providerId="AD" clId="Web-{EF3A2F15-CB9D-FE99-8F7B-B3208D347ABF}" dt="2022-10-03T17:21:38.100" v="5"/>
          <ac:picMkLst>
            <pc:docMk/>
            <pc:sldMk cId="3050737414" sldId="270"/>
            <ac:picMk id="2" creationId="{EAB8F47D-F43B-CCF7-FFAF-37E0FC4FEAC8}"/>
          </ac:picMkLst>
        </pc:picChg>
        <pc:picChg chg="add del mod">
          <ac:chgData name="Naga Sai Sravani Vishnubhatla (Areteans)" userId="S::sravani.vishnubhatla@areteanstech.com::f6df5c14-7bf9-4013-a4cd-2365aa583f47" providerId="AD" clId="Web-{EF3A2F15-CB9D-FE99-8F7B-B3208D347ABF}" dt="2022-10-03T17:34:30.820" v="55"/>
          <ac:picMkLst>
            <pc:docMk/>
            <pc:sldMk cId="3050737414" sldId="270"/>
            <ac:picMk id="3" creationId="{4DD5CF58-C638-F6CE-3075-687AF97C4844}"/>
          </ac:picMkLst>
        </pc:picChg>
        <pc:picChg chg="add mod">
          <ac:chgData name="Naga Sai Sravani Vishnubhatla (Areteans)" userId="S::sravani.vishnubhatla@areteanstech.com::f6df5c14-7bf9-4013-a4cd-2365aa583f47" providerId="AD" clId="Web-{EF3A2F15-CB9D-FE99-8F7B-B3208D347ABF}" dt="2022-10-03T17:21:46.882" v="8" actId="1076"/>
          <ac:picMkLst>
            <pc:docMk/>
            <pc:sldMk cId="3050737414" sldId="270"/>
            <ac:picMk id="4" creationId="{45333B85-77D7-030C-5056-FF6B06F81F3D}"/>
          </ac:picMkLst>
        </pc:picChg>
        <pc:picChg chg="add del mod">
          <ac:chgData name="Naga Sai Sravani Vishnubhatla (Areteans)" userId="S::sravani.vishnubhatla@areteanstech.com::f6df5c14-7bf9-4013-a4cd-2365aa583f47" providerId="AD" clId="Web-{EF3A2F15-CB9D-FE99-8F7B-B3208D347ABF}" dt="2022-10-03T17:35:01.008" v="58"/>
          <ac:picMkLst>
            <pc:docMk/>
            <pc:sldMk cId="3050737414" sldId="270"/>
            <ac:picMk id="4" creationId="{CC9A887A-EC3F-38FC-6A48-DAFF79DFE36B}"/>
          </ac:picMkLst>
        </pc:picChg>
        <pc:picChg chg="mod ord">
          <ac:chgData name="Naga Sai Sravani Vishnubhatla (Areteans)" userId="S::sravani.vishnubhatla@areteanstech.com::f6df5c14-7bf9-4013-a4cd-2365aa583f47" providerId="AD" clId="Web-{EF3A2F15-CB9D-FE99-8F7B-B3208D347ABF}" dt="2022-10-03T17:44:51.630" v="108"/>
          <ac:picMkLst>
            <pc:docMk/>
            <pc:sldMk cId="3050737414" sldId="270"/>
            <ac:picMk id="5" creationId="{66A92C15-B2BF-4A6E-A4FE-5140802793AC}"/>
          </ac:picMkLst>
        </pc:picChg>
        <pc:picChg chg="add del mod">
          <ac:chgData name="Naga Sai Sravani Vishnubhatla (Areteans)" userId="S::sravani.vishnubhatla@areteanstech.com::f6df5c14-7bf9-4013-a4cd-2365aa583f47" providerId="AD" clId="Web-{EF3A2F15-CB9D-FE99-8F7B-B3208D347ABF}" dt="2022-10-03T17:35:49.212" v="61"/>
          <ac:picMkLst>
            <pc:docMk/>
            <pc:sldMk cId="3050737414" sldId="270"/>
            <ac:picMk id="6" creationId="{92C45E53-E792-FD28-3B23-E479F9982272}"/>
          </ac:picMkLst>
        </pc:picChg>
        <pc:picChg chg="add del mod">
          <ac:chgData name="Naga Sai Sravani Vishnubhatla (Areteans)" userId="S::sravani.vishnubhatla@areteanstech.com::f6df5c14-7bf9-4013-a4cd-2365aa583f47" providerId="AD" clId="Web-{EF3A2F15-CB9D-FE99-8F7B-B3208D347ABF}" dt="2022-10-03T17:23:07.727" v="16"/>
          <ac:picMkLst>
            <pc:docMk/>
            <pc:sldMk cId="3050737414" sldId="270"/>
            <ac:picMk id="6" creationId="{F9DE9D28-4D3C-3A89-57E7-955D9FD94506}"/>
          </ac:picMkLst>
        </pc:picChg>
        <pc:picChg chg="add del mod">
          <ac:chgData name="Naga Sai Sravani Vishnubhatla (Areteans)" userId="S::sravani.vishnubhatla@areteanstech.com::f6df5c14-7bf9-4013-a4cd-2365aa583f47" providerId="AD" clId="Web-{EF3A2F15-CB9D-FE99-8F7B-B3208D347ABF}" dt="2022-10-03T17:36:37.870" v="68"/>
          <ac:picMkLst>
            <pc:docMk/>
            <pc:sldMk cId="3050737414" sldId="270"/>
            <ac:picMk id="7" creationId="{05DBDC0D-9B05-D4DC-BDFB-152C96BF53E4}"/>
          </ac:picMkLst>
        </pc:picChg>
        <pc:picChg chg="add mod">
          <ac:chgData name="Naga Sai Sravani Vishnubhatla (Areteans)" userId="S::sravani.vishnubhatla@areteanstech.com::f6df5c14-7bf9-4013-a4cd-2365aa583f47" providerId="AD" clId="Web-{EF3A2F15-CB9D-FE99-8F7B-B3208D347ABF}" dt="2022-10-03T17:27:00.592" v="33"/>
          <ac:picMkLst>
            <pc:docMk/>
            <pc:sldMk cId="3050737414" sldId="270"/>
            <ac:picMk id="7" creationId="{D4947900-8FE0-31CB-3568-9ADABFC6D62E}"/>
          </ac:picMkLst>
        </pc:picChg>
        <pc:picChg chg="add mod">
          <ac:chgData name="Naga Sai Sravani Vishnubhatla (Areteans)" userId="S::sravani.vishnubhatla@areteanstech.com::f6df5c14-7bf9-4013-a4cd-2365aa583f47" providerId="AD" clId="Web-{EF3A2F15-CB9D-FE99-8F7B-B3208D347ABF}" dt="2022-10-03T17:24:16.963" v="25" actId="1076"/>
          <ac:picMkLst>
            <pc:docMk/>
            <pc:sldMk cId="3050737414" sldId="270"/>
            <ac:picMk id="8" creationId="{207DBE30-67BE-DDC8-86CC-61F91E47E21F}"/>
          </ac:picMkLst>
        </pc:picChg>
        <pc:picChg chg="add mod">
          <ac:chgData name="Naga Sai Sravani Vishnubhatla (Areteans)" userId="S::sravani.vishnubhatla@areteanstech.com::f6df5c14-7bf9-4013-a4cd-2365aa583f47" providerId="AD" clId="Web-{EF3A2F15-CB9D-FE99-8F7B-B3208D347ABF}" dt="2022-10-03T17:36:39.667" v="69" actId="1076"/>
          <ac:picMkLst>
            <pc:docMk/>
            <pc:sldMk cId="3050737414" sldId="270"/>
            <ac:picMk id="8" creationId="{EF6A5FBD-6ABF-4FE8-2B17-313B549E1721}"/>
          </ac:picMkLst>
        </pc:picChg>
        <pc:picChg chg="add del mod">
          <ac:chgData name="Naga Sai Sravani Vishnubhatla (Areteans)" userId="S::sravani.vishnubhatla@areteanstech.com::f6df5c14-7bf9-4013-a4cd-2365aa583f47" providerId="AD" clId="Web-{EF3A2F15-CB9D-FE99-8F7B-B3208D347ABF}" dt="2022-10-03T17:38:28.763" v="82"/>
          <ac:picMkLst>
            <pc:docMk/>
            <pc:sldMk cId="3050737414" sldId="270"/>
            <ac:picMk id="9" creationId="{B38D3FB7-79FC-1954-D19C-0DA3C05954AF}"/>
          </ac:picMkLst>
        </pc:picChg>
        <pc:picChg chg="add mod modCrop">
          <ac:chgData name="Naga Sai Sravani Vishnubhatla (Areteans)" userId="S::sravani.vishnubhatla@areteanstech.com::f6df5c14-7bf9-4013-a4cd-2365aa583f47" providerId="AD" clId="Web-{EF3A2F15-CB9D-FE99-8F7B-B3208D347ABF}" dt="2022-10-03T17:27:12.201" v="37" actId="14100"/>
          <ac:picMkLst>
            <pc:docMk/>
            <pc:sldMk cId="3050737414" sldId="270"/>
            <ac:picMk id="9" creationId="{BE0E2517-B8FE-413D-B7C5-F5D5E07525D4}"/>
          </ac:picMkLst>
        </pc:picChg>
        <pc:picChg chg="mod">
          <ac:chgData name="Naga Sai Sravani Vishnubhatla (Areteans)" userId="S::sravani.vishnubhatla@areteanstech.com::f6df5c14-7bf9-4013-a4cd-2365aa583f47" providerId="AD" clId="Web-{EF3A2F15-CB9D-FE99-8F7B-B3208D347ABF}" dt="2022-10-03T17:31:43.879" v="44" actId="1076"/>
          <ac:picMkLst>
            <pc:docMk/>
            <pc:sldMk cId="3050737414" sldId="270"/>
            <ac:picMk id="11" creationId="{B8ACAA81-204C-4E2B-AFC8-9E61818CB605}"/>
          </ac:picMkLst>
        </pc:picChg>
        <pc:picChg chg="add del mod ord">
          <ac:chgData name="Naga Sai Sravani Vishnubhatla (Areteans)" userId="S::sravani.vishnubhatla@areteanstech.com::f6df5c14-7bf9-4013-a4cd-2365aa583f47" providerId="AD" clId="Web-{EF3A2F15-CB9D-FE99-8F7B-B3208D347ABF}" dt="2022-10-03T17:44:51.630" v="108"/>
          <ac:picMkLst>
            <pc:docMk/>
            <pc:sldMk cId="3050737414" sldId="270"/>
            <ac:picMk id="14" creationId="{B316E653-70E9-D8D2-E9FA-9AAE9B556BDA}"/>
          </ac:picMkLst>
        </pc:picChg>
        <pc:picChg chg="mod ord">
          <ac:chgData name="Naga Sai Sravani Vishnubhatla (Areteans)" userId="S::sravani.vishnubhatla@areteanstech.com::f6df5c14-7bf9-4013-a4cd-2365aa583f47" providerId="AD" clId="Web-{EF3A2F15-CB9D-FE99-8F7B-B3208D347ABF}" dt="2022-10-03T17:44:51.630" v="108"/>
          <ac:picMkLst>
            <pc:docMk/>
            <pc:sldMk cId="3050737414" sldId="270"/>
            <ac:picMk id="15" creationId="{2FB7A31E-380E-4D9B-8378-21AC7746F9BA}"/>
          </ac:picMkLst>
        </pc:picChg>
        <pc:picChg chg="mod">
          <ac:chgData name="Naga Sai Sravani Vishnubhatla (Areteans)" userId="S::sravani.vishnubhatla@areteanstech.com::f6df5c14-7bf9-4013-a4cd-2365aa583f47" providerId="AD" clId="Web-{EF3A2F15-CB9D-FE99-8F7B-B3208D347ABF}" dt="2022-10-03T17:37:24.465" v="72" actId="1076"/>
          <ac:picMkLst>
            <pc:docMk/>
            <pc:sldMk cId="3050737414" sldId="270"/>
            <ac:picMk id="18" creationId="{D8AD8AEC-BF20-4506-A2A2-8E286ADEE293}"/>
          </ac:picMkLst>
        </pc:picChg>
        <pc:picChg chg="del mod">
          <ac:chgData name="Naga Sai Sravani Vishnubhatla (Areteans)" userId="S::sravani.vishnubhatla@areteanstech.com::f6df5c14-7bf9-4013-a4cd-2365aa583f47" providerId="AD" clId="Web-{EF3A2F15-CB9D-FE99-8F7B-B3208D347ABF}" dt="2022-10-03T17:38:25.482" v="81"/>
          <ac:picMkLst>
            <pc:docMk/>
            <pc:sldMk cId="3050737414" sldId="270"/>
            <ac:picMk id="19" creationId="{B6A670C0-0BCE-4DB4-AA4B-F72C2DEC335C}"/>
          </ac:picMkLst>
        </pc:picChg>
        <pc:picChg chg="mod">
          <ac:chgData name="Naga Sai Sravani Vishnubhatla (Areteans)" userId="S::sravani.vishnubhatla@areteanstech.com::f6df5c14-7bf9-4013-a4cd-2365aa583f47" providerId="AD" clId="Web-{EF3A2F15-CB9D-FE99-8F7B-B3208D347ABF}" dt="2022-10-03T17:22:22.976" v="9" actId="1076"/>
          <ac:picMkLst>
            <pc:docMk/>
            <pc:sldMk cId="3050737414" sldId="270"/>
            <ac:picMk id="2050" creationId="{42AFD698-9C7A-42EA-9DB2-88B92CAB3893}"/>
          </ac:picMkLst>
        </pc:picChg>
        <pc:picChg chg="del mod ord">
          <ac:chgData name="Naga Sai Sravani Vishnubhatla (Areteans)" userId="S::sravani.vishnubhatla@areteanstech.com::f6df5c14-7bf9-4013-a4cd-2365aa583f47" providerId="AD" clId="Web-{EF3A2F15-CB9D-FE99-8F7B-B3208D347ABF}" dt="2022-10-03T17:27:17.467" v="38"/>
          <ac:picMkLst>
            <pc:docMk/>
            <pc:sldMk cId="3050737414" sldId="270"/>
            <ac:picMk id="2052" creationId="{BD7710AA-CD9C-4A8A-9ADE-FC91C3B65ADA}"/>
          </ac:picMkLst>
        </pc:picChg>
        <pc:picChg chg="mod ord">
          <ac:chgData name="Naga Sai Sravani Vishnubhatla (Areteans)" userId="S::sravani.vishnubhatla@areteanstech.com::f6df5c14-7bf9-4013-a4cd-2365aa583f47" providerId="AD" clId="Web-{EF3A2F15-CB9D-FE99-8F7B-B3208D347ABF}" dt="2022-10-03T17:44:51.630" v="108"/>
          <ac:picMkLst>
            <pc:docMk/>
            <pc:sldMk cId="3050737414" sldId="270"/>
            <ac:picMk id="2054" creationId="{00BA49DA-6BC1-4881-8BE8-6F50AC529D2E}"/>
          </ac:picMkLst>
        </pc:picChg>
        <pc:picChg chg="mod">
          <ac:chgData name="Naga Sai Sravani Vishnubhatla (Areteans)" userId="S::sravani.vishnubhatla@areteanstech.com::f6df5c14-7bf9-4013-a4cd-2365aa583f47" providerId="AD" clId="Web-{EF3A2F15-CB9D-FE99-8F7B-B3208D347ABF}" dt="2022-10-03T17:44:51.630" v="108"/>
          <ac:picMkLst>
            <pc:docMk/>
            <pc:sldMk cId="3050737414" sldId="270"/>
            <ac:picMk id="2060" creationId="{8E918150-93C9-4B97-898D-E2E603BC687B}"/>
          </ac:picMkLst>
        </pc:picChg>
        <pc:cxnChg chg="add mod">
          <ac:chgData name="Naga Sai Sravani Vishnubhatla (Areteans)" userId="S::sravani.vishnubhatla@areteanstech.com::f6df5c14-7bf9-4013-a4cd-2365aa583f47" providerId="AD" clId="Web-{EF3A2F15-CB9D-FE99-8F7B-B3208D347ABF}" dt="2022-10-03T17:31:59.082" v="46" actId="1076"/>
          <ac:cxnSpMkLst>
            <pc:docMk/>
            <pc:sldMk cId="3050737414" sldId="270"/>
            <ac:cxnSpMk id="2" creationId="{7C4059A9-EFD2-26E7-3B5D-01BE4DE9B7AF}"/>
          </ac:cxnSpMkLst>
        </pc:cxnChg>
        <pc:cxnChg chg="add">
          <ac:chgData name="Naga Sai Sravani Vishnubhatla (Areteans)" userId="S::sravani.vishnubhatla@areteanstech.com::f6df5c14-7bf9-4013-a4cd-2365aa583f47" providerId="AD" clId="Web-{EF3A2F15-CB9D-FE99-8F7B-B3208D347ABF}" dt="2022-10-03T17:27:00.592" v="33"/>
          <ac:cxnSpMkLst>
            <pc:docMk/>
            <pc:sldMk cId="3050737414" sldId="270"/>
            <ac:cxnSpMk id="2057" creationId="{50DA1EB8-87CF-4588-A1FD-4756F9A28F6B}"/>
          </ac:cxnSpMkLst>
        </pc:cxnChg>
        <pc:cxnChg chg="add">
          <ac:chgData name="Naga Sai Sravani Vishnubhatla (Areteans)" userId="S::sravani.vishnubhatla@areteanstech.com::f6df5c14-7bf9-4013-a4cd-2365aa583f47" providerId="AD" clId="Web-{EF3A2F15-CB9D-FE99-8F7B-B3208D347ABF}" dt="2022-10-03T17:27:00.592" v="33"/>
          <ac:cxnSpMkLst>
            <pc:docMk/>
            <pc:sldMk cId="3050737414" sldId="270"/>
            <ac:cxnSpMk id="2059" creationId="{D7A4E378-EA57-47B9-B1EB-58B998F6CFFB}"/>
          </ac:cxnSpMkLst>
        </pc:cxnChg>
        <pc:cxnChg chg="add">
          <ac:chgData name="Naga Sai Sravani Vishnubhatla (Areteans)" userId="S::sravani.vishnubhatla@areteanstech.com::f6df5c14-7bf9-4013-a4cd-2365aa583f47" providerId="AD" clId="Web-{EF3A2F15-CB9D-FE99-8F7B-B3208D347ABF}" dt="2022-10-03T17:27:00.592" v="33"/>
          <ac:cxnSpMkLst>
            <pc:docMk/>
            <pc:sldMk cId="3050737414" sldId="270"/>
            <ac:cxnSpMk id="2061" creationId="{D2B31ED6-76F0-425A-9A41-C947AEF9C145}"/>
          </ac:cxnSpMkLst>
        </pc:cxnChg>
      </pc:sldChg>
      <pc:sldChg chg="add del replId">
        <pc:chgData name="Naga Sai Sravani Vishnubhatla (Areteans)" userId="S::sravani.vishnubhatla@areteanstech.com::f6df5c14-7bf9-4013-a4cd-2365aa583f47" providerId="AD" clId="Web-{EF3A2F15-CB9D-FE99-8F7B-B3208D347ABF}" dt="2022-10-03T17:43:41.269" v="98"/>
        <pc:sldMkLst>
          <pc:docMk/>
          <pc:sldMk cId="3200652353" sldId="271"/>
        </pc:sldMkLst>
      </pc:sldChg>
    </pc:docChg>
  </pc:docChgLst>
  <pc:docChgLst>
    <pc:chgData name="Venkateswara Reddy Guruguluri (Areteans)" userId="aece3a8a-02ac-4e74-b8cb-0b81dfd48573" providerId="ADAL" clId="{2B2DF1D2-09DB-4670-A9A9-07887853CDC4}"/>
    <pc:docChg chg="undo redo custSel addSld delSld modSld sldOrd">
      <pc:chgData name="Venkateswara Reddy Guruguluri (Areteans)" userId="aece3a8a-02ac-4e74-b8cb-0b81dfd48573" providerId="ADAL" clId="{2B2DF1D2-09DB-4670-A9A9-07887853CDC4}" dt="2022-10-07T11:37:43.720" v="3770" actId="1076"/>
      <pc:docMkLst>
        <pc:docMk/>
      </pc:docMkLst>
      <pc:sldChg chg="addSp modSp mod">
        <pc:chgData name="Venkateswara Reddy Guruguluri (Areteans)" userId="aece3a8a-02ac-4e74-b8cb-0b81dfd48573" providerId="ADAL" clId="{2B2DF1D2-09DB-4670-A9A9-07887853CDC4}" dt="2022-10-07T11:34:23.566" v="3701"/>
        <pc:sldMkLst>
          <pc:docMk/>
          <pc:sldMk cId="361521642" sldId="256"/>
        </pc:sldMkLst>
        <pc:spChg chg="mod">
          <ac:chgData name="Venkateswara Reddy Guruguluri (Areteans)" userId="aece3a8a-02ac-4e74-b8cb-0b81dfd48573" providerId="ADAL" clId="{2B2DF1D2-09DB-4670-A9A9-07887853CDC4}" dt="2022-10-03T11:56:07.380" v="625" actId="1076"/>
          <ac:spMkLst>
            <pc:docMk/>
            <pc:sldMk cId="361521642" sldId="256"/>
            <ac:spMk id="2" creationId="{77B92B2D-7FB1-08C5-597A-535D6C9AC10B}"/>
          </ac:spMkLst>
        </pc:spChg>
        <pc:spChg chg="mod">
          <ac:chgData name="Venkateswara Reddy Guruguluri (Areteans)" userId="aece3a8a-02ac-4e74-b8cb-0b81dfd48573" providerId="ADAL" clId="{2B2DF1D2-09DB-4670-A9A9-07887853CDC4}" dt="2022-10-03T11:32:47.416" v="97" actId="1076"/>
          <ac:spMkLst>
            <pc:docMk/>
            <pc:sldMk cId="361521642" sldId="256"/>
            <ac:spMk id="6" creationId="{B76A1931-898C-4F78-BFF2-8E266AB83375}"/>
          </ac:spMkLst>
        </pc:spChg>
        <pc:spChg chg="mod">
          <ac:chgData name="Venkateswara Reddy Guruguluri (Areteans)" userId="aece3a8a-02ac-4e74-b8cb-0b81dfd48573" providerId="ADAL" clId="{2B2DF1D2-09DB-4670-A9A9-07887853CDC4}" dt="2022-10-03T11:26:37.286" v="66" actId="12"/>
          <ac:spMkLst>
            <pc:docMk/>
            <pc:sldMk cId="361521642" sldId="256"/>
            <ac:spMk id="14" creationId="{A4EB910B-E50F-460F-A59D-148C7487BEB6}"/>
          </ac:spMkLst>
        </pc:spChg>
        <pc:spChg chg="mod">
          <ac:chgData name="Venkateswara Reddy Guruguluri (Areteans)" userId="aece3a8a-02ac-4e74-b8cb-0b81dfd48573" providerId="ADAL" clId="{2B2DF1D2-09DB-4670-A9A9-07887853CDC4}" dt="2022-10-03T11:25:23.014" v="34" actId="14100"/>
          <ac:spMkLst>
            <pc:docMk/>
            <pc:sldMk cId="361521642" sldId="256"/>
            <ac:spMk id="22" creationId="{29B563E2-A8D7-4933-B796-4785ABD8E74A}"/>
          </ac:spMkLst>
        </pc:spChg>
        <pc:picChg chg="add mod">
          <ac:chgData name="Venkateswara Reddy Guruguluri (Areteans)" userId="aece3a8a-02ac-4e74-b8cb-0b81dfd48573" providerId="ADAL" clId="{2B2DF1D2-09DB-4670-A9A9-07887853CDC4}" dt="2022-10-07T11:34:23.566" v="3701"/>
          <ac:picMkLst>
            <pc:docMk/>
            <pc:sldMk cId="361521642" sldId="256"/>
            <ac:picMk id="15" creationId="{88AE8CCF-FF1A-4488-A2D4-461845FF75ED}"/>
          </ac:picMkLst>
        </pc:picChg>
        <pc:picChg chg="mod">
          <ac:chgData name="Venkateswara Reddy Guruguluri (Areteans)" userId="aece3a8a-02ac-4e74-b8cb-0b81dfd48573" providerId="ADAL" clId="{2B2DF1D2-09DB-4670-A9A9-07887853CDC4}" dt="2022-10-03T11:26:53.074" v="73" actId="1036"/>
          <ac:picMkLst>
            <pc:docMk/>
            <pc:sldMk cId="361521642" sldId="256"/>
            <ac:picMk id="19" creationId="{3D74A533-13D7-4F77-A06D-1FCFE401FFB3}"/>
          </ac:picMkLst>
        </pc:picChg>
      </pc:sldChg>
      <pc:sldChg chg="addSp modSp mod">
        <pc:chgData name="Venkateswara Reddy Guruguluri (Areteans)" userId="aece3a8a-02ac-4e74-b8cb-0b81dfd48573" providerId="ADAL" clId="{2B2DF1D2-09DB-4670-A9A9-07887853CDC4}" dt="2022-10-07T11:34:26.676" v="3702"/>
        <pc:sldMkLst>
          <pc:docMk/>
          <pc:sldMk cId="3134929639" sldId="258"/>
        </pc:sldMkLst>
        <pc:spChg chg="mod">
          <ac:chgData name="Venkateswara Reddy Guruguluri (Areteans)" userId="aece3a8a-02ac-4e74-b8cb-0b81dfd48573" providerId="ADAL" clId="{2B2DF1D2-09DB-4670-A9A9-07887853CDC4}" dt="2022-10-03T11:32:42.837" v="96" actId="1076"/>
          <ac:spMkLst>
            <pc:docMk/>
            <pc:sldMk cId="3134929639" sldId="258"/>
            <ac:spMk id="6" creationId="{B76A1931-898C-4F78-BFF2-8E266AB83375}"/>
          </ac:spMkLst>
        </pc:spChg>
        <pc:spChg chg="mod">
          <ac:chgData name="Venkateswara Reddy Guruguluri (Areteans)" userId="aece3a8a-02ac-4e74-b8cb-0b81dfd48573" providerId="ADAL" clId="{2B2DF1D2-09DB-4670-A9A9-07887853CDC4}" dt="2022-10-03T11:24:48.714" v="20" actId="12"/>
          <ac:spMkLst>
            <pc:docMk/>
            <pc:sldMk cId="3134929639" sldId="258"/>
            <ac:spMk id="40" creationId="{AB003AF7-8FF5-4BBB-B45C-7BFFAD965A0E}"/>
          </ac:spMkLst>
        </pc:spChg>
        <pc:picChg chg="add mod">
          <ac:chgData name="Venkateswara Reddy Guruguluri (Areteans)" userId="aece3a8a-02ac-4e74-b8cb-0b81dfd48573" providerId="ADAL" clId="{2B2DF1D2-09DB-4670-A9A9-07887853CDC4}" dt="2022-10-07T11:34:26.676" v="3702"/>
          <ac:picMkLst>
            <pc:docMk/>
            <pc:sldMk cId="3134929639" sldId="258"/>
            <ac:picMk id="18" creationId="{FD3435F5-6541-4B02-8050-58C550060AD6}"/>
          </ac:picMkLst>
        </pc:picChg>
        <pc:picChg chg="mod">
          <ac:chgData name="Venkateswara Reddy Guruguluri (Areteans)" userId="aece3a8a-02ac-4e74-b8cb-0b81dfd48573" providerId="ADAL" clId="{2B2DF1D2-09DB-4670-A9A9-07887853CDC4}" dt="2022-10-03T11:26:50.754" v="72" actId="1036"/>
          <ac:picMkLst>
            <pc:docMk/>
            <pc:sldMk cId="3134929639" sldId="258"/>
            <ac:picMk id="20" creationId="{35627F95-B0E4-4691-98AC-4330ECE66A6F}"/>
          </ac:picMkLst>
        </pc:picChg>
      </pc:sldChg>
      <pc:sldChg chg="new del">
        <pc:chgData name="Venkateswara Reddy Guruguluri (Areteans)" userId="aece3a8a-02ac-4e74-b8cb-0b81dfd48573" providerId="ADAL" clId="{2B2DF1D2-09DB-4670-A9A9-07887853CDC4}" dt="2022-10-03T11:25:48.130" v="39" actId="47"/>
        <pc:sldMkLst>
          <pc:docMk/>
          <pc:sldMk cId="3564818923" sldId="259"/>
        </pc:sldMkLst>
      </pc:sldChg>
      <pc:sldChg chg="addSp delSp modSp add mod ord">
        <pc:chgData name="Venkateswara Reddy Guruguluri (Areteans)" userId="aece3a8a-02ac-4e74-b8cb-0b81dfd48573" providerId="ADAL" clId="{2B2DF1D2-09DB-4670-A9A9-07887853CDC4}" dt="2022-10-07T11:34:29.220" v="3703"/>
        <pc:sldMkLst>
          <pc:docMk/>
          <pc:sldMk cId="1944398525" sldId="260"/>
        </pc:sldMkLst>
        <pc:spChg chg="add del mod">
          <ac:chgData name="Venkateswara Reddy Guruguluri (Areteans)" userId="aece3a8a-02ac-4e74-b8cb-0b81dfd48573" providerId="ADAL" clId="{2B2DF1D2-09DB-4670-A9A9-07887853CDC4}" dt="2022-10-03T11:35:19.955" v="129" actId="478"/>
          <ac:spMkLst>
            <pc:docMk/>
            <pc:sldMk cId="1944398525" sldId="260"/>
            <ac:spMk id="4" creationId="{064E7CC6-F7DF-41AC-83B5-4B61D1A3B64E}"/>
          </ac:spMkLst>
        </pc:spChg>
        <pc:spChg chg="mod">
          <ac:chgData name="Venkateswara Reddy Guruguluri (Areteans)" userId="aece3a8a-02ac-4e74-b8cb-0b81dfd48573" providerId="ADAL" clId="{2B2DF1D2-09DB-4670-A9A9-07887853CDC4}" dt="2022-10-03T11:32:32.128" v="93" actId="1076"/>
          <ac:spMkLst>
            <pc:docMk/>
            <pc:sldMk cId="1944398525" sldId="260"/>
            <ac:spMk id="6" creationId="{B76A1931-898C-4F78-BFF2-8E266AB83375}"/>
          </ac:spMkLst>
        </pc:spChg>
        <pc:spChg chg="del">
          <ac:chgData name="Venkateswara Reddy Guruguluri (Areteans)" userId="aece3a8a-02ac-4e74-b8cb-0b81dfd48573" providerId="ADAL" clId="{2B2DF1D2-09DB-4670-A9A9-07887853CDC4}" dt="2022-10-03T11:26:04.381" v="48" actId="478"/>
          <ac:spMkLst>
            <pc:docMk/>
            <pc:sldMk cId="1944398525" sldId="260"/>
            <ac:spMk id="7" creationId="{4AB7F41F-019D-466F-B7F8-11717A3D3C06}"/>
          </ac:spMkLst>
        </pc:spChg>
        <pc:spChg chg="add mod">
          <ac:chgData name="Venkateswara Reddy Guruguluri (Areteans)" userId="aece3a8a-02ac-4e74-b8cb-0b81dfd48573" providerId="ADAL" clId="{2B2DF1D2-09DB-4670-A9A9-07887853CDC4}" dt="2022-10-03T11:41:25.933" v="607" actId="2711"/>
          <ac:spMkLst>
            <pc:docMk/>
            <pc:sldMk cId="1944398525" sldId="260"/>
            <ac:spMk id="8" creationId="{FABFC23B-A18E-4954-BB9D-E410BEEA161F}"/>
          </ac:spMkLst>
        </pc:spChg>
        <pc:spChg chg="del">
          <ac:chgData name="Venkateswara Reddy Guruguluri (Areteans)" userId="aece3a8a-02ac-4e74-b8cb-0b81dfd48573" providerId="ADAL" clId="{2B2DF1D2-09DB-4670-A9A9-07887853CDC4}" dt="2022-10-03T11:26:04.381" v="48" actId="478"/>
          <ac:spMkLst>
            <pc:docMk/>
            <pc:sldMk cId="1944398525" sldId="260"/>
            <ac:spMk id="9" creationId="{F2A928A1-C4E5-47CA-8F25-23AE8A0C7B3D}"/>
          </ac:spMkLst>
        </pc:spChg>
        <pc:spChg chg="del">
          <ac:chgData name="Venkateswara Reddy Guruguluri (Areteans)" userId="aece3a8a-02ac-4e74-b8cb-0b81dfd48573" providerId="ADAL" clId="{2B2DF1D2-09DB-4670-A9A9-07887853CDC4}" dt="2022-10-03T11:26:04.381" v="48" actId="478"/>
          <ac:spMkLst>
            <pc:docMk/>
            <pc:sldMk cId="1944398525" sldId="260"/>
            <ac:spMk id="10" creationId="{D0638BC9-8C07-4CA3-B6CA-0BE2373A26AE}"/>
          </ac:spMkLst>
        </pc:spChg>
        <pc:spChg chg="del mod">
          <ac:chgData name="Venkateswara Reddy Guruguluri (Areteans)" userId="aece3a8a-02ac-4e74-b8cb-0b81dfd48573" providerId="ADAL" clId="{2B2DF1D2-09DB-4670-A9A9-07887853CDC4}" dt="2022-10-03T11:25:58.432" v="47"/>
          <ac:spMkLst>
            <pc:docMk/>
            <pc:sldMk cId="1944398525" sldId="260"/>
            <ac:spMk id="14" creationId="{A4EB910B-E50F-460F-A59D-148C7487BEB6}"/>
          </ac:spMkLst>
        </pc:spChg>
        <pc:spChg chg="del mod">
          <ac:chgData name="Venkateswara Reddy Guruguluri (Areteans)" userId="aece3a8a-02ac-4e74-b8cb-0b81dfd48573" providerId="ADAL" clId="{2B2DF1D2-09DB-4670-A9A9-07887853CDC4}" dt="2022-10-03T11:25:58.431" v="45"/>
          <ac:spMkLst>
            <pc:docMk/>
            <pc:sldMk cId="1944398525" sldId="260"/>
            <ac:spMk id="22" creationId="{29B563E2-A8D7-4933-B796-4785ABD8E74A}"/>
          </ac:spMkLst>
        </pc:spChg>
        <pc:picChg chg="add mod">
          <ac:chgData name="Venkateswara Reddy Guruguluri (Areteans)" userId="aece3a8a-02ac-4e74-b8cb-0b81dfd48573" providerId="ADAL" clId="{2B2DF1D2-09DB-4670-A9A9-07887853CDC4}" dt="2022-10-07T11:34:29.220" v="3703"/>
          <ac:picMkLst>
            <pc:docMk/>
            <pc:sldMk cId="1944398525" sldId="260"/>
            <ac:picMk id="9" creationId="{7720C519-4C39-4555-8B25-04E40F293B0C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1:42:35.981" v="621" actId="1076"/>
          <ac:picMkLst>
            <pc:docMk/>
            <pc:sldMk cId="1944398525" sldId="260"/>
            <ac:picMk id="15" creationId="{1E5711EB-36F6-414F-A9B6-0FB8E593174B}"/>
          </ac:picMkLst>
        </pc:picChg>
        <pc:picChg chg="add mod modCrop">
          <ac:chgData name="Venkateswara Reddy Guruguluri (Areteans)" userId="aece3a8a-02ac-4e74-b8cb-0b81dfd48573" providerId="ADAL" clId="{2B2DF1D2-09DB-4670-A9A9-07887853CDC4}" dt="2022-10-03T11:42:37.392" v="622" actId="1076"/>
          <ac:picMkLst>
            <pc:docMk/>
            <pc:sldMk cId="1944398525" sldId="260"/>
            <ac:picMk id="17" creationId="{E89A15E7-A4C4-4BB5-892E-A882408911A4}"/>
          </ac:picMkLst>
        </pc:picChg>
        <pc:picChg chg="mod">
          <ac:chgData name="Venkateswara Reddy Guruguluri (Areteans)" userId="aece3a8a-02ac-4e74-b8cb-0b81dfd48573" providerId="ADAL" clId="{2B2DF1D2-09DB-4670-A9A9-07887853CDC4}" dt="2022-10-03T11:26:57.404" v="78" actId="1036"/>
          <ac:picMkLst>
            <pc:docMk/>
            <pc:sldMk cId="1944398525" sldId="260"/>
            <ac:picMk id="19" creationId="{3D74A533-13D7-4F77-A06D-1FCFE401FFB3}"/>
          </ac:picMkLst>
        </pc:picChg>
        <pc:picChg chg="del">
          <ac:chgData name="Venkateswara Reddy Guruguluri (Areteans)" userId="aece3a8a-02ac-4e74-b8cb-0b81dfd48573" providerId="ADAL" clId="{2B2DF1D2-09DB-4670-A9A9-07887853CDC4}" dt="2022-10-03T11:25:50.303" v="40" actId="478"/>
          <ac:picMkLst>
            <pc:docMk/>
            <pc:sldMk cId="1944398525" sldId="260"/>
            <ac:picMk id="21" creationId="{FC0A7419-61EF-4E8C-9F45-37A38ECA08ED}"/>
          </ac:picMkLst>
        </pc:picChg>
        <pc:cxnChg chg="del mod">
          <ac:chgData name="Venkateswara Reddy Guruguluri (Areteans)" userId="aece3a8a-02ac-4e74-b8cb-0b81dfd48573" providerId="ADAL" clId="{2B2DF1D2-09DB-4670-A9A9-07887853CDC4}" dt="2022-10-03T11:26:04.381" v="48" actId="478"/>
          <ac:cxnSpMkLst>
            <pc:docMk/>
            <pc:sldMk cId="1944398525" sldId="260"/>
            <ac:cxnSpMk id="12" creationId="{3E25E845-3352-47C6-904E-7821600CE75F}"/>
          </ac:cxnSpMkLst>
        </pc:cxnChg>
        <pc:cxnChg chg="del">
          <ac:chgData name="Venkateswara Reddy Guruguluri (Areteans)" userId="aece3a8a-02ac-4e74-b8cb-0b81dfd48573" providerId="ADAL" clId="{2B2DF1D2-09DB-4670-A9A9-07887853CDC4}" dt="2022-10-03T11:26:04.381" v="48" actId="478"/>
          <ac:cxnSpMkLst>
            <pc:docMk/>
            <pc:sldMk cId="1944398525" sldId="260"/>
            <ac:cxnSpMk id="13" creationId="{002EAFCB-AC56-4F22-833F-3DE32897243B}"/>
          </ac:cxnSpMkLst>
        </pc:cxnChg>
      </pc:sldChg>
      <pc:sldChg chg="addSp modSp mod">
        <pc:chgData name="Venkateswara Reddy Guruguluri (Areteans)" userId="aece3a8a-02ac-4e74-b8cb-0b81dfd48573" providerId="ADAL" clId="{2B2DF1D2-09DB-4670-A9A9-07887853CDC4}" dt="2022-10-07T11:34:16.821" v="3700" actId="1076"/>
        <pc:sldMkLst>
          <pc:docMk/>
          <pc:sldMk cId="1447042804" sldId="261"/>
        </pc:sldMkLst>
        <pc:spChg chg="mod">
          <ac:chgData name="Venkateswara Reddy Guruguluri (Areteans)" userId="aece3a8a-02ac-4e74-b8cb-0b81dfd48573" providerId="ADAL" clId="{2B2DF1D2-09DB-4670-A9A9-07887853CDC4}" dt="2022-10-03T11:58:11.258" v="633" actId="122"/>
          <ac:spMkLst>
            <pc:docMk/>
            <pc:sldMk cId="1447042804" sldId="261"/>
            <ac:spMk id="2" creationId="{07EBB119-F818-1C88-7BE9-8E8F702470FF}"/>
          </ac:spMkLst>
        </pc:spChg>
        <pc:picChg chg="add mod">
          <ac:chgData name="Venkateswara Reddy Guruguluri (Areteans)" userId="aece3a8a-02ac-4e74-b8cb-0b81dfd48573" providerId="ADAL" clId="{2B2DF1D2-09DB-4670-A9A9-07887853CDC4}" dt="2022-10-07T11:34:16.821" v="3700" actId="1076"/>
          <ac:picMkLst>
            <pc:docMk/>
            <pc:sldMk cId="1447042804" sldId="261"/>
            <ac:picMk id="5" creationId="{81B3806B-D717-465C-A39B-E066B99749C5}"/>
          </ac:picMkLst>
        </pc:picChg>
      </pc:sldChg>
      <pc:sldChg chg="addSp delSp modSp mod">
        <pc:chgData name="Venkateswara Reddy Guruguluri (Areteans)" userId="aece3a8a-02ac-4e74-b8cb-0b81dfd48573" providerId="ADAL" clId="{2B2DF1D2-09DB-4670-A9A9-07887853CDC4}" dt="2022-10-07T11:34:41.131" v="3707"/>
        <pc:sldMkLst>
          <pc:docMk/>
          <pc:sldMk cId="1457850330" sldId="262"/>
        </pc:sldMkLst>
        <pc:spChg chg="mod">
          <ac:chgData name="Venkateswara Reddy Guruguluri (Areteans)" userId="aece3a8a-02ac-4e74-b8cb-0b81dfd48573" providerId="ADAL" clId="{2B2DF1D2-09DB-4670-A9A9-07887853CDC4}" dt="2022-10-07T11:34:36.457" v="3704" actId="1076"/>
          <ac:spMkLst>
            <pc:docMk/>
            <pc:sldMk cId="1457850330" sldId="262"/>
            <ac:spMk id="2" creationId="{07EBB119-F818-1C88-7BE9-8E8F702470FF}"/>
          </ac:spMkLst>
        </pc:spChg>
        <pc:spChg chg="del mod">
          <ac:chgData name="Venkateswara Reddy Guruguluri (Areteans)" userId="aece3a8a-02ac-4e74-b8cb-0b81dfd48573" providerId="ADAL" clId="{2B2DF1D2-09DB-4670-A9A9-07887853CDC4}" dt="2022-10-07T11:34:40.116" v="3706" actId="478"/>
          <ac:spMkLst>
            <pc:docMk/>
            <pc:sldMk cId="1457850330" sldId="262"/>
            <ac:spMk id="4" creationId="{8241F742-D27D-4E5E-B817-0D6711A54593}"/>
          </ac:spMkLst>
        </pc:spChg>
        <pc:picChg chg="add mod">
          <ac:chgData name="Venkateswara Reddy Guruguluri (Areteans)" userId="aece3a8a-02ac-4e74-b8cb-0b81dfd48573" providerId="ADAL" clId="{2B2DF1D2-09DB-4670-A9A9-07887853CDC4}" dt="2022-10-07T11:34:41.131" v="3707"/>
          <ac:picMkLst>
            <pc:docMk/>
            <pc:sldMk cId="1457850330" sldId="262"/>
            <ac:picMk id="5" creationId="{2E9CBDFE-2427-4112-99B8-859524D11FA1}"/>
          </ac:picMkLst>
        </pc:picChg>
      </pc:sldChg>
      <pc:sldChg chg="addSp modSp add mod ord">
        <pc:chgData name="Venkateswara Reddy Guruguluri (Areteans)" userId="aece3a8a-02ac-4e74-b8cb-0b81dfd48573" providerId="ADAL" clId="{2B2DF1D2-09DB-4670-A9A9-07887853CDC4}" dt="2022-10-07T11:34:57.171" v="3712"/>
        <pc:sldMkLst>
          <pc:docMk/>
          <pc:sldMk cId="2377038123" sldId="263"/>
        </pc:sldMkLst>
        <pc:spChg chg="mod">
          <ac:chgData name="Venkateswara Reddy Guruguluri (Areteans)" userId="aece3a8a-02ac-4e74-b8cb-0b81dfd48573" providerId="ADAL" clId="{2B2DF1D2-09DB-4670-A9A9-07887853CDC4}" dt="2022-10-03T12:00:08.003" v="688" actId="122"/>
          <ac:spMkLst>
            <pc:docMk/>
            <pc:sldMk cId="2377038123" sldId="263"/>
            <ac:spMk id="2" creationId="{07EBB119-F818-1C88-7BE9-8E8F702470FF}"/>
          </ac:spMkLst>
        </pc:spChg>
        <pc:picChg chg="add mod">
          <ac:chgData name="Venkateswara Reddy Guruguluri (Areteans)" userId="aece3a8a-02ac-4e74-b8cb-0b81dfd48573" providerId="ADAL" clId="{2B2DF1D2-09DB-4670-A9A9-07887853CDC4}" dt="2022-10-07T11:34:57.171" v="3712"/>
          <ac:picMkLst>
            <pc:docMk/>
            <pc:sldMk cId="2377038123" sldId="263"/>
            <ac:picMk id="5" creationId="{E4049610-72D3-49D7-96F4-65C5BE704AC6}"/>
          </ac:picMkLst>
        </pc:picChg>
      </pc:sldChg>
      <pc:sldChg chg="addSp delSp modSp mod">
        <pc:chgData name="Venkateswara Reddy Guruguluri (Areteans)" userId="aece3a8a-02ac-4e74-b8cb-0b81dfd48573" providerId="ADAL" clId="{2B2DF1D2-09DB-4670-A9A9-07887853CDC4}" dt="2022-10-07T11:34:43.620" v="3708"/>
        <pc:sldMkLst>
          <pc:docMk/>
          <pc:sldMk cId="2642266835" sldId="264"/>
        </pc:sldMkLst>
        <pc:spChg chg="mod">
          <ac:chgData name="Venkateswara Reddy Guruguluri (Areteans)" userId="aece3a8a-02ac-4e74-b8cb-0b81dfd48573" providerId="ADAL" clId="{2B2DF1D2-09DB-4670-A9A9-07887853CDC4}" dt="2022-10-03T13:19:15.560" v="2546" actId="1076"/>
          <ac:spMkLst>
            <pc:docMk/>
            <pc:sldMk cId="2642266835" sldId="264"/>
            <ac:spMk id="8" creationId="{FABFC23B-A18E-4954-BB9D-E410BEEA161F}"/>
          </ac:spMkLst>
        </pc:spChg>
        <pc:picChg chg="mod">
          <ac:chgData name="Venkateswara Reddy Guruguluri (Areteans)" userId="aece3a8a-02ac-4e74-b8cb-0b81dfd48573" providerId="ADAL" clId="{2B2DF1D2-09DB-4670-A9A9-07887853CDC4}" dt="2022-10-03T13:19:12.370" v="2540" actId="1037"/>
          <ac:picMkLst>
            <pc:docMk/>
            <pc:sldMk cId="2642266835" sldId="264"/>
            <ac:picMk id="2" creationId="{CCBF14B6-57A9-A1C9-8A25-A63137726305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1:59:26.376" v="644" actId="14100"/>
          <ac:picMkLst>
            <pc:docMk/>
            <pc:sldMk cId="2642266835" sldId="264"/>
            <ac:picMk id="3" creationId="{1BF7EC7F-8B56-4CBF-BD11-D799DDA8BE49}"/>
          </ac:picMkLst>
        </pc:picChg>
        <pc:picChg chg="mod">
          <ac:chgData name="Venkateswara Reddy Guruguluri (Areteans)" userId="aece3a8a-02ac-4e74-b8cb-0b81dfd48573" providerId="ADAL" clId="{2B2DF1D2-09DB-4670-A9A9-07887853CDC4}" dt="2022-10-03T13:19:14.442" v="2545" actId="1037"/>
          <ac:picMkLst>
            <pc:docMk/>
            <pc:sldMk cId="2642266835" sldId="264"/>
            <ac:picMk id="4" creationId="{59C160B9-9D98-BBB8-CDDA-3DE5BF3C1186}"/>
          </ac:picMkLst>
        </pc:picChg>
        <pc:picChg chg="add mod">
          <ac:chgData name="Venkateswara Reddy Guruguluri (Areteans)" userId="aece3a8a-02ac-4e74-b8cb-0b81dfd48573" providerId="ADAL" clId="{2B2DF1D2-09DB-4670-A9A9-07887853CDC4}" dt="2022-10-07T11:34:43.620" v="3708"/>
          <ac:picMkLst>
            <pc:docMk/>
            <pc:sldMk cId="2642266835" sldId="264"/>
            <ac:picMk id="9" creationId="{27FC4801-8694-4B64-9460-EE3C2BE6B5F8}"/>
          </ac:picMkLst>
        </pc:picChg>
        <pc:picChg chg="del">
          <ac:chgData name="Venkateswara Reddy Guruguluri (Areteans)" userId="aece3a8a-02ac-4e74-b8cb-0b81dfd48573" providerId="ADAL" clId="{2B2DF1D2-09DB-4670-A9A9-07887853CDC4}" dt="2022-10-03T11:59:11.696" v="638" actId="478"/>
          <ac:picMkLst>
            <pc:docMk/>
            <pc:sldMk cId="2642266835" sldId="264"/>
            <ac:picMk id="19" creationId="{3D74A533-13D7-4F77-A06D-1FCFE401FFB3}"/>
          </ac:picMkLst>
        </pc:picChg>
      </pc:sldChg>
      <pc:sldChg chg="addSp delSp modSp mod">
        <pc:chgData name="Venkateswara Reddy Guruguluri (Areteans)" userId="aece3a8a-02ac-4e74-b8cb-0b81dfd48573" providerId="ADAL" clId="{2B2DF1D2-09DB-4670-A9A9-07887853CDC4}" dt="2022-10-07T11:34:49.979" v="3710" actId="1076"/>
        <pc:sldMkLst>
          <pc:docMk/>
          <pc:sldMk cId="3892361560" sldId="265"/>
        </pc:sldMkLst>
        <pc:spChg chg="mod">
          <ac:chgData name="Venkateswara Reddy Guruguluri (Areteans)" userId="aece3a8a-02ac-4e74-b8cb-0b81dfd48573" providerId="ADAL" clId="{2B2DF1D2-09DB-4670-A9A9-07887853CDC4}" dt="2022-10-07T11:34:49.979" v="3710" actId="1076"/>
          <ac:spMkLst>
            <pc:docMk/>
            <pc:sldMk cId="3892361560" sldId="265"/>
            <ac:spMk id="6" creationId="{B76A1931-898C-4F78-BFF2-8E266AB83375}"/>
          </ac:spMkLst>
        </pc:spChg>
        <pc:picChg chg="mod">
          <ac:chgData name="Venkateswara Reddy Guruguluri (Areteans)" userId="aece3a8a-02ac-4e74-b8cb-0b81dfd48573" providerId="ADAL" clId="{2B2DF1D2-09DB-4670-A9A9-07887853CDC4}" dt="2022-10-03T13:18:35.833" v="2502" actId="14100"/>
          <ac:picMkLst>
            <pc:docMk/>
            <pc:sldMk cId="3892361560" sldId="265"/>
            <ac:picMk id="2" creationId="{5A886173-8367-A59B-3DF6-557EF5157BF6}"/>
          </ac:picMkLst>
        </pc:picChg>
        <pc:picChg chg="del">
          <ac:chgData name="Venkateswara Reddy Guruguluri (Areteans)" userId="aece3a8a-02ac-4e74-b8cb-0b81dfd48573" providerId="ADAL" clId="{2B2DF1D2-09DB-4670-A9A9-07887853CDC4}" dt="2022-10-03T11:59:31.820" v="645" actId="478"/>
          <ac:picMkLst>
            <pc:docMk/>
            <pc:sldMk cId="3892361560" sldId="265"/>
            <ac:picMk id="3" creationId="{1BF7EC7F-8B56-4CBF-BD11-D799DDA8BE49}"/>
          </ac:picMkLst>
        </pc:picChg>
        <pc:picChg chg="mod">
          <ac:chgData name="Venkateswara Reddy Guruguluri (Areteans)" userId="aece3a8a-02ac-4e74-b8cb-0b81dfd48573" providerId="ADAL" clId="{2B2DF1D2-09DB-4670-A9A9-07887853CDC4}" dt="2022-10-03T13:18:30.794" v="2501" actId="1076"/>
          <ac:picMkLst>
            <pc:docMk/>
            <pc:sldMk cId="3892361560" sldId="265"/>
            <ac:picMk id="4" creationId="{AA5DBE15-85C3-9E3E-DCB3-EF90E9AD3B47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1:59:35.297" v="647"/>
          <ac:picMkLst>
            <pc:docMk/>
            <pc:sldMk cId="3892361560" sldId="265"/>
            <ac:picMk id="9" creationId="{4589B056-3659-485B-8663-047B6C840054}"/>
          </ac:picMkLst>
        </pc:picChg>
        <pc:picChg chg="add mod">
          <ac:chgData name="Venkateswara Reddy Guruguluri (Areteans)" userId="aece3a8a-02ac-4e74-b8cb-0b81dfd48573" providerId="ADAL" clId="{2B2DF1D2-09DB-4670-A9A9-07887853CDC4}" dt="2022-10-07T11:34:45.784" v="3709"/>
          <ac:picMkLst>
            <pc:docMk/>
            <pc:sldMk cId="3892361560" sldId="265"/>
            <ac:picMk id="10" creationId="{3DCAD338-A440-4839-AFA4-9D934E8C8195}"/>
          </ac:picMkLst>
        </pc:picChg>
        <pc:picChg chg="del">
          <ac:chgData name="Venkateswara Reddy Guruguluri (Areteans)" userId="aece3a8a-02ac-4e74-b8cb-0b81dfd48573" providerId="ADAL" clId="{2B2DF1D2-09DB-4670-A9A9-07887853CDC4}" dt="2022-10-03T11:59:34.363" v="646" actId="478"/>
          <ac:picMkLst>
            <pc:docMk/>
            <pc:sldMk cId="3892361560" sldId="265"/>
            <ac:picMk id="19" creationId="{3D74A533-13D7-4F77-A06D-1FCFE401FFB3}"/>
          </ac:picMkLst>
        </pc:picChg>
      </pc:sldChg>
      <pc:sldChg chg="addSp modSp mod">
        <pc:chgData name="Venkateswara Reddy Guruguluri (Areteans)" userId="aece3a8a-02ac-4e74-b8cb-0b81dfd48573" providerId="ADAL" clId="{2B2DF1D2-09DB-4670-A9A9-07887853CDC4}" dt="2022-10-07T11:34:52.548" v="3711"/>
        <pc:sldMkLst>
          <pc:docMk/>
          <pc:sldMk cId="380704113" sldId="266"/>
        </pc:sldMkLst>
        <pc:spChg chg="mod">
          <ac:chgData name="Venkateswara Reddy Guruguluri (Areteans)" userId="aece3a8a-02ac-4e74-b8cb-0b81dfd48573" providerId="ADAL" clId="{2B2DF1D2-09DB-4670-A9A9-07887853CDC4}" dt="2022-10-03T12:52:28.752" v="1624" actId="1076"/>
          <ac:spMkLst>
            <pc:docMk/>
            <pc:sldMk cId="380704113" sldId="266"/>
            <ac:spMk id="6" creationId="{B76A1931-898C-4F78-BFF2-8E266AB83375}"/>
          </ac:spMkLst>
        </pc:spChg>
        <pc:picChg chg="mod">
          <ac:chgData name="Venkateswara Reddy Guruguluri (Areteans)" userId="aece3a8a-02ac-4e74-b8cb-0b81dfd48573" providerId="ADAL" clId="{2B2DF1D2-09DB-4670-A9A9-07887853CDC4}" dt="2022-10-03T13:19:02.850" v="2530" actId="1076"/>
          <ac:picMkLst>
            <pc:docMk/>
            <pc:sldMk cId="380704113" sldId="266"/>
            <ac:picMk id="2" creationId="{954384FF-7777-1633-6C0B-E28D950B21A7}"/>
          </ac:picMkLst>
        </pc:picChg>
        <pc:picChg chg="mod">
          <ac:chgData name="Venkateswara Reddy Guruguluri (Areteans)" userId="aece3a8a-02ac-4e74-b8cb-0b81dfd48573" providerId="ADAL" clId="{2B2DF1D2-09DB-4670-A9A9-07887853CDC4}" dt="2022-10-03T13:19:01.952" v="2529" actId="14100"/>
          <ac:picMkLst>
            <pc:docMk/>
            <pc:sldMk cId="380704113" sldId="266"/>
            <ac:picMk id="3" creationId="{6A62A55B-97FC-172B-B990-C5B99D1C5E50}"/>
          </ac:picMkLst>
        </pc:picChg>
        <pc:picChg chg="add mod">
          <ac:chgData name="Venkateswara Reddy Guruguluri (Areteans)" userId="aece3a8a-02ac-4e74-b8cb-0b81dfd48573" providerId="ADAL" clId="{2B2DF1D2-09DB-4670-A9A9-07887853CDC4}" dt="2022-10-07T11:34:52.548" v="3711"/>
          <ac:picMkLst>
            <pc:docMk/>
            <pc:sldMk cId="380704113" sldId="266"/>
            <ac:picMk id="10" creationId="{894C032B-1D5C-45B3-A977-06759E10A94E}"/>
          </ac:picMkLst>
        </pc:picChg>
      </pc:sldChg>
      <pc:sldChg chg="new del">
        <pc:chgData name="Venkateswara Reddy Guruguluri (Areteans)" userId="aece3a8a-02ac-4e74-b8cb-0b81dfd48573" providerId="ADAL" clId="{2B2DF1D2-09DB-4670-A9A9-07887853CDC4}" dt="2022-10-03T12:00:35.694" v="693" actId="2696"/>
        <pc:sldMkLst>
          <pc:docMk/>
          <pc:sldMk cId="1640849286" sldId="267"/>
        </pc:sldMkLst>
      </pc:sldChg>
      <pc:sldChg chg="addSp delSp modSp add mod">
        <pc:chgData name="Venkateswara Reddy Guruguluri (Areteans)" userId="aece3a8a-02ac-4e74-b8cb-0b81dfd48573" providerId="ADAL" clId="{2B2DF1D2-09DB-4670-A9A9-07887853CDC4}" dt="2022-10-07T11:34:59.564" v="3713"/>
        <pc:sldMkLst>
          <pc:docMk/>
          <pc:sldMk cId="4180012420" sldId="268"/>
        </pc:sldMkLst>
        <pc:spChg chg="add mod">
          <ac:chgData name="Venkateswara Reddy Guruguluri (Areteans)" userId="aece3a8a-02ac-4e74-b8cb-0b81dfd48573" providerId="ADAL" clId="{2B2DF1D2-09DB-4670-A9A9-07887853CDC4}" dt="2022-10-03T12:11:23.323" v="1234" actId="1076"/>
          <ac:spMkLst>
            <pc:docMk/>
            <pc:sldMk cId="4180012420" sldId="268"/>
            <ac:spMk id="4" creationId="{6CAA9EF3-F11C-46A0-9CF6-CCDD8BD20AAB}"/>
          </ac:spMkLst>
        </pc:spChg>
        <pc:spChg chg="mod">
          <ac:chgData name="Venkateswara Reddy Guruguluri (Areteans)" userId="aece3a8a-02ac-4e74-b8cb-0b81dfd48573" providerId="ADAL" clId="{2B2DF1D2-09DB-4670-A9A9-07887853CDC4}" dt="2022-10-03T12:05:17.621" v="778" actId="2711"/>
          <ac:spMkLst>
            <pc:docMk/>
            <pc:sldMk cId="4180012420" sldId="268"/>
            <ac:spMk id="6" creationId="{B76A1931-898C-4F78-BFF2-8E266AB83375}"/>
          </ac:spMkLst>
        </pc:spChg>
        <pc:spChg chg="del mod">
          <ac:chgData name="Venkateswara Reddy Guruguluri (Areteans)" userId="aece3a8a-02ac-4e74-b8cb-0b81dfd48573" providerId="ADAL" clId="{2B2DF1D2-09DB-4670-A9A9-07887853CDC4}" dt="2022-10-03T12:01:05.865" v="752"/>
          <ac:spMkLst>
            <pc:docMk/>
            <pc:sldMk cId="4180012420" sldId="268"/>
            <ac:spMk id="8" creationId="{FABFC23B-A18E-4954-BB9D-E410BEEA161F}"/>
          </ac:spMkLst>
        </pc:spChg>
        <pc:spChg chg="add mod">
          <ac:chgData name="Venkateswara Reddy Guruguluri (Areteans)" userId="aece3a8a-02ac-4e74-b8cb-0b81dfd48573" providerId="ADAL" clId="{2B2DF1D2-09DB-4670-A9A9-07887853CDC4}" dt="2022-10-03T13:07:30.029" v="1875" actId="113"/>
          <ac:spMkLst>
            <pc:docMk/>
            <pc:sldMk cId="4180012420" sldId="268"/>
            <ac:spMk id="10" creationId="{9ABE421E-006B-4D83-8FC6-3006AFB68D5C}"/>
          </ac:spMkLst>
        </pc:spChg>
        <pc:spChg chg="add mod">
          <ac:chgData name="Venkateswara Reddy Guruguluri (Areteans)" userId="aece3a8a-02ac-4e74-b8cb-0b81dfd48573" providerId="ADAL" clId="{2B2DF1D2-09DB-4670-A9A9-07887853CDC4}" dt="2022-10-03T13:11:27.338" v="2088" actId="113"/>
          <ac:spMkLst>
            <pc:docMk/>
            <pc:sldMk cId="4180012420" sldId="268"/>
            <ac:spMk id="12" creationId="{C25E87A6-0944-47B6-A683-5A176AB3977E}"/>
          </ac:spMkLst>
        </pc:spChg>
        <pc:spChg chg="add del mod">
          <ac:chgData name="Venkateswara Reddy Guruguluri (Areteans)" userId="aece3a8a-02ac-4e74-b8cb-0b81dfd48573" providerId="ADAL" clId="{2B2DF1D2-09DB-4670-A9A9-07887853CDC4}" dt="2022-10-03T12:08:20.391" v="1136" actId="22"/>
          <ac:spMkLst>
            <pc:docMk/>
            <pc:sldMk cId="4180012420" sldId="268"/>
            <ac:spMk id="16" creationId="{190CF944-0D40-4265-9827-8A9285CA28F2}"/>
          </ac:spMkLst>
        </pc:spChg>
        <pc:spChg chg="add mod">
          <ac:chgData name="Venkateswara Reddy Guruguluri (Areteans)" userId="aece3a8a-02ac-4e74-b8cb-0b81dfd48573" providerId="ADAL" clId="{2B2DF1D2-09DB-4670-A9A9-07887853CDC4}" dt="2022-10-03T12:14:07.821" v="1279" actId="208"/>
          <ac:spMkLst>
            <pc:docMk/>
            <pc:sldMk cId="4180012420" sldId="268"/>
            <ac:spMk id="23" creationId="{FC9968B0-8AE3-4A5F-8FD4-4001007C1C54}"/>
          </ac:spMkLst>
        </pc:spChg>
        <pc:spChg chg="add mod">
          <ac:chgData name="Venkateswara Reddy Guruguluri (Areteans)" userId="aece3a8a-02ac-4e74-b8cb-0b81dfd48573" providerId="ADAL" clId="{2B2DF1D2-09DB-4670-A9A9-07887853CDC4}" dt="2022-10-03T12:53:55.607" v="1687" actId="20577"/>
          <ac:spMkLst>
            <pc:docMk/>
            <pc:sldMk cId="4180012420" sldId="268"/>
            <ac:spMk id="24" creationId="{DD89D9A3-9CF3-40EA-9484-C2937E1C334E}"/>
          </ac:spMkLst>
        </pc:spChg>
        <pc:spChg chg="add mod">
          <ac:chgData name="Venkateswara Reddy Guruguluri (Areteans)" userId="aece3a8a-02ac-4e74-b8cb-0b81dfd48573" providerId="ADAL" clId="{2B2DF1D2-09DB-4670-A9A9-07887853CDC4}" dt="2022-10-03T12:16:21.788" v="1318" actId="1076"/>
          <ac:spMkLst>
            <pc:docMk/>
            <pc:sldMk cId="4180012420" sldId="268"/>
            <ac:spMk id="27" creationId="{E9B3B10C-DD44-4CAC-A2E7-FF2EBC5DA695}"/>
          </ac:spMkLst>
        </pc:spChg>
        <pc:spChg chg="add del mod">
          <ac:chgData name="Venkateswara Reddy Guruguluri (Areteans)" userId="aece3a8a-02ac-4e74-b8cb-0b81dfd48573" providerId="ADAL" clId="{2B2DF1D2-09DB-4670-A9A9-07887853CDC4}" dt="2022-10-03T12:53:19.344" v="1628" actId="478"/>
          <ac:spMkLst>
            <pc:docMk/>
            <pc:sldMk cId="4180012420" sldId="268"/>
            <ac:spMk id="31" creationId="{F8F521EF-A3C1-4E24-87E6-EFCB8A013AE6}"/>
          </ac:spMkLst>
        </pc:spChg>
        <pc:spChg chg="add del mod">
          <ac:chgData name="Venkateswara Reddy Guruguluri (Areteans)" userId="aece3a8a-02ac-4e74-b8cb-0b81dfd48573" providerId="ADAL" clId="{2B2DF1D2-09DB-4670-A9A9-07887853CDC4}" dt="2022-10-03T12:17:52.916" v="1375"/>
          <ac:spMkLst>
            <pc:docMk/>
            <pc:sldMk cId="4180012420" sldId="268"/>
            <ac:spMk id="32" creationId="{F490F403-7ED7-44BE-BFD9-0F4D257964BB}"/>
          </ac:spMkLst>
        </pc:spChg>
        <pc:spChg chg="add mod">
          <ac:chgData name="Venkateswara Reddy Guruguluri (Areteans)" userId="aece3a8a-02ac-4e74-b8cb-0b81dfd48573" providerId="ADAL" clId="{2B2DF1D2-09DB-4670-A9A9-07887853CDC4}" dt="2022-10-03T12:19:51.307" v="1585" actId="1076"/>
          <ac:spMkLst>
            <pc:docMk/>
            <pc:sldMk cId="4180012420" sldId="268"/>
            <ac:spMk id="33" creationId="{1A69C95D-A5EB-426B-9431-0573443C529D}"/>
          </ac:spMkLst>
        </pc:spChg>
        <pc:spChg chg="add mod">
          <ac:chgData name="Venkateswara Reddy Guruguluri (Areteans)" userId="aece3a8a-02ac-4e74-b8cb-0b81dfd48573" providerId="ADAL" clId="{2B2DF1D2-09DB-4670-A9A9-07887853CDC4}" dt="2022-10-03T12:55:02.117" v="1759" actId="1076"/>
          <ac:spMkLst>
            <pc:docMk/>
            <pc:sldMk cId="4180012420" sldId="268"/>
            <ac:spMk id="38" creationId="{DF4BB39A-A84F-4034-AB1C-71960F7FB85B}"/>
          </ac:spMkLst>
        </pc:spChg>
        <pc:spChg chg="add del">
          <ac:chgData name="Venkateswara Reddy Guruguluri (Areteans)" userId="aece3a8a-02ac-4e74-b8cb-0b81dfd48573" providerId="ADAL" clId="{2B2DF1D2-09DB-4670-A9A9-07887853CDC4}" dt="2022-10-03T12:53:23.490" v="1630" actId="22"/>
          <ac:spMkLst>
            <pc:docMk/>
            <pc:sldMk cId="4180012420" sldId="268"/>
            <ac:spMk id="39" creationId="{E7A14217-B083-42DB-B568-3DCA2B477A1E}"/>
          </ac:spMkLst>
        </pc:spChg>
        <pc:picChg chg="mod">
          <ac:chgData name="Venkateswara Reddy Guruguluri (Areteans)" userId="aece3a8a-02ac-4e74-b8cb-0b81dfd48573" providerId="ADAL" clId="{2B2DF1D2-09DB-4670-A9A9-07887853CDC4}" dt="2022-10-03T12:05:17.621" v="778" actId="2711"/>
          <ac:picMkLst>
            <pc:docMk/>
            <pc:sldMk cId="4180012420" sldId="268"/>
            <ac:picMk id="5" creationId="{CF648A83-E0A3-4513-B991-9F7875231943}"/>
          </ac:picMkLst>
        </pc:picChg>
        <pc:picChg chg="del mod">
          <ac:chgData name="Venkateswara Reddy Guruguluri (Areteans)" userId="aece3a8a-02ac-4e74-b8cb-0b81dfd48573" providerId="ADAL" clId="{2B2DF1D2-09DB-4670-A9A9-07887853CDC4}" dt="2022-10-03T12:01:08.811" v="755" actId="478"/>
          <ac:picMkLst>
            <pc:docMk/>
            <pc:sldMk cId="4180012420" sldId="268"/>
            <ac:picMk id="9" creationId="{4589B056-3659-485B-8663-047B6C840054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2:12:22.248" v="1241" actId="14100"/>
          <ac:picMkLst>
            <pc:docMk/>
            <pc:sldMk cId="4180012420" sldId="268"/>
            <ac:picMk id="13" creationId="{C90934A2-F2A4-47B0-96D6-B57A4558E9C0}"/>
          </ac:picMkLst>
        </pc:picChg>
        <pc:picChg chg="del mod">
          <ac:chgData name="Venkateswara Reddy Guruguluri (Areteans)" userId="aece3a8a-02ac-4e74-b8cb-0b81dfd48573" providerId="ADAL" clId="{2B2DF1D2-09DB-4670-A9A9-07887853CDC4}" dt="2022-10-03T12:01:05.864" v="750" actId="478"/>
          <ac:picMkLst>
            <pc:docMk/>
            <pc:sldMk cId="4180012420" sldId="268"/>
            <ac:picMk id="15" creationId="{1E5711EB-36F6-414F-A9B6-0FB8E593174B}"/>
          </ac:picMkLst>
        </pc:picChg>
        <pc:picChg chg="del">
          <ac:chgData name="Venkateswara Reddy Guruguluri (Areteans)" userId="aece3a8a-02ac-4e74-b8cb-0b81dfd48573" providerId="ADAL" clId="{2B2DF1D2-09DB-4670-A9A9-07887853CDC4}" dt="2022-10-03T12:01:07.340" v="753" actId="478"/>
          <ac:picMkLst>
            <pc:docMk/>
            <pc:sldMk cId="4180012420" sldId="268"/>
            <ac:picMk id="17" creationId="{E89A15E7-A4C4-4BB5-892E-A882408911A4}"/>
          </ac:picMkLst>
        </pc:picChg>
        <pc:picChg chg="add mod">
          <ac:chgData name="Venkateswara Reddy Guruguluri (Areteans)" userId="aece3a8a-02ac-4e74-b8cb-0b81dfd48573" providerId="ADAL" clId="{2B2DF1D2-09DB-4670-A9A9-07887853CDC4}" dt="2022-10-07T11:34:59.564" v="3713"/>
          <ac:picMkLst>
            <pc:docMk/>
            <pc:sldMk cId="4180012420" sldId="268"/>
            <ac:picMk id="19" creationId="{2C1D3C71-AE28-4FE9-AD08-6A4628C53809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2:15:55.858" v="1316" actId="1076"/>
          <ac:picMkLst>
            <pc:docMk/>
            <pc:sldMk cId="4180012420" sldId="268"/>
            <ac:picMk id="25" creationId="{D7DAE6C4-2789-4C95-AA5F-60669C3331E8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2:16:27.521" v="1319" actId="1076"/>
          <ac:picMkLst>
            <pc:docMk/>
            <pc:sldMk cId="4180012420" sldId="268"/>
            <ac:picMk id="28" creationId="{3890DAD4-8467-490D-A1D4-05DBD6CA4FE9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2:15:33.702" v="1307" actId="1076"/>
          <ac:picMkLst>
            <pc:docMk/>
            <pc:sldMk cId="4180012420" sldId="268"/>
            <ac:picMk id="1026" creationId="{E7CD816D-D091-49AB-B841-A090DBECD306}"/>
          </ac:picMkLst>
        </pc:picChg>
        <pc:cxnChg chg="add mod">
          <ac:chgData name="Venkateswara Reddy Guruguluri (Areteans)" userId="aece3a8a-02ac-4e74-b8cb-0b81dfd48573" providerId="ADAL" clId="{2B2DF1D2-09DB-4670-A9A9-07887853CDC4}" dt="2022-10-03T12:13:20.050" v="1269" actId="1036"/>
          <ac:cxnSpMkLst>
            <pc:docMk/>
            <pc:sldMk cId="4180012420" sldId="268"/>
            <ac:cxnSpMk id="18" creationId="{EB7C464D-A8E8-49A1-B7DD-02DE6C022BCF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3T12:17:15.770" v="1345" actId="13822"/>
          <ac:cxnSpMkLst>
            <pc:docMk/>
            <pc:sldMk cId="4180012420" sldId="268"/>
            <ac:cxnSpMk id="29" creationId="{242D2EA6-1F58-4748-AA3B-243F7C8163C3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3T12:53:02.452" v="1627" actId="14100"/>
          <ac:cxnSpMkLst>
            <pc:docMk/>
            <pc:sldMk cId="4180012420" sldId="268"/>
            <ac:cxnSpMk id="35" creationId="{FC53E0AA-304B-4367-9983-660A1E6314CA}"/>
          </ac:cxnSpMkLst>
        </pc:cxnChg>
      </pc:sldChg>
      <pc:sldChg chg="addSp delSp modSp add mod">
        <pc:chgData name="Venkateswara Reddy Guruguluri (Areteans)" userId="aece3a8a-02ac-4e74-b8cb-0b81dfd48573" providerId="ADAL" clId="{2B2DF1D2-09DB-4670-A9A9-07887853CDC4}" dt="2022-10-07T11:35:01.623" v="3714"/>
        <pc:sldMkLst>
          <pc:docMk/>
          <pc:sldMk cId="3552705478" sldId="269"/>
        </pc:sldMkLst>
        <pc:spChg chg="add mod">
          <ac:chgData name="Venkateswara Reddy Guruguluri (Areteans)" userId="aece3a8a-02ac-4e74-b8cb-0b81dfd48573" providerId="ADAL" clId="{2B2DF1D2-09DB-4670-A9A9-07887853CDC4}" dt="2022-10-03T13:15:00.888" v="2310" actId="1076"/>
          <ac:spMkLst>
            <pc:docMk/>
            <pc:sldMk cId="3552705478" sldId="269"/>
            <ac:spMk id="2" creationId="{9390BBFD-C599-47B7-8979-1C90B5C2288C}"/>
          </ac:spMkLst>
        </pc:spChg>
        <pc:spChg chg="mod">
          <ac:chgData name="Venkateswara Reddy Guruguluri (Areteans)" userId="aece3a8a-02ac-4e74-b8cb-0b81dfd48573" providerId="ADAL" clId="{2B2DF1D2-09DB-4670-A9A9-07887853CDC4}" dt="2022-10-03T13:16:45.540" v="2458" actId="255"/>
          <ac:spMkLst>
            <pc:docMk/>
            <pc:sldMk cId="3552705478" sldId="269"/>
            <ac:spMk id="4" creationId="{6CAA9EF3-F11C-46A0-9CF6-CCDD8BD20AAB}"/>
          </ac:spMkLst>
        </pc:spChg>
        <pc:spChg chg="mod">
          <ac:chgData name="Venkateswara Reddy Guruguluri (Areteans)" userId="aece3a8a-02ac-4e74-b8cb-0b81dfd48573" providerId="ADAL" clId="{2B2DF1D2-09DB-4670-A9A9-07887853CDC4}" dt="2022-10-03T13:09:54.150" v="2066" actId="2711"/>
          <ac:spMkLst>
            <pc:docMk/>
            <pc:sldMk cId="3552705478" sldId="269"/>
            <ac:spMk id="6" creationId="{B76A1931-898C-4F78-BFF2-8E266AB83375}"/>
          </ac:spMkLst>
        </pc:spChg>
        <pc:spChg chg="mod">
          <ac:chgData name="Venkateswara Reddy Guruguluri (Areteans)" userId="aece3a8a-02ac-4e74-b8cb-0b81dfd48573" providerId="ADAL" clId="{2B2DF1D2-09DB-4670-A9A9-07887853CDC4}" dt="2022-10-03T13:17:06.196" v="2462" actId="1076"/>
          <ac:spMkLst>
            <pc:docMk/>
            <pc:sldMk cId="3552705478" sldId="269"/>
            <ac:spMk id="10" creationId="{9ABE421E-006B-4D83-8FC6-3006AFB68D5C}"/>
          </ac:spMkLst>
        </pc:spChg>
        <pc:spChg chg="mod">
          <ac:chgData name="Venkateswara Reddy Guruguluri (Areteans)" userId="aece3a8a-02ac-4e74-b8cb-0b81dfd48573" providerId="ADAL" clId="{2B2DF1D2-09DB-4670-A9A9-07887853CDC4}" dt="2022-10-03T13:17:06.196" v="2462" actId="1076"/>
          <ac:spMkLst>
            <pc:docMk/>
            <pc:sldMk cId="3552705478" sldId="269"/>
            <ac:spMk id="12" creationId="{C25E87A6-0944-47B6-A683-5A176AB3977E}"/>
          </ac:spMkLst>
        </pc:spChg>
        <pc:spChg chg="mod">
          <ac:chgData name="Venkateswara Reddy Guruguluri (Areteans)" userId="aece3a8a-02ac-4e74-b8cb-0b81dfd48573" providerId="ADAL" clId="{2B2DF1D2-09DB-4670-A9A9-07887853CDC4}" dt="2022-10-03T13:09:54.150" v="2066" actId="2711"/>
          <ac:spMkLst>
            <pc:docMk/>
            <pc:sldMk cId="3552705478" sldId="269"/>
            <ac:spMk id="23" creationId="{FC9968B0-8AE3-4A5F-8FD4-4001007C1C54}"/>
          </ac:spMkLst>
        </pc:spChg>
        <pc:spChg chg="mod">
          <ac:chgData name="Venkateswara Reddy Guruguluri (Areteans)" userId="aece3a8a-02ac-4e74-b8cb-0b81dfd48573" providerId="ADAL" clId="{2B2DF1D2-09DB-4670-A9A9-07887853CDC4}" dt="2022-10-03T13:15:11.877" v="2311" actId="20577"/>
          <ac:spMkLst>
            <pc:docMk/>
            <pc:sldMk cId="3552705478" sldId="269"/>
            <ac:spMk id="24" creationId="{DD89D9A3-9CF3-40EA-9484-C2937E1C334E}"/>
          </ac:spMkLst>
        </pc:spChg>
        <pc:spChg chg="mod">
          <ac:chgData name="Venkateswara Reddy Guruguluri (Areteans)" userId="aece3a8a-02ac-4e74-b8cb-0b81dfd48573" providerId="ADAL" clId="{2B2DF1D2-09DB-4670-A9A9-07887853CDC4}" dt="2022-10-03T13:14:37.017" v="2307" actId="1035"/>
          <ac:spMkLst>
            <pc:docMk/>
            <pc:sldMk cId="3552705478" sldId="269"/>
            <ac:spMk id="27" creationId="{E9B3B10C-DD44-4CAC-A2E7-FF2EBC5DA695}"/>
          </ac:spMkLst>
        </pc:spChg>
        <pc:spChg chg="add mod">
          <ac:chgData name="Venkateswara Reddy Guruguluri (Areteans)" userId="aece3a8a-02ac-4e74-b8cb-0b81dfd48573" providerId="ADAL" clId="{2B2DF1D2-09DB-4670-A9A9-07887853CDC4}" dt="2022-10-03T13:15:29.601" v="2327" actId="20577"/>
          <ac:spMkLst>
            <pc:docMk/>
            <pc:sldMk cId="3552705478" sldId="269"/>
            <ac:spMk id="30" creationId="{F6B5126C-A44A-4372-A7E5-FF265E52C661}"/>
          </ac:spMkLst>
        </pc:spChg>
        <pc:spChg chg="mod">
          <ac:chgData name="Venkateswara Reddy Guruguluri (Areteans)" userId="aece3a8a-02ac-4e74-b8cb-0b81dfd48573" providerId="ADAL" clId="{2B2DF1D2-09DB-4670-A9A9-07887853CDC4}" dt="2022-10-03T13:16:56.369" v="2460" actId="1076"/>
          <ac:spMkLst>
            <pc:docMk/>
            <pc:sldMk cId="3552705478" sldId="269"/>
            <ac:spMk id="33" creationId="{1A69C95D-A5EB-426B-9431-0573443C529D}"/>
          </ac:spMkLst>
        </pc:spChg>
        <pc:spChg chg="del mod">
          <ac:chgData name="Venkateswara Reddy Guruguluri (Areteans)" userId="aece3a8a-02ac-4e74-b8cb-0b81dfd48573" providerId="ADAL" clId="{2B2DF1D2-09DB-4670-A9A9-07887853CDC4}" dt="2022-10-03T13:08:37.042" v="1943"/>
          <ac:spMkLst>
            <pc:docMk/>
            <pc:sldMk cId="3552705478" sldId="269"/>
            <ac:spMk id="38" creationId="{DF4BB39A-A84F-4034-AB1C-71960F7FB85B}"/>
          </ac:spMkLst>
        </pc:spChg>
        <pc:picChg chg="mod">
          <ac:chgData name="Venkateswara Reddy Guruguluri (Areteans)" userId="aece3a8a-02ac-4e74-b8cb-0b81dfd48573" providerId="ADAL" clId="{2B2DF1D2-09DB-4670-A9A9-07887853CDC4}" dt="2022-10-03T13:09:54.150" v="2066" actId="2711"/>
          <ac:picMkLst>
            <pc:docMk/>
            <pc:sldMk cId="3552705478" sldId="269"/>
            <ac:picMk id="5" creationId="{CF648A83-E0A3-4513-B991-9F7875231943}"/>
          </ac:picMkLst>
        </pc:picChg>
        <pc:picChg chg="del mod">
          <ac:chgData name="Venkateswara Reddy Guruguluri (Areteans)" userId="aece3a8a-02ac-4e74-b8cb-0b81dfd48573" providerId="ADAL" clId="{2B2DF1D2-09DB-4670-A9A9-07887853CDC4}" dt="2022-10-03T13:10:02.342" v="2068" actId="478"/>
          <ac:picMkLst>
            <pc:docMk/>
            <pc:sldMk cId="3552705478" sldId="269"/>
            <ac:picMk id="13" creationId="{C90934A2-F2A4-47B0-96D6-B57A4558E9C0}"/>
          </ac:picMkLst>
        </pc:picChg>
        <pc:picChg chg="add mod">
          <ac:chgData name="Venkateswara Reddy Guruguluri (Areteans)" userId="aece3a8a-02ac-4e74-b8cb-0b81dfd48573" providerId="ADAL" clId="{2B2DF1D2-09DB-4670-A9A9-07887853CDC4}" dt="2022-10-07T11:35:01.623" v="3714"/>
          <ac:picMkLst>
            <pc:docMk/>
            <pc:sldMk cId="3552705478" sldId="269"/>
            <ac:picMk id="18" creationId="{048490D2-3AF4-4E67-8315-E08932DEC8D8}"/>
          </ac:picMkLst>
        </pc:picChg>
        <pc:picChg chg="mod">
          <ac:chgData name="Venkateswara Reddy Guruguluri (Areteans)" userId="aece3a8a-02ac-4e74-b8cb-0b81dfd48573" providerId="ADAL" clId="{2B2DF1D2-09DB-4670-A9A9-07887853CDC4}" dt="2022-10-03T13:09:54.150" v="2066" actId="2711"/>
          <ac:picMkLst>
            <pc:docMk/>
            <pc:sldMk cId="3552705478" sldId="269"/>
            <ac:picMk id="25" creationId="{D7DAE6C4-2789-4C95-AA5F-60669C3331E8}"/>
          </ac:picMkLst>
        </pc:picChg>
        <pc:picChg chg="mod">
          <ac:chgData name="Venkateswara Reddy Guruguluri (Areteans)" userId="aece3a8a-02ac-4e74-b8cb-0b81dfd48573" providerId="ADAL" clId="{2B2DF1D2-09DB-4670-A9A9-07887853CDC4}" dt="2022-10-03T13:14:37.017" v="2307" actId="1035"/>
          <ac:picMkLst>
            <pc:docMk/>
            <pc:sldMk cId="3552705478" sldId="269"/>
            <ac:picMk id="28" creationId="{3890DAD4-8467-490D-A1D4-05DBD6CA4FE9}"/>
          </ac:picMkLst>
        </pc:picChg>
        <pc:picChg chg="mod">
          <ac:chgData name="Venkateswara Reddy Guruguluri (Areteans)" userId="aece3a8a-02ac-4e74-b8cb-0b81dfd48573" providerId="ADAL" clId="{2B2DF1D2-09DB-4670-A9A9-07887853CDC4}" dt="2022-10-03T15:50:08.460" v="2547" actId="1076"/>
          <ac:picMkLst>
            <pc:docMk/>
            <pc:sldMk cId="3552705478" sldId="269"/>
            <ac:picMk id="1026" creationId="{E7CD816D-D091-49AB-B841-A090DBECD306}"/>
          </ac:picMkLst>
        </pc:picChg>
        <pc:cxnChg chg="add del mod">
          <ac:chgData name="Venkateswara Reddy Guruguluri (Areteans)" userId="aece3a8a-02ac-4e74-b8cb-0b81dfd48573" providerId="ADAL" clId="{2B2DF1D2-09DB-4670-A9A9-07887853CDC4}" dt="2022-10-03T13:14:07.239" v="2280" actId="478"/>
          <ac:cxnSpMkLst>
            <pc:docMk/>
            <pc:sldMk cId="3552705478" sldId="269"/>
            <ac:cxnSpMk id="7" creationId="{2648979D-B63F-402B-96F6-D65CFF9D8509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3T13:14:30.468" v="2297" actId="13822"/>
          <ac:cxnSpMkLst>
            <pc:docMk/>
            <pc:sldMk cId="3552705478" sldId="269"/>
            <ac:cxnSpMk id="9" creationId="{1EEB245B-D709-4204-BC33-3B6F8C4B9067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3T13:14:52.489" v="2309" actId="13822"/>
          <ac:cxnSpMkLst>
            <pc:docMk/>
            <pc:sldMk cId="3552705478" sldId="269"/>
            <ac:cxnSpMk id="14" creationId="{D8C1B859-B44A-4295-9491-E3C107792568}"/>
          </ac:cxnSpMkLst>
        </pc:cxnChg>
        <pc:cxnChg chg="del mod">
          <ac:chgData name="Venkateswara Reddy Guruguluri (Areteans)" userId="aece3a8a-02ac-4e74-b8cb-0b81dfd48573" providerId="ADAL" clId="{2B2DF1D2-09DB-4670-A9A9-07887853CDC4}" dt="2022-10-03T13:11:42.227" v="2089" actId="478"/>
          <ac:cxnSpMkLst>
            <pc:docMk/>
            <pc:sldMk cId="3552705478" sldId="269"/>
            <ac:cxnSpMk id="18" creationId="{EB7C464D-A8E8-49A1-B7DD-02DE6C022BCF}"/>
          </ac:cxnSpMkLst>
        </pc:cxnChg>
        <pc:cxnChg chg="del mod">
          <ac:chgData name="Venkateswara Reddy Guruguluri (Areteans)" userId="aece3a8a-02ac-4e74-b8cb-0b81dfd48573" providerId="ADAL" clId="{2B2DF1D2-09DB-4670-A9A9-07887853CDC4}" dt="2022-10-03T13:12:51.147" v="2213" actId="478"/>
          <ac:cxnSpMkLst>
            <pc:docMk/>
            <pc:sldMk cId="3552705478" sldId="269"/>
            <ac:cxnSpMk id="29" creationId="{242D2EA6-1F58-4748-AA3B-243F7C8163C3}"/>
          </ac:cxnSpMkLst>
        </pc:cxnChg>
        <pc:cxnChg chg="del mod">
          <ac:chgData name="Venkateswara Reddy Guruguluri (Areteans)" userId="aece3a8a-02ac-4e74-b8cb-0b81dfd48573" providerId="ADAL" clId="{2B2DF1D2-09DB-4670-A9A9-07887853CDC4}" dt="2022-10-03T13:12:53.096" v="2215" actId="478"/>
          <ac:cxnSpMkLst>
            <pc:docMk/>
            <pc:sldMk cId="3552705478" sldId="269"/>
            <ac:cxnSpMk id="35" creationId="{FC53E0AA-304B-4367-9983-660A1E6314CA}"/>
          </ac:cxnSpMkLst>
        </pc:cxnChg>
      </pc:sldChg>
      <pc:sldChg chg="addSp delSp modSp new mod ord">
        <pc:chgData name="Venkateswara Reddy Guruguluri (Areteans)" userId="aece3a8a-02ac-4e74-b8cb-0b81dfd48573" providerId="ADAL" clId="{2B2DF1D2-09DB-4670-A9A9-07887853CDC4}" dt="2022-10-07T11:33:55.694" v="3696" actId="1076"/>
        <pc:sldMkLst>
          <pc:docMk/>
          <pc:sldMk cId="3050737414" sldId="270"/>
        </pc:sldMkLst>
        <pc:spChg chg="del mod">
          <ac:chgData name="Venkateswara Reddy Guruguluri (Areteans)" userId="aece3a8a-02ac-4e74-b8cb-0b81dfd48573" providerId="ADAL" clId="{2B2DF1D2-09DB-4670-A9A9-07887853CDC4}" dt="2022-10-03T17:18:52.341" v="2550" actId="478"/>
          <ac:spMkLst>
            <pc:docMk/>
            <pc:sldMk cId="3050737414" sldId="270"/>
            <ac:spMk id="2" creationId="{CD352161-6F50-4EED-AE76-6BA53B9E5272}"/>
          </ac:spMkLst>
        </pc:spChg>
        <pc:spChg chg="del">
          <ac:chgData name="Venkateswara Reddy Guruguluri (Areteans)" userId="aece3a8a-02ac-4e74-b8cb-0b81dfd48573" providerId="ADAL" clId="{2B2DF1D2-09DB-4670-A9A9-07887853CDC4}" dt="2022-10-03T17:18:53.883" v="2551" actId="478"/>
          <ac:spMkLst>
            <pc:docMk/>
            <pc:sldMk cId="3050737414" sldId="270"/>
            <ac:spMk id="3" creationId="{859B62A4-326A-4BDA-AB4D-00EBF8C62EBC}"/>
          </ac:spMkLst>
        </pc:spChg>
        <pc:picChg chg="mod">
          <ac:chgData name="Venkateswara Reddy Guruguluri (Areteans)" userId="aece3a8a-02ac-4e74-b8cb-0b81dfd48573" providerId="ADAL" clId="{2B2DF1D2-09DB-4670-A9A9-07887853CDC4}" dt="2022-10-03T17:34:22.275" v="2628" actId="1076"/>
          <ac:picMkLst>
            <pc:docMk/>
            <pc:sldMk cId="3050737414" sldId="270"/>
            <ac:picMk id="3" creationId="{4DD5CF58-C638-F6CE-3075-687AF97C4844}"/>
          </ac:picMkLst>
        </pc:picChg>
        <pc:picChg chg="del mod">
          <ac:chgData name="Venkateswara Reddy Guruguluri (Areteans)" userId="aece3a8a-02ac-4e74-b8cb-0b81dfd48573" providerId="ADAL" clId="{2B2DF1D2-09DB-4670-A9A9-07887853CDC4}" dt="2022-10-03T17:22:22.708" v="2564" actId="478"/>
          <ac:picMkLst>
            <pc:docMk/>
            <pc:sldMk cId="3050737414" sldId="270"/>
            <ac:picMk id="4" creationId="{45333B85-77D7-030C-5056-FF6B06F81F3D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7:50:20.761" v="2728" actId="1076"/>
          <ac:picMkLst>
            <pc:docMk/>
            <pc:sldMk cId="3050737414" sldId="270"/>
            <ac:picMk id="5" creationId="{66A92C15-B2BF-4A6E-A4FE-5140802793AC}"/>
          </ac:picMkLst>
        </pc:picChg>
        <pc:picChg chg="del mod">
          <ac:chgData name="Venkateswara Reddy Guruguluri (Areteans)" userId="aece3a8a-02ac-4e74-b8cb-0b81dfd48573" providerId="ADAL" clId="{2B2DF1D2-09DB-4670-A9A9-07887853CDC4}" dt="2022-10-03T17:28:12.778" v="2586" actId="478"/>
          <ac:picMkLst>
            <pc:docMk/>
            <pc:sldMk cId="3050737414" sldId="270"/>
            <ac:picMk id="7" creationId="{D4947900-8FE0-31CB-3568-9ADABFC6D62E}"/>
          </ac:picMkLst>
        </pc:picChg>
        <pc:picChg chg="del">
          <ac:chgData name="Venkateswara Reddy Guruguluri (Areteans)" userId="aece3a8a-02ac-4e74-b8cb-0b81dfd48573" providerId="ADAL" clId="{2B2DF1D2-09DB-4670-A9A9-07887853CDC4}" dt="2022-10-03T17:24:27.232" v="2573" actId="478"/>
          <ac:picMkLst>
            <pc:docMk/>
            <pc:sldMk cId="3050737414" sldId="270"/>
            <ac:picMk id="8" creationId="{207DBE30-67BE-DDC8-86CC-61F91E47E21F}"/>
          </ac:picMkLst>
        </pc:picChg>
        <pc:picChg chg="del">
          <ac:chgData name="Venkateswara Reddy Guruguluri (Areteans)" userId="aece3a8a-02ac-4e74-b8cb-0b81dfd48573" providerId="ADAL" clId="{2B2DF1D2-09DB-4670-A9A9-07887853CDC4}" dt="2022-10-03T17:37:05.226" v="2634" actId="478"/>
          <ac:picMkLst>
            <pc:docMk/>
            <pc:sldMk cId="3050737414" sldId="270"/>
            <ac:picMk id="8" creationId="{EF6A5FBD-6ABF-4FE8-2B17-313B549E1721}"/>
          </ac:picMkLst>
        </pc:picChg>
        <pc:picChg chg="del mod">
          <ac:chgData name="Venkateswara Reddy Guruguluri (Areteans)" userId="aece3a8a-02ac-4e74-b8cb-0b81dfd48573" providerId="ADAL" clId="{2B2DF1D2-09DB-4670-A9A9-07887853CDC4}" dt="2022-10-03T17:38:32.505" v="2648" actId="478"/>
          <ac:picMkLst>
            <pc:docMk/>
            <pc:sldMk cId="3050737414" sldId="270"/>
            <ac:picMk id="9" creationId="{B38D3FB7-79FC-1954-D19C-0DA3C05954AF}"/>
          </ac:picMkLst>
        </pc:picChg>
        <pc:picChg chg="add del">
          <ac:chgData name="Venkateswara Reddy Guruguluri (Areteans)" userId="aece3a8a-02ac-4e74-b8cb-0b81dfd48573" providerId="ADAL" clId="{2B2DF1D2-09DB-4670-A9A9-07887853CDC4}" dt="2022-10-03T17:28:08.644" v="2584" actId="478"/>
          <ac:picMkLst>
            <pc:docMk/>
            <pc:sldMk cId="3050737414" sldId="270"/>
            <ac:picMk id="9" creationId="{BE0E2517-B8FE-413D-B7C5-F5D5E07525D4}"/>
          </ac:picMkLst>
        </pc:picChg>
        <pc:picChg chg="add del mod">
          <ac:chgData name="Venkateswara Reddy Guruguluri (Areteans)" userId="aece3a8a-02ac-4e74-b8cb-0b81dfd48573" providerId="ADAL" clId="{2B2DF1D2-09DB-4670-A9A9-07887853CDC4}" dt="2022-10-03T17:32:45.747" v="2619" actId="478"/>
          <ac:picMkLst>
            <pc:docMk/>
            <pc:sldMk cId="3050737414" sldId="270"/>
            <ac:picMk id="11" creationId="{B8ACAA81-204C-4E2B-AFC8-9E61818CB605}"/>
          </ac:picMkLst>
        </pc:picChg>
        <pc:picChg chg="add del mod">
          <ac:chgData name="Venkateswara Reddy Guruguluri (Areteans)" userId="aece3a8a-02ac-4e74-b8cb-0b81dfd48573" providerId="ADAL" clId="{2B2DF1D2-09DB-4670-A9A9-07887853CDC4}" dt="2022-10-03T17:31:19.373" v="2608" actId="478"/>
          <ac:picMkLst>
            <pc:docMk/>
            <pc:sldMk cId="3050737414" sldId="270"/>
            <ac:picMk id="13" creationId="{8BB0FAF2-C323-4F8C-B5AE-0743B44C55F5}"/>
          </ac:picMkLst>
        </pc:picChg>
        <pc:picChg chg="del">
          <ac:chgData name="Venkateswara Reddy Guruguluri (Areteans)" userId="aece3a8a-02ac-4e74-b8cb-0b81dfd48573" providerId="ADAL" clId="{2B2DF1D2-09DB-4670-A9A9-07887853CDC4}" dt="2022-10-03T17:45:39.148" v="2675" actId="478"/>
          <ac:picMkLst>
            <pc:docMk/>
            <pc:sldMk cId="3050737414" sldId="270"/>
            <ac:picMk id="14" creationId="{B316E653-70E9-D8D2-E9FA-9AAE9B556BDA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7:45:46.915" v="2679" actId="1076"/>
          <ac:picMkLst>
            <pc:docMk/>
            <pc:sldMk cId="3050737414" sldId="270"/>
            <ac:picMk id="15" creationId="{2FB7A31E-380E-4D9B-8378-21AC7746F9BA}"/>
          </ac:picMkLst>
        </pc:picChg>
        <pc:picChg chg="add del mod">
          <ac:chgData name="Venkateswara Reddy Guruguluri (Areteans)" userId="aece3a8a-02ac-4e74-b8cb-0b81dfd48573" providerId="ADAL" clId="{2B2DF1D2-09DB-4670-A9A9-07887853CDC4}" dt="2022-10-03T17:33:19.534" v="2624" actId="478"/>
          <ac:picMkLst>
            <pc:docMk/>
            <pc:sldMk cId="3050737414" sldId="270"/>
            <ac:picMk id="17" creationId="{80F34AAC-4747-42F1-B6AE-D4E42D61D3B1}"/>
          </ac:picMkLst>
        </pc:picChg>
        <pc:picChg chg="add del mod">
          <ac:chgData name="Venkateswara Reddy Guruguluri (Areteans)" userId="aece3a8a-02ac-4e74-b8cb-0b81dfd48573" providerId="ADAL" clId="{2B2DF1D2-09DB-4670-A9A9-07887853CDC4}" dt="2022-10-03T17:37:35.802" v="2640" actId="478"/>
          <ac:picMkLst>
            <pc:docMk/>
            <pc:sldMk cId="3050737414" sldId="270"/>
            <ac:picMk id="18" creationId="{D8AD8AEC-BF20-4506-A2A2-8E286ADEE293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7:38:19.907" v="2645" actId="1076"/>
          <ac:picMkLst>
            <pc:docMk/>
            <pc:sldMk cId="3050737414" sldId="270"/>
            <ac:picMk id="19" creationId="{B6A670C0-0BCE-4DB4-AA4B-F72C2DEC335C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7:47:27.154" v="2702" actId="1035"/>
          <ac:picMkLst>
            <pc:docMk/>
            <pc:sldMk cId="3050737414" sldId="270"/>
            <ac:picMk id="21" creationId="{2B312487-4A7D-4316-B60A-330F01E709E4}"/>
          </ac:picMkLst>
        </pc:picChg>
        <pc:picChg chg="add del mod">
          <ac:chgData name="Venkateswara Reddy Guruguluri (Areteans)" userId="aece3a8a-02ac-4e74-b8cb-0b81dfd48573" providerId="ADAL" clId="{2B2DF1D2-09DB-4670-A9A9-07887853CDC4}" dt="2022-10-03T17:45:40.821" v="2676" actId="478"/>
          <ac:picMkLst>
            <pc:docMk/>
            <pc:sldMk cId="3050737414" sldId="270"/>
            <ac:picMk id="35" creationId="{64B84438-E528-44E2-898F-4EE6A24E1379}"/>
          </ac:picMkLst>
        </pc:picChg>
        <pc:picChg chg="add mod ord">
          <ac:chgData name="Venkateswara Reddy Guruguluri (Areteans)" userId="aece3a8a-02ac-4e74-b8cb-0b81dfd48573" providerId="ADAL" clId="{2B2DF1D2-09DB-4670-A9A9-07887853CDC4}" dt="2022-10-03T17:50:10.453" v="2727" actId="1076"/>
          <ac:picMkLst>
            <pc:docMk/>
            <pc:sldMk cId="3050737414" sldId="270"/>
            <ac:picMk id="38" creationId="{471776CA-E8CB-4B3F-932D-32ECD1450C6C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7:47:19.838" v="2693" actId="1076"/>
          <ac:picMkLst>
            <pc:docMk/>
            <pc:sldMk cId="3050737414" sldId="270"/>
            <ac:picMk id="39" creationId="{269C8B8A-DC45-4339-AF28-768BB867D831}"/>
          </ac:picMkLst>
        </pc:picChg>
        <pc:picChg chg="add mod">
          <ac:chgData name="Venkateswara Reddy Guruguluri (Areteans)" userId="aece3a8a-02ac-4e74-b8cb-0b81dfd48573" providerId="ADAL" clId="{2B2DF1D2-09DB-4670-A9A9-07887853CDC4}" dt="2022-10-07T11:33:55.694" v="3696" actId="1076"/>
          <ac:picMkLst>
            <pc:docMk/>
            <pc:sldMk cId="3050737414" sldId="270"/>
            <ac:picMk id="1026" creationId="{FDBA32D5-7B53-442B-9162-89F4CA12FFD5}"/>
          </ac:picMkLst>
        </pc:picChg>
        <pc:picChg chg="add del mod">
          <ac:chgData name="Venkateswara Reddy Guruguluri (Areteans)" userId="aece3a8a-02ac-4e74-b8cb-0b81dfd48573" providerId="ADAL" clId="{2B2DF1D2-09DB-4670-A9A9-07887853CDC4}" dt="2022-10-03T17:22:40.436" v="2572" actId="478"/>
          <ac:picMkLst>
            <pc:docMk/>
            <pc:sldMk cId="3050737414" sldId="270"/>
            <ac:picMk id="2050" creationId="{42AFD698-9C7A-42EA-9DB2-88B92CAB3893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7:25:12.729" v="2581" actId="1076"/>
          <ac:picMkLst>
            <pc:docMk/>
            <pc:sldMk cId="3050737414" sldId="270"/>
            <ac:picMk id="2052" creationId="{BD7710AA-CD9C-4A8A-9ADE-FC91C3B65ADA}"/>
          </ac:picMkLst>
        </pc:picChg>
        <pc:picChg chg="add mod">
          <ac:chgData name="Venkateswara Reddy Guruguluri (Areteans)" userId="aece3a8a-02ac-4e74-b8cb-0b81dfd48573" providerId="ADAL" clId="{2B2DF1D2-09DB-4670-A9A9-07887853CDC4}" dt="2022-10-03T17:47:42.074" v="2704" actId="1076"/>
          <ac:picMkLst>
            <pc:docMk/>
            <pc:sldMk cId="3050737414" sldId="270"/>
            <ac:picMk id="2054" creationId="{00BA49DA-6BC1-4881-8BE8-6F50AC529D2E}"/>
          </ac:picMkLst>
        </pc:picChg>
        <pc:picChg chg="add mod">
          <ac:chgData name="Venkateswara Reddy Guruguluri (Areteans)" userId="aece3a8a-02ac-4e74-b8cb-0b81dfd48573" providerId="ADAL" clId="{2B2DF1D2-09DB-4670-A9A9-07887853CDC4}" dt="2022-10-07T11:32:52.490" v="3666" actId="1076"/>
          <ac:picMkLst>
            <pc:docMk/>
            <pc:sldMk cId="3050737414" sldId="270"/>
            <ac:picMk id="2060" creationId="{8E918150-93C9-4B97-898D-E2E603BC687B}"/>
          </ac:picMkLst>
        </pc:picChg>
        <pc:cxnChg chg="del">
          <ac:chgData name="Venkateswara Reddy Guruguluri (Areteans)" userId="aece3a8a-02ac-4e74-b8cb-0b81dfd48573" providerId="ADAL" clId="{2B2DF1D2-09DB-4670-A9A9-07887853CDC4}" dt="2022-10-03T17:33:21.131" v="2625" actId="478"/>
          <ac:cxnSpMkLst>
            <pc:docMk/>
            <pc:sldMk cId="3050737414" sldId="270"/>
            <ac:cxnSpMk id="2" creationId="{7C4059A9-EFD2-26E7-3B5D-01BE4DE9B7AF}"/>
          </ac:cxnSpMkLst>
        </pc:cxnChg>
        <pc:cxnChg chg="del">
          <ac:chgData name="Venkateswara Reddy Guruguluri (Areteans)" userId="aece3a8a-02ac-4e74-b8cb-0b81dfd48573" providerId="ADAL" clId="{2B2DF1D2-09DB-4670-A9A9-07887853CDC4}" dt="2022-10-03T17:28:11.807" v="2585" actId="26606"/>
          <ac:cxnSpMkLst>
            <pc:docMk/>
            <pc:sldMk cId="3050737414" sldId="270"/>
            <ac:cxnSpMk id="2057" creationId="{50DA1EB8-87CF-4588-A1FD-4756F9A28F6B}"/>
          </ac:cxnSpMkLst>
        </pc:cxnChg>
        <pc:cxnChg chg="del">
          <ac:chgData name="Venkateswara Reddy Guruguluri (Areteans)" userId="aece3a8a-02ac-4e74-b8cb-0b81dfd48573" providerId="ADAL" clId="{2B2DF1D2-09DB-4670-A9A9-07887853CDC4}" dt="2022-10-03T17:28:11.807" v="2585" actId="26606"/>
          <ac:cxnSpMkLst>
            <pc:docMk/>
            <pc:sldMk cId="3050737414" sldId="270"/>
            <ac:cxnSpMk id="2059" creationId="{D7A4E378-EA57-47B9-B1EB-58B998F6CFFB}"/>
          </ac:cxnSpMkLst>
        </pc:cxnChg>
        <pc:cxnChg chg="del">
          <ac:chgData name="Venkateswara Reddy Guruguluri (Areteans)" userId="aece3a8a-02ac-4e74-b8cb-0b81dfd48573" providerId="ADAL" clId="{2B2DF1D2-09DB-4670-A9A9-07887853CDC4}" dt="2022-10-03T17:28:11.807" v="2585" actId="26606"/>
          <ac:cxnSpMkLst>
            <pc:docMk/>
            <pc:sldMk cId="3050737414" sldId="270"/>
            <ac:cxnSpMk id="2061" creationId="{D2B31ED6-76F0-425A-9A41-C947AEF9C145}"/>
          </ac:cxnSpMkLst>
        </pc:cxnChg>
      </pc:sldChg>
      <pc:sldChg chg="addSp modSp add mod ord">
        <pc:chgData name="Venkateswara Reddy Guruguluri (Areteans)" userId="aece3a8a-02ac-4e74-b8cb-0b81dfd48573" providerId="ADAL" clId="{2B2DF1D2-09DB-4670-A9A9-07887853CDC4}" dt="2022-10-07T11:35:03.751" v="3715"/>
        <pc:sldMkLst>
          <pc:docMk/>
          <pc:sldMk cId="1361447238" sldId="271"/>
        </pc:sldMkLst>
        <pc:spChg chg="mod">
          <ac:chgData name="Venkateswara Reddy Guruguluri (Areteans)" userId="aece3a8a-02ac-4e74-b8cb-0b81dfd48573" providerId="ADAL" clId="{2B2DF1D2-09DB-4670-A9A9-07887853CDC4}" dt="2022-10-04T03:58:24.625" v="2759" actId="313"/>
          <ac:spMkLst>
            <pc:docMk/>
            <pc:sldMk cId="1361447238" sldId="271"/>
            <ac:spMk id="2" creationId="{07EBB119-F818-1C88-7BE9-8E8F702470FF}"/>
          </ac:spMkLst>
        </pc:spChg>
        <pc:picChg chg="add mod">
          <ac:chgData name="Venkateswara Reddy Guruguluri (Areteans)" userId="aece3a8a-02ac-4e74-b8cb-0b81dfd48573" providerId="ADAL" clId="{2B2DF1D2-09DB-4670-A9A9-07887853CDC4}" dt="2022-10-07T11:35:03.751" v="3715"/>
          <ac:picMkLst>
            <pc:docMk/>
            <pc:sldMk cId="1361447238" sldId="271"/>
            <ac:picMk id="5" creationId="{CEE6E310-5E3F-4978-A228-F634F8E7E3E8}"/>
          </ac:picMkLst>
        </pc:picChg>
      </pc:sldChg>
      <pc:sldChg chg="addSp delSp modSp new mod">
        <pc:chgData name="Venkateswara Reddy Guruguluri (Areteans)" userId="aece3a8a-02ac-4e74-b8cb-0b81dfd48573" providerId="ADAL" clId="{2B2DF1D2-09DB-4670-A9A9-07887853CDC4}" dt="2022-10-07T11:37:43.720" v="3770" actId="1076"/>
        <pc:sldMkLst>
          <pc:docMk/>
          <pc:sldMk cId="2348531638" sldId="272"/>
        </pc:sldMkLst>
        <pc:spChg chg="del">
          <ac:chgData name="Venkateswara Reddy Guruguluri (Areteans)" userId="aece3a8a-02ac-4e74-b8cb-0b81dfd48573" providerId="ADAL" clId="{2B2DF1D2-09DB-4670-A9A9-07887853CDC4}" dt="2022-10-04T15:35:03.929" v="2761" actId="478"/>
          <ac:spMkLst>
            <pc:docMk/>
            <pc:sldMk cId="2348531638" sldId="272"/>
            <ac:spMk id="2" creationId="{27CC209E-47EF-483A-8BE5-8EEFAEB8A744}"/>
          </ac:spMkLst>
        </pc:spChg>
        <pc:spChg chg="del">
          <ac:chgData name="Venkateswara Reddy Guruguluri (Areteans)" userId="aece3a8a-02ac-4e74-b8cb-0b81dfd48573" providerId="ADAL" clId="{2B2DF1D2-09DB-4670-A9A9-07887853CDC4}" dt="2022-10-04T15:35:03.929" v="2761" actId="478"/>
          <ac:spMkLst>
            <pc:docMk/>
            <pc:sldMk cId="2348531638" sldId="272"/>
            <ac:spMk id="3" creationId="{205B5218-5BBC-4FFB-9FF4-09989811AE12}"/>
          </ac:spMkLst>
        </pc:spChg>
        <pc:spChg chg="add mod">
          <ac:chgData name="Venkateswara Reddy Guruguluri (Areteans)" userId="aece3a8a-02ac-4e74-b8cb-0b81dfd48573" providerId="ADAL" clId="{2B2DF1D2-09DB-4670-A9A9-07887853CDC4}" dt="2022-10-04T15:56:31.502" v="3103" actId="1038"/>
          <ac:spMkLst>
            <pc:docMk/>
            <pc:sldMk cId="2348531638" sldId="272"/>
            <ac:spMk id="4" creationId="{8943EC45-5EDF-43C5-8262-F0E0541F0C58}"/>
          </ac:spMkLst>
        </pc:spChg>
        <pc:spChg chg="add del mod">
          <ac:chgData name="Venkateswara Reddy Guruguluri (Areteans)" userId="aece3a8a-02ac-4e74-b8cb-0b81dfd48573" providerId="ADAL" clId="{2B2DF1D2-09DB-4670-A9A9-07887853CDC4}" dt="2022-10-04T15:50:56.349" v="3005" actId="478"/>
          <ac:spMkLst>
            <pc:docMk/>
            <pc:sldMk cId="2348531638" sldId="272"/>
            <ac:spMk id="5" creationId="{A3295897-14E2-46AD-A729-3E3C9AD2DA2B}"/>
          </ac:spMkLst>
        </pc:spChg>
        <pc:spChg chg="add del mod">
          <ac:chgData name="Venkateswara Reddy Guruguluri (Areteans)" userId="aece3a8a-02ac-4e74-b8cb-0b81dfd48573" providerId="ADAL" clId="{2B2DF1D2-09DB-4670-A9A9-07887853CDC4}" dt="2022-10-04T15:51:07.323" v="3015" actId="478"/>
          <ac:spMkLst>
            <pc:docMk/>
            <pc:sldMk cId="2348531638" sldId="272"/>
            <ac:spMk id="10" creationId="{D5F38D60-2BC8-4602-98CB-C0BEB8EE1672}"/>
          </ac:spMkLst>
        </pc:spChg>
        <pc:spChg chg="add del mod">
          <ac:chgData name="Venkateswara Reddy Guruguluri (Areteans)" userId="aece3a8a-02ac-4e74-b8cb-0b81dfd48573" providerId="ADAL" clId="{2B2DF1D2-09DB-4670-A9A9-07887853CDC4}" dt="2022-10-04T15:51:18.348" v="3023" actId="478"/>
          <ac:spMkLst>
            <pc:docMk/>
            <pc:sldMk cId="2348531638" sldId="272"/>
            <ac:spMk id="11" creationId="{B7D36AEC-4097-449E-AA75-25B7F6AB54F1}"/>
          </ac:spMkLst>
        </pc:spChg>
        <pc:spChg chg="add mod">
          <ac:chgData name="Venkateswara Reddy Guruguluri (Areteans)" userId="aece3a8a-02ac-4e74-b8cb-0b81dfd48573" providerId="ADAL" clId="{2B2DF1D2-09DB-4670-A9A9-07887853CDC4}" dt="2022-10-04T15:57:15.600" v="3133" actId="1038"/>
          <ac:spMkLst>
            <pc:docMk/>
            <pc:sldMk cId="2348531638" sldId="272"/>
            <ac:spMk id="12" creationId="{2E150188-801E-4756-AC23-B4E794D77200}"/>
          </ac:spMkLst>
        </pc:spChg>
        <pc:spChg chg="add mod">
          <ac:chgData name="Venkateswara Reddy Guruguluri (Areteans)" userId="aece3a8a-02ac-4e74-b8cb-0b81dfd48573" providerId="ADAL" clId="{2B2DF1D2-09DB-4670-A9A9-07887853CDC4}" dt="2022-10-04T15:44:27.906" v="2910" actId="20577"/>
          <ac:spMkLst>
            <pc:docMk/>
            <pc:sldMk cId="2348531638" sldId="272"/>
            <ac:spMk id="13" creationId="{0BF4E8F9-64DD-4E7B-8AE3-035F51FD0AF4}"/>
          </ac:spMkLst>
        </pc:spChg>
        <pc:spChg chg="add mod">
          <ac:chgData name="Venkateswara Reddy Guruguluri (Areteans)" userId="aece3a8a-02ac-4e74-b8cb-0b81dfd48573" providerId="ADAL" clId="{2B2DF1D2-09DB-4670-A9A9-07887853CDC4}" dt="2022-10-04T15:56:49.665" v="3107" actId="1038"/>
          <ac:spMkLst>
            <pc:docMk/>
            <pc:sldMk cId="2348531638" sldId="272"/>
            <ac:spMk id="14" creationId="{FDD99B56-8FA6-4EF7-9E97-F75235BDDCE9}"/>
          </ac:spMkLst>
        </pc:spChg>
        <pc:spChg chg="add mod">
          <ac:chgData name="Venkateswara Reddy Guruguluri (Areteans)" userId="aece3a8a-02ac-4e74-b8cb-0b81dfd48573" providerId="ADAL" clId="{2B2DF1D2-09DB-4670-A9A9-07887853CDC4}" dt="2022-10-04T15:44:59.211" v="2948" actId="20577"/>
          <ac:spMkLst>
            <pc:docMk/>
            <pc:sldMk cId="2348531638" sldId="272"/>
            <ac:spMk id="15" creationId="{54460103-FCBE-4CC8-8CB8-C4AA442644A1}"/>
          </ac:spMkLst>
        </pc:spChg>
        <pc:spChg chg="add mod">
          <ac:chgData name="Venkateswara Reddy Guruguluri (Areteans)" userId="aece3a8a-02ac-4e74-b8cb-0b81dfd48573" providerId="ADAL" clId="{2B2DF1D2-09DB-4670-A9A9-07887853CDC4}" dt="2022-10-04T15:53:27.638" v="3052" actId="20577"/>
          <ac:spMkLst>
            <pc:docMk/>
            <pc:sldMk cId="2348531638" sldId="272"/>
            <ac:spMk id="16" creationId="{2054BA44-5B24-4FD0-8442-7A0AE4D2DFCF}"/>
          </ac:spMkLst>
        </pc:spChg>
        <pc:spChg chg="add mod">
          <ac:chgData name="Venkateswara Reddy Guruguluri (Areteans)" userId="aece3a8a-02ac-4e74-b8cb-0b81dfd48573" providerId="ADAL" clId="{2B2DF1D2-09DB-4670-A9A9-07887853CDC4}" dt="2022-10-04T15:44:36.718" v="2921" actId="20577"/>
          <ac:spMkLst>
            <pc:docMk/>
            <pc:sldMk cId="2348531638" sldId="272"/>
            <ac:spMk id="17" creationId="{3D2AE43C-4037-488C-8588-0786CE9FF974}"/>
          </ac:spMkLst>
        </pc:spChg>
        <pc:spChg chg="add mod">
          <ac:chgData name="Venkateswara Reddy Guruguluri (Areteans)" userId="aece3a8a-02ac-4e74-b8cb-0b81dfd48573" providerId="ADAL" clId="{2B2DF1D2-09DB-4670-A9A9-07887853CDC4}" dt="2022-10-04T16:04:49.721" v="3259" actId="1038"/>
          <ac:spMkLst>
            <pc:docMk/>
            <pc:sldMk cId="2348531638" sldId="272"/>
            <ac:spMk id="18" creationId="{9B6A6906-0DFA-48ED-93F6-B77543045282}"/>
          </ac:spMkLst>
        </pc:spChg>
        <pc:spChg chg="add mod">
          <ac:chgData name="Venkateswara Reddy Guruguluri (Areteans)" userId="aece3a8a-02ac-4e74-b8cb-0b81dfd48573" providerId="ADAL" clId="{2B2DF1D2-09DB-4670-A9A9-07887853CDC4}" dt="2022-10-04T16:04:46.485" v="3255" actId="1038"/>
          <ac:spMkLst>
            <pc:docMk/>
            <pc:sldMk cId="2348531638" sldId="272"/>
            <ac:spMk id="19" creationId="{876B6C6A-725C-4D89-BFAB-9548356318D9}"/>
          </ac:spMkLst>
        </pc:spChg>
        <pc:spChg chg="add del mod">
          <ac:chgData name="Venkateswara Reddy Guruguluri (Areteans)" userId="aece3a8a-02ac-4e74-b8cb-0b81dfd48573" providerId="ADAL" clId="{2B2DF1D2-09DB-4670-A9A9-07887853CDC4}" dt="2022-10-04T15:51:34.147" v="3037" actId="478"/>
          <ac:spMkLst>
            <pc:docMk/>
            <pc:sldMk cId="2348531638" sldId="272"/>
            <ac:spMk id="22" creationId="{BED37127-C187-4DCB-8C8D-F932ED240A59}"/>
          </ac:spMkLst>
        </pc:spChg>
        <pc:spChg chg="add mod">
          <ac:chgData name="Venkateswara Reddy Guruguluri (Areteans)" userId="aece3a8a-02ac-4e74-b8cb-0b81dfd48573" providerId="ADAL" clId="{2B2DF1D2-09DB-4670-A9A9-07887853CDC4}" dt="2022-10-04T15:56:31.502" v="3103" actId="1038"/>
          <ac:spMkLst>
            <pc:docMk/>
            <pc:sldMk cId="2348531638" sldId="272"/>
            <ac:spMk id="23" creationId="{7DFC53DC-C7BF-4DE8-B495-46116BE59D80}"/>
          </ac:spMkLst>
        </pc:spChg>
        <pc:spChg chg="add mod">
          <ac:chgData name="Venkateswara Reddy Guruguluri (Areteans)" userId="aece3a8a-02ac-4e74-b8cb-0b81dfd48573" providerId="ADAL" clId="{2B2DF1D2-09DB-4670-A9A9-07887853CDC4}" dt="2022-10-04T15:56:31.502" v="3103" actId="1038"/>
          <ac:spMkLst>
            <pc:docMk/>
            <pc:sldMk cId="2348531638" sldId="272"/>
            <ac:spMk id="24" creationId="{CD97AA39-08E7-4742-8BE0-47EFDD41B3DE}"/>
          </ac:spMkLst>
        </pc:spChg>
        <pc:spChg chg="add mod">
          <ac:chgData name="Venkateswara Reddy Guruguluri (Areteans)" userId="aece3a8a-02ac-4e74-b8cb-0b81dfd48573" providerId="ADAL" clId="{2B2DF1D2-09DB-4670-A9A9-07887853CDC4}" dt="2022-10-07T11:37:35.639" v="3766" actId="1076"/>
          <ac:spMkLst>
            <pc:docMk/>
            <pc:sldMk cId="2348531638" sldId="272"/>
            <ac:spMk id="33" creationId="{60859960-0FAE-4700-864E-A0648E39D089}"/>
          </ac:spMkLst>
        </pc:spChg>
        <pc:spChg chg="add del mod">
          <ac:chgData name="Venkateswara Reddy Guruguluri (Areteans)" userId="aece3a8a-02ac-4e74-b8cb-0b81dfd48573" providerId="ADAL" clId="{2B2DF1D2-09DB-4670-A9A9-07887853CDC4}" dt="2022-10-07T11:37:38.589" v="3768"/>
          <ac:spMkLst>
            <pc:docMk/>
            <pc:sldMk cId="2348531638" sldId="272"/>
            <ac:spMk id="34" creationId="{21ABDFF9-2109-4856-BED4-001D3C891A14}"/>
          </ac:spMkLst>
        </pc:spChg>
        <pc:picChg chg="add mod">
          <ac:chgData name="Venkateswara Reddy Guruguluri (Areteans)" userId="aece3a8a-02ac-4e74-b8cb-0b81dfd48573" providerId="ADAL" clId="{2B2DF1D2-09DB-4670-A9A9-07887853CDC4}" dt="2022-10-07T11:37:43.720" v="3770" actId="1076"/>
          <ac:picMkLst>
            <pc:docMk/>
            <pc:sldMk cId="2348531638" sldId="272"/>
            <ac:picMk id="3" creationId="{3C8878A0-F434-41AD-BB3C-CD3B07B28D10}"/>
          </ac:picMkLst>
        </pc:picChg>
        <pc:picChg chg="add del">
          <ac:chgData name="Venkateswara Reddy Guruguluri (Areteans)" userId="aece3a8a-02ac-4e74-b8cb-0b81dfd48573" providerId="ADAL" clId="{2B2DF1D2-09DB-4670-A9A9-07887853CDC4}" dt="2022-10-04T15:38:25.469" v="2800" actId="22"/>
          <ac:picMkLst>
            <pc:docMk/>
            <pc:sldMk cId="2348531638" sldId="272"/>
            <ac:picMk id="7" creationId="{087683B1-9A01-418D-B914-1D6637E9A7E3}"/>
          </ac:picMkLst>
        </pc:picChg>
        <pc:picChg chg="add del">
          <ac:chgData name="Venkateswara Reddy Guruguluri (Areteans)" userId="aece3a8a-02ac-4e74-b8cb-0b81dfd48573" providerId="ADAL" clId="{2B2DF1D2-09DB-4670-A9A9-07887853CDC4}" dt="2022-10-04T15:38:40.149" v="2802" actId="22"/>
          <ac:picMkLst>
            <pc:docMk/>
            <pc:sldMk cId="2348531638" sldId="272"/>
            <ac:picMk id="9" creationId="{5035A6FE-6699-433C-B720-16359F44FE83}"/>
          </ac:picMkLst>
        </pc:picChg>
        <pc:cxnChg chg="add del mod">
          <ac:chgData name="Venkateswara Reddy Guruguluri (Areteans)" userId="aece3a8a-02ac-4e74-b8cb-0b81dfd48573" providerId="ADAL" clId="{2B2DF1D2-09DB-4670-A9A9-07887853CDC4}" dt="2022-10-04T15:51:36.432" v="3038" actId="478"/>
          <ac:cxnSpMkLst>
            <pc:docMk/>
            <pc:sldMk cId="2348531638" sldId="272"/>
            <ac:cxnSpMk id="21" creationId="{D32D1483-B7EE-4EEE-A003-91D5548458A0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5:56:31.502" v="3103" actId="1038"/>
          <ac:cxnSpMkLst>
            <pc:docMk/>
            <pc:sldMk cId="2348531638" sldId="272"/>
            <ac:cxnSpMk id="26" creationId="{838A0236-49CE-4DD6-B29B-27EC5BB2BC00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5:56:31.502" v="3103" actId="1038"/>
          <ac:cxnSpMkLst>
            <pc:docMk/>
            <pc:sldMk cId="2348531638" sldId="272"/>
            <ac:cxnSpMk id="27" creationId="{F1487A3C-60C7-4A03-B7E9-061D332B877A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4:34.187" v="3252" actId="14100"/>
          <ac:cxnSpMkLst>
            <pc:docMk/>
            <pc:sldMk cId="2348531638" sldId="272"/>
            <ac:cxnSpMk id="29" creationId="{0FAB6596-E288-4ED9-9D57-DCD54924F126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5:56:31.502" v="3103" actId="1038"/>
          <ac:cxnSpMkLst>
            <pc:docMk/>
            <pc:sldMk cId="2348531638" sldId="272"/>
            <ac:cxnSpMk id="31" creationId="{2634388B-1B27-444A-9F79-E0FF55B6A2B4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5:18.794" v="3262" actId="14100"/>
          <ac:cxnSpMkLst>
            <pc:docMk/>
            <pc:sldMk cId="2348531638" sldId="272"/>
            <ac:cxnSpMk id="37" creationId="{BF89D322-9C38-4059-8BE9-C16293C32FF9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5:55:27.547" v="3076" actId="1076"/>
          <ac:cxnSpMkLst>
            <pc:docMk/>
            <pc:sldMk cId="2348531638" sldId="272"/>
            <ac:cxnSpMk id="38" creationId="{29002DFE-39BA-4860-8C99-D82215FEC7B2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3:44.221" v="3223" actId="1037"/>
          <ac:cxnSpMkLst>
            <pc:docMk/>
            <pc:sldMk cId="2348531638" sldId="272"/>
            <ac:cxnSpMk id="39" creationId="{892BD432-6D02-4060-9893-2B26FC23314E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5:38.417" v="3269" actId="14100"/>
          <ac:cxnSpMkLst>
            <pc:docMk/>
            <pc:sldMk cId="2348531638" sldId="272"/>
            <ac:cxnSpMk id="40" creationId="{6137804A-86EE-4B6F-86AB-C264F9C19B2A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5:55:45.337" v="3080" actId="1076"/>
          <ac:cxnSpMkLst>
            <pc:docMk/>
            <pc:sldMk cId="2348531638" sldId="272"/>
            <ac:cxnSpMk id="41" creationId="{3393A1E0-D479-4C1D-97F6-EA0B6DB048F2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5:55:36.003" v="3078" actId="1076"/>
          <ac:cxnSpMkLst>
            <pc:docMk/>
            <pc:sldMk cId="2348531638" sldId="272"/>
            <ac:cxnSpMk id="42" creationId="{29E01CB4-164C-4004-AC6E-91CA96CEAE78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5:57:25.135" v="3141" actId="1038"/>
          <ac:cxnSpMkLst>
            <pc:docMk/>
            <pc:sldMk cId="2348531638" sldId="272"/>
            <ac:cxnSpMk id="43" creationId="{02F1B841-62F2-4DDE-9CC6-00E9C43E64F0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4:10.414" v="3246" actId="1037"/>
          <ac:cxnSpMkLst>
            <pc:docMk/>
            <pc:sldMk cId="2348531638" sldId="272"/>
            <ac:cxnSpMk id="48" creationId="{EC73C4B6-372C-42EC-9A6A-1CFB62D6BF75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4:24.831" v="3250" actId="1076"/>
          <ac:cxnSpMkLst>
            <pc:docMk/>
            <pc:sldMk cId="2348531638" sldId="272"/>
            <ac:cxnSpMk id="49" creationId="{B85F4690-6DBC-4181-8528-8C6D90C9F7D9}"/>
          </ac:cxnSpMkLst>
        </pc:cxnChg>
        <pc:cxnChg chg="add del mod">
          <ac:chgData name="Venkateswara Reddy Guruguluri (Areteans)" userId="aece3a8a-02ac-4e74-b8cb-0b81dfd48573" providerId="ADAL" clId="{2B2DF1D2-09DB-4670-A9A9-07887853CDC4}" dt="2022-10-04T16:02:17.760" v="3166" actId="478"/>
          <ac:cxnSpMkLst>
            <pc:docMk/>
            <pc:sldMk cId="2348531638" sldId="272"/>
            <ac:cxnSpMk id="50" creationId="{C3247DA2-F9E7-4BBA-A307-73C89CB45404}"/>
          </ac:cxnSpMkLst>
        </pc:cxnChg>
        <pc:cxnChg chg="add del mod">
          <ac:chgData name="Venkateswara Reddy Guruguluri (Areteans)" userId="aece3a8a-02ac-4e74-b8cb-0b81dfd48573" providerId="ADAL" clId="{2B2DF1D2-09DB-4670-A9A9-07887853CDC4}" dt="2022-10-04T16:02:19.997" v="3167" actId="478"/>
          <ac:cxnSpMkLst>
            <pc:docMk/>
            <pc:sldMk cId="2348531638" sldId="272"/>
            <ac:cxnSpMk id="51" creationId="{7590B5FF-4FC1-4DA6-BDC9-84016FBE8437}"/>
          </ac:cxnSpMkLst>
        </pc:cxnChg>
        <pc:cxnChg chg="add del mod">
          <ac:chgData name="Venkateswara Reddy Guruguluri (Areteans)" userId="aece3a8a-02ac-4e74-b8cb-0b81dfd48573" providerId="ADAL" clId="{2B2DF1D2-09DB-4670-A9A9-07887853CDC4}" dt="2022-10-04T16:02:21.724" v="3168" actId="478"/>
          <ac:cxnSpMkLst>
            <pc:docMk/>
            <pc:sldMk cId="2348531638" sldId="272"/>
            <ac:cxnSpMk id="52" creationId="{CDC92F63-98D7-40C4-8E49-4EEF6A36686C}"/>
          </ac:cxnSpMkLst>
        </pc:cxnChg>
        <pc:cxnChg chg="add del mod">
          <ac:chgData name="Venkateswara Reddy Guruguluri (Areteans)" userId="aece3a8a-02ac-4e74-b8cb-0b81dfd48573" providerId="ADAL" clId="{2B2DF1D2-09DB-4670-A9A9-07887853CDC4}" dt="2022-10-04T16:02:25.231" v="3170" actId="478"/>
          <ac:cxnSpMkLst>
            <pc:docMk/>
            <pc:sldMk cId="2348531638" sldId="272"/>
            <ac:cxnSpMk id="53" creationId="{BA518417-0DDF-4125-B362-1C7A543CE8E9}"/>
          </ac:cxnSpMkLst>
        </pc:cxnChg>
        <pc:cxnChg chg="add del mod">
          <ac:chgData name="Venkateswara Reddy Guruguluri (Areteans)" userId="aece3a8a-02ac-4e74-b8cb-0b81dfd48573" providerId="ADAL" clId="{2B2DF1D2-09DB-4670-A9A9-07887853CDC4}" dt="2022-10-04T15:59:23.066" v="3161" actId="478"/>
          <ac:cxnSpMkLst>
            <pc:docMk/>
            <pc:sldMk cId="2348531638" sldId="272"/>
            <ac:cxnSpMk id="54" creationId="{0716D417-D13B-4F4E-9368-63AC4BF9733E}"/>
          </ac:cxnSpMkLst>
        </pc:cxnChg>
        <pc:cxnChg chg="add del mod">
          <ac:chgData name="Venkateswara Reddy Guruguluri (Areteans)" userId="aece3a8a-02ac-4e74-b8cb-0b81dfd48573" providerId="ADAL" clId="{2B2DF1D2-09DB-4670-A9A9-07887853CDC4}" dt="2022-10-04T16:02:14.655" v="3164" actId="478"/>
          <ac:cxnSpMkLst>
            <pc:docMk/>
            <pc:sldMk cId="2348531638" sldId="272"/>
            <ac:cxnSpMk id="55" creationId="{786713AC-F2D6-4304-BF7E-4F0989DB6944}"/>
          </ac:cxnSpMkLst>
        </pc:cxnChg>
        <pc:cxnChg chg="add del mod">
          <ac:chgData name="Venkateswara Reddy Guruguluri (Areteans)" userId="aece3a8a-02ac-4e74-b8cb-0b81dfd48573" providerId="ADAL" clId="{2B2DF1D2-09DB-4670-A9A9-07887853CDC4}" dt="2022-10-04T16:04:17.960" v="3249" actId="478"/>
          <ac:cxnSpMkLst>
            <pc:docMk/>
            <pc:sldMk cId="2348531638" sldId="272"/>
            <ac:cxnSpMk id="56" creationId="{7F278E9B-7E3E-49C3-BE2A-266CC5458B89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3:51.929" v="3234" actId="1037"/>
          <ac:cxnSpMkLst>
            <pc:docMk/>
            <pc:sldMk cId="2348531638" sldId="272"/>
            <ac:cxnSpMk id="57" creationId="{EF7BF039-2ACC-403F-9A32-5693261516B9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3:30.851" v="3212" actId="1037"/>
          <ac:cxnSpMkLst>
            <pc:docMk/>
            <pc:sldMk cId="2348531638" sldId="272"/>
            <ac:cxnSpMk id="58" creationId="{5C2C139D-EAF5-456F-8206-365DE2023959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3:07.510" v="3191" actId="1076"/>
          <ac:cxnSpMkLst>
            <pc:docMk/>
            <pc:sldMk cId="2348531638" sldId="272"/>
            <ac:cxnSpMk id="59" creationId="{D4BD7046-95ED-4649-A12C-8A3DB9D66B3B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3:01.530" v="3190" actId="1037"/>
          <ac:cxnSpMkLst>
            <pc:docMk/>
            <pc:sldMk cId="2348531638" sldId="272"/>
            <ac:cxnSpMk id="60" creationId="{A8B8D3A1-A51D-4633-8A27-56932BA458C4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2:49.197" v="3184" actId="1038"/>
          <ac:cxnSpMkLst>
            <pc:docMk/>
            <pc:sldMk cId="2348531638" sldId="272"/>
            <ac:cxnSpMk id="61" creationId="{E9D16763-1950-4D08-BE64-49CACCA2D078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5:26.783" v="3266" actId="1038"/>
          <ac:cxnSpMkLst>
            <pc:docMk/>
            <pc:sldMk cId="2348531638" sldId="272"/>
            <ac:cxnSpMk id="62" creationId="{2EEE09A5-B955-42D3-BDAB-9319DC68807A}"/>
          </ac:cxnSpMkLst>
        </pc:cxnChg>
        <pc:cxnChg chg="add mod">
          <ac:chgData name="Venkateswara Reddy Guruguluri (Areteans)" userId="aece3a8a-02ac-4e74-b8cb-0b81dfd48573" providerId="ADAL" clId="{2B2DF1D2-09DB-4670-A9A9-07887853CDC4}" dt="2022-10-04T16:04:12.997" v="3248" actId="1037"/>
          <ac:cxnSpMkLst>
            <pc:docMk/>
            <pc:sldMk cId="2348531638" sldId="272"/>
            <ac:cxnSpMk id="66" creationId="{6850CBD6-6A76-4CF7-A5A7-02807D6100BF}"/>
          </ac:cxnSpMkLst>
        </pc:cxnChg>
      </pc:sldChg>
      <pc:sldChg chg="addSp delSp modSp new del mod setBg">
        <pc:chgData name="Venkateswara Reddy Guruguluri (Areteans)" userId="aece3a8a-02ac-4e74-b8cb-0b81dfd48573" providerId="ADAL" clId="{2B2DF1D2-09DB-4670-A9A9-07887853CDC4}" dt="2022-10-07T11:28:39.669" v="3610" actId="2696"/>
        <pc:sldMkLst>
          <pc:docMk/>
          <pc:sldMk cId="1519263378" sldId="273"/>
        </pc:sldMkLst>
        <pc:spChg chg="del">
          <ac:chgData name="Venkateswara Reddy Guruguluri (Areteans)" userId="aece3a8a-02ac-4e74-b8cb-0b81dfd48573" providerId="ADAL" clId="{2B2DF1D2-09DB-4670-A9A9-07887853CDC4}" dt="2022-10-05T08:18:32.533" v="3272" actId="478"/>
          <ac:spMkLst>
            <pc:docMk/>
            <pc:sldMk cId="1519263378" sldId="273"/>
            <ac:spMk id="2" creationId="{1F2761CB-FF69-4905-AFEA-386932FD50C2}"/>
          </ac:spMkLst>
        </pc:spChg>
        <pc:spChg chg="del">
          <ac:chgData name="Venkateswara Reddy Guruguluri (Areteans)" userId="aece3a8a-02ac-4e74-b8cb-0b81dfd48573" providerId="ADAL" clId="{2B2DF1D2-09DB-4670-A9A9-07887853CDC4}" dt="2022-10-05T08:18:29.586" v="3271" actId="478"/>
          <ac:spMkLst>
            <pc:docMk/>
            <pc:sldMk cId="1519263378" sldId="273"/>
            <ac:spMk id="3" creationId="{BBF2561D-55E8-4704-904B-D97A34560D3A}"/>
          </ac:spMkLst>
        </pc:spChg>
        <pc:spChg chg="add mod">
          <ac:chgData name="Venkateswara Reddy Guruguluri (Areteans)" userId="aece3a8a-02ac-4e74-b8cb-0b81dfd48573" providerId="ADAL" clId="{2B2DF1D2-09DB-4670-A9A9-07887853CDC4}" dt="2022-10-05T08:20:36.304" v="3334" actId="20577"/>
          <ac:spMkLst>
            <pc:docMk/>
            <pc:sldMk cId="1519263378" sldId="273"/>
            <ac:spMk id="5" creationId="{A18CD499-EA04-40DF-82B6-F98BE155017A}"/>
          </ac:spMkLst>
        </pc:spChg>
        <pc:spChg chg="add">
          <ac:chgData name="Venkateswara Reddy Guruguluri (Areteans)" userId="aece3a8a-02ac-4e74-b8cb-0b81dfd48573" providerId="ADAL" clId="{2B2DF1D2-09DB-4670-A9A9-07887853CDC4}" dt="2022-10-05T08:19:52.283" v="3331" actId="26606"/>
          <ac:spMkLst>
            <pc:docMk/>
            <pc:sldMk cId="1519263378" sldId="273"/>
            <ac:spMk id="10" creationId="{93245F62-CCC4-49E4-B95B-EA6C1E790510}"/>
          </ac:spMkLst>
        </pc:spChg>
        <pc:spChg chg="add">
          <ac:chgData name="Venkateswara Reddy Guruguluri (Areteans)" userId="aece3a8a-02ac-4e74-b8cb-0b81dfd48573" providerId="ADAL" clId="{2B2DF1D2-09DB-4670-A9A9-07887853CDC4}" dt="2022-10-05T08:19:52.283" v="3331" actId="26606"/>
          <ac:spMkLst>
            <pc:docMk/>
            <pc:sldMk cId="1519263378" sldId="273"/>
            <ac:spMk id="12" creationId="{E6C0DD6B-6AA3-448F-9B99-8386295BC1B4}"/>
          </ac:spMkLst>
        </pc:spChg>
        <pc:picChg chg="add mod ord">
          <ac:chgData name="Venkateswara Reddy Guruguluri (Areteans)" userId="aece3a8a-02ac-4e74-b8cb-0b81dfd48573" providerId="ADAL" clId="{2B2DF1D2-09DB-4670-A9A9-07887853CDC4}" dt="2022-10-05T08:20:37.508" v="3335" actId="1076"/>
          <ac:picMkLst>
            <pc:docMk/>
            <pc:sldMk cId="1519263378" sldId="273"/>
            <ac:picMk id="4" creationId="{428FD97D-2B40-42E7-AE41-40CB9A8FC6E7}"/>
          </ac:picMkLst>
        </pc:picChg>
      </pc:sldChg>
      <pc:sldChg chg="modSp add del mod">
        <pc:chgData name="Venkateswara Reddy Guruguluri (Areteans)" userId="aece3a8a-02ac-4e74-b8cb-0b81dfd48573" providerId="ADAL" clId="{2B2DF1D2-09DB-4670-A9A9-07887853CDC4}" dt="2022-10-05T08:27:02.109" v="3340" actId="2696"/>
        <pc:sldMkLst>
          <pc:docMk/>
          <pc:sldMk cId="49043628" sldId="274"/>
        </pc:sldMkLst>
        <pc:spChg chg="mod">
          <ac:chgData name="Venkateswara Reddy Guruguluri (Areteans)" userId="aece3a8a-02ac-4e74-b8cb-0b81dfd48573" providerId="ADAL" clId="{2B2DF1D2-09DB-4670-A9A9-07887853CDC4}" dt="2022-10-05T08:26:34.869" v="3337" actId="20577"/>
          <ac:spMkLst>
            <pc:docMk/>
            <pc:sldMk cId="49043628" sldId="274"/>
            <ac:spMk id="5" creationId="{A18CD499-EA04-40DF-82B6-F98BE155017A}"/>
          </ac:spMkLst>
        </pc:spChg>
      </pc:sldChg>
      <pc:sldChg chg="new del">
        <pc:chgData name="Venkateswara Reddy Guruguluri (Areteans)" userId="aece3a8a-02ac-4e74-b8cb-0b81dfd48573" providerId="ADAL" clId="{2B2DF1D2-09DB-4670-A9A9-07887853CDC4}" dt="2022-10-05T08:27:14.702" v="3344" actId="2696"/>
        <pc:sldMkLst>
          <pc:docMk/>
          <pc:sldMk cId="572648320" sldId="274"/>
        </pc:sldMkLst>
      </pc:sldChg>
      <pc:sldChg chg="new del">
        <pc:chgData name="Venkateswara Reddy Guruguluri (Areteans)" userId="aece3a8a-02ac-4e74-b8cb-0b81dfd48573" providerId="ADAL" clId="{2B2DF1D2-09DB-4670-A9A9-07887853CDC4}" dt="2022-10-05T08:27:10.331" v="3342" actId="2696"/>
        <pc:sldMkLst>
          <pc:docMk/>
          <pc:sldMk cId="1261507883" sldId="274"/>
        </pc:sldMkLst>
      </pc:sldChg>
      <pc:sldChg chg="addSp delSp modSp add mod">
        <pc:chgData name="Venkateswara Reddy Guruguluri (Areteans)" userId="aece3a8a-02ac-4e74-b8cb-0b81dfd48573" providerId="ADAL" clId="{2B2DF1D2-09DB-4670-A9A9-07887853CDC4}" dt="2022-10-07T11:36:49.261" v="3732" actId="1076"/>
        <pc:sldMkLst>
          <pc:docMk/>
          <pc:sldMk cId="2758257196" sldId="274"/>
        </pc:sldMkLst>
        <pc:spChg chg="mod">
          <ac:chgData name="Venkateswara Reddy Guruguluri (Areteans)" userId="aece3a8a-02ac-4e74-b8cb-0b81dfd48573" providerId="ADAL" clId="{2B2DF1D2-09DB-4670-A9A9-07887853CDC4}" dt="2022-10-05T08:27:42.117" v="3365" actId="1076"/>
          <ac:spMkLst>
            <pc:docMk/>
            <pc:sldMk cId="2758257196" sldId="274"/>
            <ac:spMk id="5" creationId="{A18CD499-EA04-40DF-82B6-F98BE155017A}"/>
          </ac:spMkLst>
        </pc:spChg>
        <pc:picChg chg="add del">
          <ac:chgData name="Venkateswara Reddy Guruguluri (Areteans)" userId="aece3a8a-02ac-4e74-b8cb-0b81dfd48573" providerId="ADAL" clId="{2B2DF1D2-09DB-4670-A9A9-07887853CDC4}" dt="2022-10-07T11:36:17.026" v="3722" actId="22"/>
          <ac:picMkLst>
            <pc:docMk/>
            <pc:sldMk cId="2758257196" sldId="274"/>
            <ac:picMk id="3" creationId="{E4DAB1A6-AC82-42A8-A652-78DE3D84715A}"/>
          </ac:picMkLst>
        </pc:picChg>
        <pc:picChg chg="mod">
          <ac:chgData name="Venkateswara Reddy Guruguluri (Areteans)" userId="aece3a8a-02ac-4e74-b8cb-0b81dfd48573" providerId="ADAL" clId="{2B2DF1D2-09DB-4670-A9A9-07887853CDC4}" dt="2022-10-07T11:36:49.261" v="3732" actId="1076"/>
          <ac:picMkLst>
            <pc:docMk/>
            <pc:sldMk cId="2758257196" sldId="274"/>
            <ac:picMk id="4" creationId="{428FD97D-2B40-42E7-AE41-40CB9A8FC6E7}"/>
          </ac:picMkLst>
        </pc:picChg>
        <pc:picChg chg="add mod">
          <ac:chgData name="Venkateswara Reddy Guruguluri (Areteans)" userId="aece3a8a-02ac-4e74-b8cb-0b81dfd48573" providerId="ADAL" clId="{2B2DF1D2-09DB-4670-A9A9-07887853CDC4}" dt="2022-10-07T11:36:36.318" v="3727"/>
          <ac:picMkLst>
            <pc:docMk/>
            <pc:sldMk cId="2758257196" sldId="274"/>
            <ac:picMk id="8" creationId="{78D6A40C-20E5-44EC-BE06-C8BFFB253AF4}"/>
          </ac:picMkLst>
        </pc:picChg>
      </pc:sldChg>
      <pc:sldChg chg="add del">
        <pc:chgData name="Venkateswara Reddy Guruguluri (Areteans)" userId="aece3a8a-02ac-4e74-b8cb-0b81dfd48573" providerId="ADAL" clId="{2B2DF1D2-09DB-4670-A9A9-07887853CDC4}" dt="2022-10-05T08:26:59.620" v="3339" actId="2696"/>
        <pc:sldMkLst>
          <pc:docMk/>
          <pc:sldMk cId="322889533" sldId="275"/>
        </pc:sldMkLst>
      </pc:sldChg>
      <pc:sldChg chg="addSp delSp modSp new mod">
        <pc:chgData name="Venkateswara Reddy Guruguluri (Areteans)" userId="aece3a8a-02ac-4e74-b8cb-0b81dfd48573" providerId="ADAL" clId="{2B2DF1D2-09DB-4670-A9A9-07887853CDC4}" dt="2022-10-07T11:36:27.597" v="3726" actId="1076"/>
        <pc:sldMkLst>
          <pc:docMk/>
          <pc:sldMk cId="4167971565" sldId="275"/>
        </pc:sldMkLst>
        <pc:spChg chg="del">
          <ac:chgData name="Venkateswara Reddy Guruguluri (Areteans)" userId="aece3a8a-02ac-4e74-b8cb-0b81dfd48573" providerId="ADAL" clId="{2B2DF1D2-09DB-4670-A9A9-07887853CDC4}" dt="2022-10-07T11:21:12.555" v="3367" actId="478"/>
          <ac:spMkLst>
            <pc:docMk/>
            <pc:sldMk cId="4167971565" sldId="275"/>
            <ac:spMk id="2" creationId="{EED0C9A5-47EA-4854-B2ED-CE3D877E89C7}"/>
          </ac:spMkLst>
        </pc:spChg>
        <pc:spChg chg="del">
          <ac:chgData name="Venkateswara Reddy Guruguluri (Areteans)" userId="aece3a8a-02ac-4e74-b8cb-0b81dfd48573" providerId="ADAL" clId="{2B2DF1D2-09DB-4670-A9A9-07887853CDC4}" dt="2022-10-07T11:21:14.041" v="3368" actId="478"/>
          <ac:spMkLst>
            <pc:docMk/>
            <pc:sldMk cId="4167971565" sldId="275"/>
            <ac:spMk id="3" creationId="{4B40F90A-01D7-4FDB-9BC4-ED4E8D121420}"/>
          </ac:spMkLst>
        </pc:spChg>
        <pc:spChg chg="add del mod">
          <ac:chgData name="Venkateswara Reddy Guruguluri (Areteans)" userId="aece3a8a-02ac-4e74-b8cb-0b81dfd48573" providerId="ADAL" clId="{2B2DF1D2-09DB-4670-A9A9-07887853CDC4}" dt="2022-10-07T11:24:27.197" v="3390" actId="478"/>
          <ac:spMkLst>
            <pc:docMk/>
            <pc:sldMk cId="4167971565" sldId="275"/>
            <ac:spMk id="7" creationId="{D2CBC604-0FD0-4874-AC78-D6E7651D43C4}"/>
          </ac:spMkLst>
        </pc:spChg>
        <pc:spChg chg="add mod">
          <ac:chgData name="Venkateswara Reddy Guruguluri (Areteans)" userId="aece3a8a-02ac-4e74-b8cb-0b81dfd48573" providerId="ADAL" clId="{2B2DF1D2-09DB-4670-A9A9-07887853CDC4}" dt="2022-10-07T11:36:27.091" v="3725" actId="1076"/>
          <ac:spMkLst>
            <pc:docMk/>
            <pc:sldMk cId="4167971565" sldId="275"/>
            <ac:spMk id="8" creationId="{67613854-1BD7-4B7F-8E20-57F6A6138D54}"/>
          </ac:spMkLst>
        </pc:spChg>
        <pc:spChg chg="add mod">
          <ac:chgData name="Venkateswara Reddy Guruguluri (Areteans)" userId="aece3a8a-02ac-4e74-b8cb-0b81dfd48573" providerId="ADAL" clId="{2B2DF1D2-09DB-4670-A9A9-07887853CDC4}" dt="2022-10-07T11:28:22.069" v="3603" actId="14100"/>
          <ac:spMkLst>
            <pc:docMk/>
            <pc:sldMk cId="4167971565" sldId="275"/>
            <ac:spMk id="9" creationId="{646BECDE-EF98-489F-882E-1EFE47D5C471}"/>
          </ac:spMkLst>
        </pc:spChg>
        <pc:picChg chg="add mod">
          <ac:chgData name="Venkateswara Reddy Guruguluri (Areteans)" userId="aece3a8a-02ac-4e74-b8cb-0b81dfd48573" providerId="ADAL" clId="{2B2DF1D2-09DB-4670-A9A9-07887853CDC4}" dt="2022-10-07T11:28:30.038" v="3608" actId="1076"/>
          <ac:picMkLst>
            <pc:docMk/>
            <pc:sldMk cId="4167971565" sldId="275"/>
            <ac:picMk id="4" creationId="{DD658201-FB42-4E21-A177-BD43E5512533}"/>
          </ac:picMkLst>
        </pc:picChg>
        <pc:picChg chg="add mod modCrop">
          <ac:chgData name="Venkateswara Reddy Guruguluri (Areteans)" userId="aece3a8a-02ac-4e74-b8cb-0b81dfd48573" providerId="ADAL" clId="{2B2DF1D2-09DB-4670-A9A9-07887853CDC4}" dt="2022-10-07T11:28:31.373" v="3609" actId="1076"/>
          <ac:picMkLst>
            <pc:docMk/>
            <pc:sldMk cId="4167971565" sldId="275"/>
            <ac:picMk id="5" creationId="{E49A697D-6676-47C5-844D-F303E1988202}"/>
          </ac:picMkLst>
        </pc:picChg>
        <pc:picChg chg="add mod">
          <ac:chgData name="Venkateswara Reddy Guruguluri (Areteans)" userId="aece3a8a-02ac-4e74-b8cb-0b81dfd48573" providerId="ADAL" clId="{2B2DF1D2-09DB-4670-A9A9-07887853CDC4}" dt="2022-10-07T11:36:27.597" v="3726" actId="1076"/>
          <ac:picMkLst>
            <pc:docMk/>
            <pc:sldMk cId="4167971565" sldId="275"/>
            <ac:picMk id="10" creationId="{EFFF4BF5-CE39-4FD3-8182-98C31EBAC0C8}"/>
          </ac:picMkLst>
        </pc:picChg>
      </pc:sldChg>
      <pc:sldChg chg="add del">
        <pc:chgData name="Venkateswara Reddy Guruguluri (Areteans)" userId="aece3a8a-02ac-4e74-b8cb-0b81dfd48573" providerId="ADAL" clId="{2B2DF1D2-09DB-4670-A9A9-07887853CDC4}" dt="2022-10-07T11:36:07.552" v="3718"/>
        <pc:sldMkLst>
          <pc:docMk/>
          <pc:sldMk cId="3343523224" sldId="276"/>
        </pc:sldMkLst>
      </pc:sldChg>
    </pc:docChg>
  </pc:docChgLst>
  <pc:docChgLst>
    <pc:chgData name="Naga Sai Sravani Vishnubhatla (Areteans)" userId="S::sravani.vishnubhatla@areteanstech.com::f6df5c14-7bf9-4013-a4cd-2365aa583f47" providerId="AD" clId="Web-{F11F5CE0-9AF9-D488-C7B0-877B16336A72}"/>
    <pc:docChg chg="addSld delSld modSld sldOrd">
      <pc:chgData name="Naga Sai Sravani Vishnubhatla (Areteans)" userId="S::sravani.vishnubhatla@areteanstech.com::f6df5c14-7bf9-4013-a4cd-2365aa583f47" providerId="AD" clId="Web-{F11F5CE0-9AF9-D488-C7B0-877B16336A72}" dt="2022-10-03T12:15:15.648" v="1028" actId="1076"/>
      <pc:docMkLst>
        <pc:docMk/>
      </pc:docMkLst>
      <pc:sldChg chg="addSp delSp modSp">
        <pc:chgData name="Naga Sai Sravani Vishnubhatla (Areteans)" userId="S::sravani.vishnubhatla@areteanstech.com::f6df5c14-7bf9-4013-a4cd-2365aa583f47" providerId="AD" clId="Web-{F11F5CE0-9AF9-D488-C7B0-877B16336A72}" dt="2022-10-03T11:55:43.650" v="41" actId="14100"/>
        <pc:sldMkLst>
          <pc:docMk/>
          <pc:sldMk cId="361521642" sldId="256"/>
        </pc:sldMkLst>
        <pc:spChg chg="add mod">
          <ac:chgData name="Naga Sai Sravani Vishnubhatla (Areteans)" userId="S::sravani.vishnubhatla@areteanstech.com::f6df5c14-7bf9-4013-a4cd-2365aa583f47" providerId="AD" clId="Web-{F11F5CE0-9AF9-D488-C7B0-877B16336A72}" dt="2022-10-03T11:55:43.650" v="41" actId="14100"/>
          <ac:spMkLst>
            <pc:docMk/>
            <pc:sldMk cId="361521642" sldId="256"/>
            <ac:spMk id="2" creationId="{77B92B2D-7FB1-08C5-597A-535D6C9AC10B}"/>
          </ac:spMkLst>
        </pc:spChg>
        <pc:spChg chg="del mod">
          <ac:chgData name="Naga Sai Sravani Vishnubhatla (Areteans)" userId="S::sravani.vishnubhatla@areteanstech.com::f6df5c14-7bf9-4013-a4cd-2365aa583f47" providerId="AD" clId="Web-{F11F5CE0-9AF9-D488-C7B0-877B16336A72}" dt="2022-10-03T11:54:49.805" v="3"/>
          <ac:spMkLst>
            <pc:docMk/>
            <pc:sldMk cId="361521642" sldId="256"/>
            <ac:spMk id="6" creationId="{B76A1931-898C-4F78-BFF2-8E266AB83375}"/>
          </ac:spMkLst>
        </pc:spChg>
      </pc:sldChg>
      <pc:sldChg chg="add del">
        <pc:chgData name="Naga Sai Sravani Vishnubhatla (Areteans)" userId="S::sravani.vishnubhatla@areteanstech.com::f6df5c14-7bf9-4013-a4cd-2365aa583f47" providerId="AD" clId="Web-{F11F5CE0-9AF9-D488-C7B0-877B16336A72}" dt="2022-10-03T11:58:21.529" v="71"/>
        <pc:sldMkLst>
          <pc:docMk/>
          <pc:sldMk cId="1944398525" sldId="260"/>
        </pc:sldMkLst>
      </pc:sldChg>
      <pc:sldChg chg="addSp delSp modSp new ord">
        <pc:chgData name="Naga Sai Sravani Vishnubhatla (Areteans)" userId="S::sravani.vishnubhatla@areteanstech.com::f6df5c14-7bf9-4013-a4cd-2365aa583f47" providerId="AD" clId="Web-{F11F5CE0-9AF9-D488-C7B0-877B16336A72}" dt="2022-10-03T11:57:35.638" v="47" actId="1076"/>
        <pc:sldMkLst>
          <pc:docMk/>
          <pc:sldMk cId="1447042804" sldId="261"/>
        </pc:sldMkLst>
        <pc:spChg chg="mod">
          <ac:chgData name="Naga Sai Sravani Vishnubhatla (Areteans)" userId="S::sravani.vishnubhatla@areteanstech.com::f6df5c14-7bf9-4013-a4cd-2365aa583f47" providerId="AD" clId="Web-{F11F5CE0-9AF9-D488-C7B0-877B16336A72}" dt="2022-10-03T11:57:35.638" v="47" actId="1076"/>
          <ac:spMkLst>
            <pc:docMk/>
            <pc:sldMk cId="1447042804" sldId="261"/>
            <ac:spMk id="2" creationId="{07EBB119-F818-1C88-7BE9-8E8F702470FF}"/>
          </ac:spMkLst>
        </pc:spChg>
        <pc:spChg chg="del">
          <ac:chgData name="Naga Sai Sravani Vishnubhatla (Areteans)" userId="S::sravani.vishnubhatla@areteanstech.com::f6df5c14-7bf9-4013-a4cd-2365aa583f47" providerId="AD" clId="Web-{F11F5CE0-9AF9-D488-C7B0-877B16336A72}" dt="2022-10-03T11:55:17.055" v="35"/>
          <ac:spMkLst>
            <pc:docMk/>
            <pc:sldMk cId="1447042804" sldId="261"/>
            <ac:spMk id="3" creationId="{4968FAF4-90E0-4542-660E-FF9C92280E07}"/>
          </ac:spMkLst>
        </pc:spChg>
        <pc:spChg chg="add">
          <ac:chgData name="Naga Sai Sravani Vishnubhatla (Areteans)" userId="S::sravani.vishnubhatla@areteanstech.com::f6df5c14-7bf9-4013-a4cd-2365aa583f47" providerId="AD" clId="Web-{F11F5CE0-9AF9-D488-C7B0-877B16336A72}" dt="2022-10-03T11:54:52.555" v="4"/>
          <ac:spMkLst>
            <pc:docMk/>
            <pc:sldMk cId="1447042804" sldId="261"/>
            <ac:spMk id="4" creationId="{8241F742-D27D-4E5E-B817-0D6711A54593}"/>
          </ac:spMkLst>
        </pc:spChg>
        <pc:spChg chg="add del">
          <ac:chgData name="Naga Sai Sravani Vishnubhatla (Areteans)" userId="S::sravani.vishnubhatla@areteanstech.com::f6df5c14-7bf9-4013-a4cd-2365aa583f47" providerId="AD" clId="Web-{F11F5CE0-9AF9-D488-C7B0-877B16336A72}" dt="2022-10-03T11:55:00.571" v="7"/>
          <ac:spMkLst>
            <pc:docMk/>
            <pc:sldMk cId="1447042804" sldId="261"/>
            <ac:spMk id="5" creationId="{8241F742-D27D-4E5E-B817-0D6711A54593}"/>
          </ac:spMkLst>
        </pc:spChg>
      </pc:sldChg>
      <pc:sldChg chg="modSp add ord replId">
        <pc:chgData name="Naga Sai Sravani Vishnubhatla (Areteans)" userId="S::sravani.vishnubhatla@areteanstech.com::f6df5c14-7bf9-4013-a4cd-2365aa583f47" providerId="AD" clId="Web-{F11F5CE0-9AF9-D488-C7B0-877B16336A72}" dt="2022-10-03T11:58:09.951" v="69" actId="1076"/>
        <pc:sldMkLst>
          <pc:docMk/>
          <pc:sldMk cId="1457850330" sldId="262"/>
        </pc:sldMkLst>
        <pc:spChg chg="mod">
          <ac:chgData name="Naga Sai Sravani Vishnubhatla (Areteans)" userId="S::sravani.vishnubhatla@areteanstech.com::f6df5c14-7bf9-4013-a4cd-2365aa583f47" providerId="AD" clId="Web-{F11F5CE0-9AF9-D488-C7B0-877B16336A72}" dt="2022-10-03T11:58:09.951" v="69" actId="1076"/>
          <ac:spMkLst>
            <pc:docMk/>
            <pc:sldMk cId="1457850330" sldId="262"/>
            <ac:spMk id="2" creationId="{07EBB119-F818-1C88-7BE9-8E8F702470FF}"/>
          </ac:spMkLst>
        </pc:spChg>
      </pc:sldChg>
      <pc:sldChg chg="addSp delSp modSp add ord replId">
        <pc:chgData name="Naga Sai Sravani Vishnubhatla (Areteans)" userId="S::sravani.vishnubhatla@areteanstech.com::f6df5c14-7bf9-4013-a4cd-2365aa583f47" providerId="AD" clId="Web-{F11F5CE0-9AF9-D488-C7B0-877B16336A72}" dt="2022-10-03T12:08:02.372" v="558" actId="20577"/>
        <pc:sldMkLst>
          <pc:docMk/>
          <pc:sldMk cId="2642266835" sldId="264"/>
        </pc:sldMkLst>
        <pc:spChg chg="mod">
          <ac:chgData name="Naga Sai Sravani Vishnubhatla (Areteans)" userId="S::sravani.vishnubhatla@areteanstech.com::f6df5c14-7bf9-4013-a4cd-2365aa583f47" providerId="AD" clId="Web-{F11F5CE0-9AF9-D488-C7B0-877B16336A72}" dt="2022-10-03T11:59:03.155" v="122" actId="20577"/>
          <ac:spMkLst>
            <pc:docMk/>
            <pc:sldMk cId="2642266835" sldId="264"/>
            <ac:spMk id="6" creationId="{B76A1931-898C-4F78-BFF2-8E266AB83375}"/>
          </ac:spMkLst>
        </pc:spChg>
        <pc:spChg chg="mod">
          <ac:chgData name="Naga Sai Sravani Vishnubhatla (Areteans)" userId="S::sravani.vishnubhatla@areteanstech.com::f6df5c14-7bf9-4013-a4cd-2365aa583f47" providerId="AD" clId="Web-{F11F5CE0-9AF9-D488-C7B0-877B16336A72}" dt="2022-10-03T12:08:02.372" v="558" actId="20577"/>
          <ac:spMkLst>
            <pc:docMk/>
            <pc:sldMk cId="2642266835" sldId="264"/>
            <ac:spMk id="8" creationId="{FABFC23B-A18E-4954-BB9D-E410BEEA161F}"/>
          </ac:spMkLst>
        </pc:spChg>
        <pc:picChg chg="add mod">
          <ac:chgData name="Naga Sai Sravani Vishnubhatla (Areteans)" userId="S::sravani.vishnubhatla@areteanstech.com::f6df5c14-7bf9-4013-a4cd-2365aa583f47" providerId="AD" clId="Web-{F11F5CE0-9AF9-D488-C7B0-877B16336A72}" dt="2022-10-03T12:04:34.523" v="210" actId="14100"/>
          <ac:picMkLst>
            <pc:docMk/>
            <pc:sldMk cId="2642266835" sldId="264"/>
            <ac:picMk id="2" creationId="{CCBF14B6-57A9-A1C9-8A25-A63137726305}"/>
          </ac:picMkLst>
        </pc:picChg>
        <pc:picChg chg="add mod">
          <ac:chgData name="Naga Sai Sravani Vishnubhatla (Areteans)" userId="S::sravani.vishnubhatla@areteanstech.com::f6df5c14-7bf9-4013-a4cd-2365aa583f47" providerId="AD" clId="Web-{F11F5CE0-9AF9-D488-C7B0-877B16336A72}" dt="2022-10-03T12:04:50.211" v="215" actId="14100"/>
          <ac:picMkLst>
            <pc:docMk/>
            <pc:sldMk cId="2642266835" sldId="264"/>
            <ac:picMk id="4" creationId="{59C160B9-9D98-BBB8-CDDA-3DE5BF3C1186}"/>
          </ac:picMkLst>
        </pc:picChg>
        <pc:picChg chg="del">
          <ac:chgData name="Naga Sai Sravani Vishnubhatla (Areteans)" userId="S::sravani.vishnubhatla@areteanstech.com::f6df5c14-7bf9-4013-a4cd-2365aa583f47" providerId="AD" clId="Web-{F11F5CE0-9AF9-D488-C7B0-877B16336A72}" dt="2022-10-03T12:02:16.223" v="198"/>
          <ac:picMkLst>
            <pc:docMk/>
            <pc:sldMk cId="2642266835" sldId="264"/>
            <ac:picMk id="15" creationId="{1E5711EB-36F6-414F-A9B6-0FB8E593174B}"/>
          </ac:picMkLst>
        </pc:picChg>
        <pc:picChg chg="del">
          <ac:chgData name="Naga Sai Sravani Vishnubhatla (Areteans)" userId="S::sravani.vishnubhatla@areteanstech.com::f6df5c14-7bf9-4013-a4cd-2365aa583f47" providerId="AD" clId="Web-{F11F5CE0-9AF9-D488-C7B0-877B16336A72}" dt="2022-10-03T12:02:18.566" v="199"/>
          <ac:picMkLst>
            <pc:docMk/>
            <pc:sldMk cId="2642266835" sldId="264"/>
            <ac:picMk id="17" creationId="{E89A15E7-A4C4-4BB5-892E-A882408911A4}"/>
          </ac:picMkLst>
        </pc:picChg>
      </pc:sldChg>
      <pc:sldChg chg="addSp delSp modSp add replId">
        <pc:chgData name="Naga Sai Sravani Vishnubhatla (Areteans)" userId="S::sravani.vishnubhatla@areteanstech.com::f6df5c14-7bf9-4013-a4cd-2365aa583f47" providerId="AD" clId="Web-{F11F5CE0-9AF9-D488-C7B0-877B16336A72}" dt="2022-10-03T12:11:41.237" v="742" actId="1076"/>
        <pc:sldMkLst>
          <pc:docMk/>
          <pc:sldMk cId="3892361560" sldId="265"/>
        </pc:sldMkLst>
        <pc:spChg chg="mod">
          <ac:chgData name="Naga Sai Sravani Vishnubhatla (Areteans)" userId="S::sravani.vishnubhatla@areteanstech.com::f6df5c14-7bf9-4013-a4cd-2365aa583f47" providerId="AD" clId="Web-{F11F5CE0-9AF9-D488-C7B0-877B16336A72}" dt="2022-10-03T12:08:41.076" v="610" actId="20577"/>
          <ac:spMkLst>
            <pc:docMk/>
            <pc:sldMk cId="3892361560" sldId="265"/>
            <ac:spMk id="6" creationId="{B76A1931-898C-4F78-BFF2-8E266AB83375}"/>
          </ac:spMkLst>
        </pc:spChg>
        <pc:spChg chg="mod">
          <ac:chgData name="Naga Sai Sravani Vishnubhatla (Areteans)" userId="S::sravani.vishnubhatla@areteanstech.com::f6df5c14-7bf9-4013-a4cd-2365aa583f47" providerId="AD" clId="Web-{F11F5CE0-9AF9-D488-C7B0-877B16336A72}" dt="2022-10-03T12:11:21.345" v="736" actId="20577"/>
          <ac:spMkLst>
            <pc:docMk/>
            <pc:sldMk cId="3892361560" sldId="265"/>
            <ac:spMk id="8" creationId="{FABFC23B-A18E-4954-BB9D-E410BEEA161F}"/>
          </ac:spMkLst>
        </pc:spChg>
        <pc:picChg chg="add mod">
          <ac:chgData name="Naga Sai Sravani Vishnubhatla (Areteans)" userId="S::sravani.vishnubhatla@areteanstech.com::f6df5c14-7bf9-4013-a4cd-2365aa583f47" providerId="AD" clId="Web-{F11F5CE0-9AF9-D488-C7B0-877B16336A72}" dt="2022-10-03T12:11:26.846" v="739" actId="1076"/>
          <ac:picMkLst>
            <pc:docMk/>
            <pc:sldMk cId="3892361560" sldId="265"/>
            <ac:picMk id="2" creationId="{5A886173-8367-A59B-3DF6-557EF5157BF6}"/>
          </ac:picMkLst>
        </pc:picChg>
        <pc:picChg chg="add mod">
          <ac:chgData name="Naga Sai Sravani Vishnubhatla (Areteans)" userId="S::sravani.vishnubhatla@areteanstech.com::f6df5c14-7bf9-4013-a4cd-2365aa583f47" providerId="AD" clId="Web-{F11F5CE0-9AF9-D488-C7B0-877B16336A72}" dt="2022-10-03T12:11:41.237" v="742" actId="1076"/>
          <ac:picMkLst>
            <pc:docMk/>
            <pc:sldMk cId="3892361560" sldId="265"/>
            <ac:picMk id="4" creationId="{AA5DBE15-85C3-9E3E-DCB3-EF90E9AD3B47}"/>
          </ac:picMkLst>
        </pc:picChg>
        <pc:picChg chg="del">
          <ac:chgData name="Naga Sai Sravani Vishnubhatla (Areteans)" userId="S::sravani.vishnubhatla@areteanstech.com::f6df5c14-7bf9-4013-a4cd-2365aa583f47" providerId="AD" clId="Web-{F11F5CE0-9AF9-D488-C7B0-877B16336A72}" dt="2022-10-03T12:09:41.702" v="679"/>
          <ac:picMkLst>
            <pc:docMk/>
            <pc:sldMk cId="3892361560" sldId="265"/>
            <ac:picMk id="15" creationId="{1E5711EB-36F6-414F-A9B6-0FB8E593174B}"/>
          </ac:picMkLst>
        </pc:picChg>
        <pc:picChg chg="del">
          <ac:chgData name="Naga Sai Sravani Vishnubhatla (Areteans)" userId="S::sravani.vishnubhatla@areteanstech.com::f6df5c14-7bf9-4013-a4cd-2365aa583f47" providerId="AD" clId="Web-{F11F5CE0-9AF9-D488-C7B0-877B16336A72}" dt="2022-10-03T12:10:22.203" v="683"/>
          <ac:picMkLst>
            <pc:docMk/>
            <pc:sldMk cId="3892361560" sldId="265"/>
            <ac:picMk id="17" creationId="{E89A15E7-A4C4-4BB5-892E-A882408911A4}"/>
          </ac:picMkLst>
        </pc:picChg>
        <pc:picChg chg="del">
          <ac:chgData name="Naga Sai Sravani Vishnubhatla (Areteans)" userId="S::sravani.vishnubhatla@areteanstech.com::f6df5c14-7bf9-4013-a4cd-2365aa583f47" providerId="AD" clId="Web-{F11F5CE0-9AF9-D488-C7B0-877B16336A72}" dt="2022-10-03T11:59:34.094" v="155"/>
          <ac:picMkLst>
            <pc:docMk/>
            <pc:sldMk cId="3892361560" sldId="265"/>
            <ac:picMk id="19" creationId="{3D74A533-13D7-4F77-A06D-1FCFE401FFB3}"/>
          </ac:picMkLst>
        </pc:picChg>
      </pc:sldChg>
      <pc:sldChg chg="addSp delSp modSp add replId">
        <pc:chgData name="Naga Sai Sravani Vishnubhatla (Areteans)" userId="S::sravani.vishnubhatla@areteanstech.com::f6df5c14-7bf9-4013-a4cd-2365aa583f47" providerId="AD" clId="Web-{F11F5CE0-9AF9-D488-C7B0-877B16336A72}" dt="2022-10-03T12:15:15.648" v="1028" actId="1076"/>
        <pc:sldMkLst>
          <pc:docMk/>
          <pc:sldMk cId="380704113" sldId="266"/>
        </pc:sldMkLst>
        <pc:spChg chg="mod">
          <ac:chgData name="Naga Sai Sravani Vishnubhatla (Areteans)" userId="S::sravani.vishnubhatla@areteanstech.com::f6df5c14-7bf9-4013-a4cd-2365aa583f47" providerId="AD" clId="Web-{F11F5CE0-9AF9-D488-C7B0-877B16336A72}" dt="2022-10-03T12:00:07.641" v="197" actId="20577"/>
          <ac:spMkLst>
            <pc:docMk/>
            <pc:sldMk cId="380704113" sldId="266"/>
            <ac:spMk id="6" creationId="{B76A1931-898C-4F78-BFF2-8E266AB83375}"/>
          </ac:spMkLst>
        </pc:spChg>
        <pc:spChg chg="mod">
          <ac:chgData name="Naga Sai Sravani Vishnubhatla (Areteans)" userId="S::sravani.vishnubhatla@areteanstech.com::f6df5c14-7bf9-4013-a4cd-2365aa583f47" providerId="AD" clId="Web-{F11F5CE0-9AF9-D488-C7B0-877B16336A72}" dt="2022-10-03T12:13:31.114" v="1015" actId="20577"/>
          <ac:spMkLst>
            <pc:docMk/>
            <pc:sldMk cId="380704113" sldId="266"/>
            <ac:spMk id="8" creationId="{FABFC23B-A18E-4954-BB9D-E410BEEA161F}"/>
          </ac:spMkLst>
        </pc:spChg>
        <pc:picChg chg="add mod">
          <ac:chgData name="Naga Sai Sravani Vishnubhatla (Areteans)" userId="S::sravani.vishnubhatla@areteanstech.com::f6df5c14-7bf9-4013-a4cd-2365aa583f47" providerId="AD" clId="Web-{F11F5CE0-9AF9-D488-C7B0-877B16336A72}" dt="2022-10-03T12:14:28.428" v="1023" actId="1076"/>
          <ac:picMkLst>
            <pc:docMk/>
            <pc:sldMk cId="380704113" sldId="266"/>
            <ac:picMk id="2" creationId="{954384FF-7777-1633-6C0B-E28D950B21A7}"/>
          </ac:picMkLst>
        </pc:picChg>
        <pc:picChg chg="add mod">
          <ac:chgData name="Naga Sai Sravani Vishnubhatla (Areteans)" userId="S::sravani.vishnubhatla@areteanstech.com::f6df5c14-7bf9-4013-a4cd-2365aa583f47" providerId="AD" clId="Web-{F11F5CE0-9AF9-D488-C7B0-877B16336A72}" dt="2022-10-03T12:15:15.648" v="1028" actId="1076"/>
          <ac:picMkLst>
            <pc:docMk/>
            <pc:sldMk cId="380704113" sldId="266"/>
            <ac:picMk id="3" creationId="{6A62A55B-97FC-172B-B990-C5B99D1C5E50}"/>
          </ac:picMkLst>
        </pc:picChg>
        <pc:picChg chg="del">
          <ac:chgData name="Naga Sai Sravani Vishnubhatla (Areteans)" userId="S::sravani.vishnubhatla@areteanstech.com::f6df5c14-7bf9-4013-a4cd-2365aa583f47" providerId="AD" clId="Web-{F11F5CE0-9AF9-D488-C7B0-877B16336A72}" dt="2022-10-03T12:13:34.286" v="1016"/>
          <ac:picMkLst>
            <pc:docMk/>
            <pc:sldMk cId="380704113" sldId="266"/>
            <ac:picMk id="15" creationId="{1E5711EB-36F6-414F-A9B6-0FB8E593174B}"/>
          </ac:picMkLst>
        </pc:picChg>
        <pc:picChg chg="del">
          <ac:chgData name="Naga Sai Sravani Vishnubhatla (Areteans)" userId="S::sravani.vishnubhatla@areteanstech.com::f6df5c14-7bf9-4013-a4cd-2365aa583f47" providerId="AD" clId="Web-{F11F5CE0-9AF9-D488-C7B0-877B16336A72}" dt="2022-10-03T12:13:36.599" v="1017"/>
          <ac:picMkLst>
            <pc:docMk/>
            <pc:sldMk cId="380704113" sldId="266"/>
            <ac:picMk id="17" creationId="{E89A15E7-A4C4-4BB5-892E-A882408911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8527-ACFD-41C7-8578-40C9E665F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69D2B-0876-4819-8A94-87F876232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3882-3224-44B1-B110-5EFF40BB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30E68-4965-40D3-A59A-B36DC5B4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0269-0438-429C-8D6E-A9E834AC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7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8A1B-90AF-4AB1-AC9B-536FA9E2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0D5E4-8039-4DDF-85D7-10108418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9BF-B0D6-4FD6-92EC-7C0F2195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85A-4D95-4DDE-A3FD-3593D928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6999-4D72-41C0-87AF-382F7FC7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3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3A87C-3D62-40A4-9A3C-A4DF6258E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5BD6A-7423-4DEE-A002-02F417F71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902F-A3E9-48EA-9B9C-2A430136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766E-43CF-4300-BFA1-8D045AD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29A5-228C-43F9-B579-850B2763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9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5F07-2B41-4D1F-B531-92C6B91A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8285-B41E-43F9-BECE-EED5C477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1857-F8B0-4B65-A95E-3B3E2AFA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2B44-AFBA-4120-B4B8-CD0B5A8C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AF2D-133F-422B-B54F-BBA7E05E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9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38EA-20DA-41C7-B48C-F77CFAAA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EFDAA-84D7-4F8C-BC25-87AEBF198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4A42-1B60-4D4B-8C57-CBAE6870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C3B8-A8CB-4BC3-8F55-8B0CBF8F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CB9E-7AF0-4826-BBF0-001AE589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8BB-2AF5-4ABA-A8A8-C932874F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B7DE-5485-4630-B571-E4E3EDE8E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F8F7C-19AF-4AD1-BE76-D0DF90331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8D700-D4B0-4449-95A5-4FC57F6E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EF052-1D0D-4AE0-9041-D9AB3C8B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4D3D-839E-42E9-8207-7FBFA33F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1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276-8C7A-411E-97CC-8616BA8E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0994-6B0B-4D2E-86E7-EB5B3491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F7531-D427-4F40-A5F5-90B6AAC2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503DB-4774-46A6-8F5D-397344191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6D8C2-BC6C-430E-93B9-6F6E9708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60C2-16F4-410D-941B-ED4BF2ED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14EB7-BC2B-4E39-8566-3F154AE1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4CC28-F5B0-4435-B3A1-875B0DA4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1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0D82-297D-4D2B-B615-D549EB8C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01A04-EB86-48E1-9D15-3B90B802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7B5F9-C069-4247-B7E9-3F35EF7C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97539-0D6A-4853-AEB8-10FD28AE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8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2C6E-106E-4E9E-AA15-2B363FF8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BAA4D-CE2B-44C9-97ED-657843A7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66613-5012-488B-920C-56D7C5AB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8029-1591-41A6-B2AA-EF2C0720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059F-E218-495A-8712-8E53E21A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8D42-334F-4CFB-BDC4-ADEC5BD7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E73F8-88F2-4724-BFF5-62C3660B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D3C6C-30BE-40E2-877D-DEB7B233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2C016-9B7C-452C-80D5-4DA17BCD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51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A6C3-2684-40EE-9621-59C16D86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45719-0EFA-4865-8E30-14C2921B2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EBC7F-A5BA-4851-9D04-FCE853ADC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6A126-1A12-46AF-84F3-CB5D0F8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235E-5FDE-4159-B8E4-B627288A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DA5A-C492-42F4-A736-CCA0D0F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24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A0C40-45E5-4CE6-BB39-78EDCDB2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E1EB-2F0F-48D9-B0FC-EF11B91A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1BD-72D1-4E4D-A3D4-E0095DC2C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3D4C-D332-4AF8-A87B-F18FF70EE11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62CC-7E2C-4C86-AC01-65C9686DD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080A-3588-4C5E-90AB-463716ADD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CC43-FBCF-44DC-99F0-247349318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1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facebook.com/EducareEmergencyEssentials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ljatdbh4.pegace.net/prweb/PRAuth/Educare-guest?fbclid=IwAR1inOQtjSFZ8ZGcUVgrMwjiC1hOupJ7G0yRKfq9ttOlq8ChkcvAbhVo5bI" TargetMode="External"/><Relationship Id="rId4" Type="http://schemas.openxmlformats.org/officeDocument/2006/relationships/hyperlink" Target="https://graph.facebook.com/v15.0/107229112152247/fe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6A92C15-B2BF-4A6E-A4FE-514080279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42" y="2956562"/>
            <a:ext cx="3263055" cy="2732808"/>
          </a:xfrm>
          <a:prstGeom prst="rect">
            <a:avLst/>
          </a:prstGeom>
        </p:spPr>
      </p:pic>
      <p:pic>
        <p:nvPicPr>
          <p:cNvPr id="2054" name="Picture 6" descr="Razorpay - YouTube">
            <a:extLst>
              <a:ext uri="{FF2B5EF4-FFF2-40B4-BE49-F238E27FC236}">
                <a16:creationId xmlns:a16="http://schemas.microsoft.com/office/drawing/2014/main" id="{00BA49DA-6BC1-4881-8BE8-6F50AC52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23" y="3263776"/>
            <a:ext cx="1394594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B7A31E-380E-4D9B-8378-21AC7746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80" y="3689022"/>
            <a:ext cx="969348" cy="969348"/>
          </a:xfrm>
          <a:prstGeom prst="rect">
            <a:avLst/>
          </a:prstGeom>
        </p:spPr>
      </p:pic>
      <p:pic>
        <p:nvPicPr>
          <p:cNvPr id="2060" name="Picture 12" descr="337,814 School building Images, Stock Photos &amp; Vectors | Shutterstock">
            <a:extLst>
              <a:ext uri="{FF2B5EF4-FFF2-40B4-BE49-F238E27FC236}">
                <a16:creationId xmlns:a16="http://schemas.microsoft.com/office/drawing/2014/main" id="{8E918150-93C9-4B97-898D-E2E603BC6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95"/>
          <a:stretch/>
        </p:blipFill>
        <p:spPr bwMode="auto">
          <a:xfrm>
            <a:off x="4307838" y="449580"/>
            <a:ext cx="39624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Sort with solid fill">
            <a:extLst>
              <a:ext uri="{FF2B5EF4-FFF2-40B4-BE49-F238E27FC236}">
                <a16:creationId xmlns:a16="http://schemas.microsoft.com/office/drawing/2014/main" id="{2B312487-4A7D-4316-B60A-330F01E70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4395" y="2369877"/>
            <a:ext cx="589283" cy="589283"/>
          </a:xfrm>
          <a:prstGeom prst="rect">
            <a:avLst/>
          </a:prstGeom>
        </p:spPr>
      </p:pic>
      <p:pic>
        <p:nvPicPr>
          <p:cNvPr id="38" name="Graphic 37" descr="Sort with solid fill">
            <a:extLst>
              <a:ext uri="{FF2B5EF4-FFF2-40B4-BE49-F238E27FC236}">
                <a16:creationId xmlns:a16="http://schemas.microsoft.com/office/drawing/2014/main" id="{471776CA-E8CB-4B3F-932D-32ECD1450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V="1">
            <a:off x="7805965" y="3860380"/>
            <a:ext cx="590400" cy="590400"/>
          </a:xfrm>
          <a:prstGeom prst="rect">
            <a:avLst/>
          </a:prstGeom>
        </p:spPr>
      </p:pic>
      <p:pic>
        <p:nvPicPr>
          <p:cNvPr id="39" name="Graphic 38" descr="Sort with solid fill">
            <a:extLst>
              <a:ext uri="{FF2B5EF4-FFF2-40B4-BE49-F238E27FC236}">
                <a16:creationId xmlns:a16="http://schemas.microsoft.com/office/drawing/2014/main" id="{269C8B8A-DC45-4339-AF28-768BB867D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4266490" y="3901438"/>
            <a:ext cx="589283" cy="5892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BA32D5-7B53-442B-9162-89F4CA12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3" y="449580"/>
            <a:ext cx="3612445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3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B119-F818-1C88-7BE9-8E8F7024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39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A84"/>
                </a:solidFill>
                <a:cs typeface="Calibri Light"/>
              </a:rPr>
              <a:t>Razor pay integration in Pega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241F742-D27D-4E5E-B817-0D6711A54593}"/>
              </a:ext>
            </a:extLst>
          </p:cNvPr>
          <p:cNvSpPr txBox="1"/>
          <p:nvPr/>
        </p:nvSpPr>
        <p:spPr>
          <a:xfrm>
            <a:off x="3808353" y="439953"/>
            <a:ext cx="764949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b="1">
              <a:latin typeface="Trebuchet MS" panose="020B0603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049610-72D3-49D7-96F4-65C5BE70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03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ucare">
            <a:extLst>
              <a:ext uri="{FF2B5EF4-FFF2-40B4-BE49-F238E27FC236}">
                <a16:creationId xmlns:a16="http://schemas.microsoft.com/office/drawing/2014/main" id="{CF648A83-E0A3-4513-B991-9F78752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068"/>
            <a:ext cx="1637614" cy="137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A1931-898C-4F78-BFF2-8E266AB83375}"/>
              </a:ext>
            </a:extLst>
          </p:cNvPr>
          <p:cNvSpPr txBox="1"/>
          <p:nvPr/>
        </p:nvSpPr>
        <p:spPr>
          <a:xfrm>
            <a:off x="3499670" y="427395"/>
            <a:ext cx="764949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200" b="1" dirty="0">
                <a:latin typeface="Trebuchet MS" panose="020B0603020202020204" pitchFamily="34" charset="0"/>
              </a:rPr>
              <a:t>Razor-Pay Payment gateway Integration</a:t>
            </a:r>
          </a:p>
        </p:txBody>
      </p:sp>
      <p:pic>
        <p:nvPicPr>
          <p:cNvPr id="1026" name="Picture 2" descr="Track Payments, File Grievance - Razorpay Support">
            <a:extLst>
              <a:ext uri="{FF2B5EF4-FFF2-40B4-BE49-F238E27FC236}">
                <a16:creationId xmlns:a16="http://schemas.microsoft.com/office/drawing/2014/main" id="{E7CD816D-D091-49AB-B841-A090DBEC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29" y="73257"/>
            <a:ext cx="1238328" cy="12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E421E-006B-4D83-8FC6-3006AFB68D5C}"/>
              </a:ext>
            </a:extLst>
          </p:cNvPr>
          <p:cNvSpPr txBox="1"/>
          <p:nvPr/>
        </p:nvSpPr>
        <p:spPr>
          <a:xfrm>
            <a:off x="7023920" y="18394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highlight>
                  <a:srgbClr val="00FF00"/>
                </a:highlight>
                <a:latin typeface="Trebuchet MS" panose="020B0603020202020204" pitchFamily="34" charset="0"/>
              </a:rPr>
              <a:t>Post</a:t>
            </a:r>
            <a:r>
              <a:rPr lang="en-IN" b="1" i="0" dirty="0">
                <a:effectLst/>
                <a:latin typeface="Trebuchet MS" panose="020B0603020202020204" pitchFamily="34" charset="0"/>
              </a:rPr>
              <a:t>/</a:t>
            </a:r>
            <a:r>
              <a:rPr lang="en-IN" b="1" i="0" dirty="0" err="1">
                <a:effectLst/>
                <a:latin typeface="Trebuchet MS" panose="020B0603020202020204" pitchFamily="34" charset="0"/>
              </a:rPr>
              <a:t>payment_links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E87A6-0944-47B6-A683-5A176AB3977E}"/>
              </a:ext>
            </a:extLst>
          </p:cNvPr>
          <p:cNvSpPr txBox="1"/>
          <p:nvPr/>
        </p:nvSpPr>
        <p:spPr>
          <a:xfrm>
            <a:off x="7023920" y="14389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rebuchet MS" panose="020B0603020202020204" pitchFamily="34" charset="0"/>
              </a:rPr>
              <a:t>https://api.razorpay.com/v1/payment_links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A9EF3-F11C-46A0-9CF6-CCDD8BD20AAB}"/>
              </a:ext>
            </a:extLst>
          </p:cNvPr>
          <p:cNvSpPr txBox="1"/>
          <p:nvPr/>
        </p:nvSpPr>
        <p:spPr>
          <a:xfrm>
            <a:off x="394520" y="1465114"/>
            <a:ext cx="6505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rebuchet MS" panose="020B0603020202020204" pitchFamily="34" charset="0"/>
              </a:rPr>
              <a:t>We are using Razor-Pay for creating the payment link for the specific transaction so it will have specific id to track that payment from the educare.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rebuchet MS" panose="020B0603020202020204" pitchFamily="34" charset="0"/>
              </a:rPr>
              <a:t>We are using Post Method for sending the contributor data to Razor-Pay and Creating the link.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rebuchet MS" panose="020B0603020202020204" pitchFamily="34" charset="0"/>
              </a:rPr>
              <a:t>We have tested it in Postman and integrated in Educare application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0934A2-F2A4-47B0-96D6-B57A4558E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190" y="2389034"/>
            <a:ext cx="4930035" cy="23896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7C464D-A8E8-49A1-B7DD-02DE6C022BCF}"/>
              </a:ext>
            </a:extLst>
          </p:cNvPr>
          <p:cNvCxnSpPr>
            <a:cxnSpLocks/>
          </p:cNvCxnSpPr>
          <p:nvPr/>
        </p:nvCxnSpPr>
        <p:spPr>
          <a:xfrm>
            <a:off x="2143125" y="3326368"/>
            <a:ext cx="4880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68B0-8AE3-4A5F-8FD4-4001007C1C54}"/>
              </a:ext>
            </a:extLst>
          </p:cNvPr>
          <p:cNvSpPr/>
          <p:nvPr/>
        </p:nvSpPr>
        <p:spPr>
          <a:xfrm>
            <a:off x="398225" y="3748636"/>
            <a:ext cx="1123263" cy="90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5" name="Picture 24" descr="Educare">
            <a:extLst>
              <a:ext uri="{FF2B5EF4-FFF2-40B4-BE49-F238E27FC236}">
                <a16:creationId xmlns:a16="http://schemas.microsoft.com/office/drawing/2014/main" id="{D7DAE6C4-2789-4C95-AA5F-60669C33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4" y="3821054"/>
            <a:ext cx="875683" cy="7340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89D9A3-9CF3-40EA-9484-C2937E1C334E}"/>
              </a:ext>
            </a:extLst>
          </p:cNvPr>
          <p:cNvSpPr txBox="1"/>
          <p:nvPr/>
        </p:nvSpPr>
        <p:spPr>
          <a:xfrm>
            <a:off x="133177" y="4778651"/>
            <a:ext cx="1653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rebuchet MS" panose="020B0603020202020204" pitchFamily="34" charset="0"/>
              </a:rPr>
              <a:t> Connect-Rest</a:t>
            </a:r>
            <a:br>
              <a:rPr lang="en-IN" sz="1600" dirty="0">
                <a:latin typeface="Trebuchet MS" panose="020B0603020202020204" pitchFamily="34" charset="0"/>
              </a:rPr>
            </a:br>
            <a:r>
              <a:rPr lang="en-IN" sz="1600" dirty="0">
                <a:latin typeface="Trebuchet MS" panose="020B0603020202020204" pitchFamily="34" charset="0"/>
              </a:rPr>
              <a:t>Post Method</a:t>
            </a:r>
          </a:p>
          <a:p>
            <a:pPr algn="ctr"/>
            <a:r>
              <a:rPr lang="en-IN" sz="1600" dirty="0">
                <a:latin typeface="Trebuchet MS" panose="020B0603020202020204" pitchFamily="34" charset="0"/>
              </a:rPr>
              <a:t>Basic Auth</a:t>
            </a:r>
          </a:p>
          <a:p>
            <a:pPr algn="ctr"/>
            <a:r>
              <a:rPr lang="en-IN" sz="1600" dirty="0">
                <a:latin typeface="Trebuchet MS" panose="020B0603020202020204" pitchFamily="34" charset="0"/>
              </a:rPr>
              <a:t>JSON Request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B3B10C-DD44-4CAC-A2E7-FF2EBC5DA695}"/>
              </a:ext>
            </a:extLst>
          </p:cNvPr>
          <p:cNvSpPr/>
          <p:nvPr/>
        </p:nvSpPr>
        <p:spPr>
          <a:xfrm>
            <a:off x="10587534" y="5528629"/>
            <a:ext cx="1123263" cy="90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" descr="Track Payments, File Grievance - Razorpay Support">
            <a:extLst>
              <a:ext uri="{FF2B5EF4-FFF2-40B4-BE49-F238E27FC236}">
                <a16:creationId xmlns:a16="http://schemas.microsoft.com/office/drawing/2014/main" id="{3890DAD4-8467-490D-A1D4-05DBD6CA4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213" y="5566665"/>
            <a:ext cx="825903" cy="82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42D2EA6-1F58-4748-AA3B-243F7C8163C3}"/>
              </a:ext>
            </a:extLst>
          </p:cNvPr>
          <p:cNvCxnSpPr>
            <a:cxnSpLocks/>
          </p:cNvCxnSpPr>
          <p:nvPr/>
        </p:nvCxnSpPr>
        <p:spPr>
          <a:xfrm>
            <a:off x="1786532" y="4199624"/>
            <a:ext cx="8710018" cy="15058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69C95D-A5EB-426B-9431-0573443C529D}"/>
              </a:ext>
            </a:extLst>
          </p:cNvPr>
          <p:cNvSpPr txBox="1"/>
          <p:nvPr/>
        </p:nvSpPr>
        <p:spPr>
          <a:xfrm>
            <a:off x="289438" y="5968590"/>
            <a:ext cx="7034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rebuchet MS" panose="020B0603020202020204" pitchFamily="34" charset="0"/>
              </a:rPr>
              <a:t>Based on educational institution the link will generated from there account and while paying it will deposit to there account it will fully controlled by the educational institution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C53E0AA-304B-4367-9983-660A1E6314CA}"/>
              </a:ext>
            </a:extLst>
          </p:cNvPr>
          <p:cNvCxnSpPr>
            <a:cxnSpLocks/>
          </p:cNvCxnSpPr>
          <p:nvPr/>
        </p:nvCxnSpPr>
        <p:spPr>
          <a:xfrm rot="10800000">
            <a:off x="2381251" y="3931534"/>
            <a:ext cx="7972425" cy="20370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4BB39A-A84F-4034-AB1C-71960F7FB85B}"/>
              </a:ext>
            </a:extLst>
          </p:cNvPr>
          <p:cNvSpPr txBox="1"/>
          <p:nvPr/>
        </p:nvSpPr>
        <p:spPr>
          <a:xfrm flipH="1">
            <a:off x="6367463" y="5283035"/>
            <a:ext cx="464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&lt;- Payment Link Creation Response to Pega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2C1D3C71-AE28-4FE9-AD08-6A4628C53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1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ucare">
            <a:extLst>
              <a:ext uri="{FF2B5EF4-FFF2-40B4-BE49-F238E27FC236}">
                <a16:creationId xmlns:a16="http://schemas.microsoft.com/office/drawing/2014/main" id="{CF648A83-E0A3-4513-B991-9F78752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068"/>
            <a:ext cx="1637614" cy="137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A1931-898C-4F78-BFF2-8E266AB83375}"/>
              </a:ext>
            </a:extLst>
          </p:cNvPr>
          <p:cNvSpPr txBox="1"/>
          <p:nvPr/>
        </p:nvSpPr>
        <p:spPr>
          <a:xfrm>
            <a:off x="3499670" y="427395"/>
            <a:ext cx="764949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200" b="1" dirty="0">
                <a:latin typeface="Trebuchet MS" panose="020B0603020202020204" pitchFamily="34" charset="0"/>
              </a:rPr>
              <a:t>Verifying Payment in Razor-Pay</a:t>
            </a:r>
          </a:p>
        </p:txBody>
      </p:sp>
      <p:pic>
        <p:nvPicPr>
          <p:cNvPr id="1026" name="Picture 2" descr="Track Payments, File Grievance - Razorpay Support">
            <a:extLst>
              <a:ext uri="{FF2B5EF4-FFF2-40B4-BE49-F238E27FC236}">
                <a16:creationId xmlns:a16="http://schemas.microsoft.com/office/drawing/2014/main" id="{E7CD816D-D091-49AB-B841-A090DBEC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29" y="54207"/>
            <a:ext cx="1238328" cy="12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E421E-006B-4D83-8FC6-3006AFB68D5C}"/>
              </a:ext>
            </a:extLst>
          </p:cNvPr>
          <p:cNvSpPr txBox="1"/>
          <p:nvPr/>
        </p:nvSpPr>
        <p:spPr>
          <a:xfrm>
            <a:off x="6604820" y="1841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highlight>
                  <a:srgbClr val="00FF00"/>
                </a:highlight>
                <a:latin typeface="Trebuchet MS" panose="020B0603020202020204" pitchFamily="34" charset="0"/>
              </a:rPr>
              <a:t>GET</a:t>
            </a:r>
            <a:r>
              <a:rPr lang="en-IN" b="1" i="0" dirty="0">
                <a:effectLst/>
                <a:latin typeface="Trebuchet MS" panose="020B0603020202020204" pitchFamily="34" charset="0"/>
              </a:rPr>
              <a:t>/payments/</a:t>
            </a:r>
            <a:r>
              <a:rPr lang="en-IN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:id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E87A6-0944-47B6-A683-5A176AB3977E}"/>
              </a:ext>
            </a:extLst>
          </p:cNvPr>
          <p:cNvSpPr txBox="1"/>
          <p:nvPr/>
        </p:nvSpPr>
        <p:spPr>
          <a:xfrm>
            <a:off x="6604820" y="1426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https://api.razorpay.com/v1/payments/{pay_id}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A9EF3-F11C-46A0-9CF6-CCDD8BD20AAB}"/>
              </a:ext>
            </a:extLst>
          </p:cNvPr>
          <p:cNvSpPr txBox="1"/>
          <p:nvPr/>
        </p:nvSpPr>
        <p:spPr>
          <a:xfrm>
            <a:off x="398225" y="1465115"/>
            <a:ext cx="6505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rebuchet MS" panose="020B0603020202020204" pitchFamily="34" charset="0"/>
              </a:rPr>
              <a:t>All the payments which have been done through the Razor-Pay will be stored in educare application with payment id for tracking the payment status.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rebuchet MS" panose="020B0603020202020204" pitchFamily="34" charset="0"/>
              </a:rPr>
              <a:t>We will pass the payment Id as a parameter and we will fetch the Payment Status from the Razor-Pay.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Trebuchet MS" panose="020B06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68B0-8AE3-4A5F-8FD4-4001007C1C54}"/>
              </a:ext>
            </a:extLst>
          </p:cNvPr>
          <p:cNvSpPr/>
          <p:nvPr/>
        </p:nvSpPr>
        <p:spPr>
          <a:xfrm>
            <a:off x="398225" y="3748636"/>
            <a:ext cx="1123263" cy="90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25" name="Picture 24" descr="Educare">
            <a:extLst>
              <a:ext uri="{FF2B5EF4-FFF2-40B4-BE49-F238E27FC236}">
                <a16:creationId xmlns:a16="http://schemas.microsoft.com/office/drawing/2014/main" id="{D7DAE6C4-2789-4C95-AA5F-60669C33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4" y="3832583"/>
            <a:ext cx="875683" cy="7340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89D9A3-9CF3-40EA-9484-C2937E1C334E}"/>
              </a:ext>
            </a:extLst>
          </p:cNvPr>
          <p:cNvSpPr txBox="1"/>
          <p:nvPr/>
        </p:nvSpPr>
        <p:spPr>
          <a:xfrm>
            <a:off x="-359989" y="4725729"/>
            <a:ext cx="269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rebuchet MS" panose="020B0603020202020204" pitchFamily="34" charset="0"/>
              </a:rPr>
              <a:t> Connect-GET</a:t>
            </a:r>
          </a:p>
          <a:p>
            <a:pPr algn="ctr"/>
            <a:r>
              <a:rPr lang="en-IN" sz="1600" dirty="0">
                <a:latin typeface="Trebuchet MS" panose="020B0603020202020204" pitchFamily="34" charset="0"/>
              </a:rPr>
              <a:t>Basic Auth</a:t>
            </a:r>
            <a:br>
              <a:rPr lang="en-IN" sz="1600" dirty="0">
                <a:latin typeface="Trebuchet MS" panose="020B0603020202020204" pitchFamily="34" charset="0"/>
              </a:rPr>
            </a:br>
            <a:r>
              <a:rPr lang="en-IN" sz="1600" dirty="0">
                <a:latin typeface="Trebuchet MS" panose="020B0603020202020204" pitchFamily="34" charset="0"/>
              </a:rPr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B3B10C-DD44-4CAC-A2E7-FF2EBC5DA695}"/>
              </a:ext>
            </a:extLst>
          </p:cNvPr>
          <p:cNvSpPr/>
          <p:nvPr/>
        </p:nvSpPr>
        <p:spPr>
          <a:xfrm>
            <a:off x="10496550" y="3712314"/>
            <a:ext cx="1123263" cy="90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28" name="Picture 2" descr="Track Payments, File Grievance - Razorpay Support">
            <a:extLst>
              <a:ext uri="{FF2B5EF4-FFF2-40B4-BE49-F238E27FC236}">
                <a16:creationId xmlns:a16="http://schemas.microsoft.com/office/drawing/2014/main" id="{3890DAD4-8467-490D-A1D4-05DBD6CA4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34" y="3748636"/>
            <a:ext cx="825903" cy="82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A69C95D-A5EB-426B-9431-0573443C529D}"/>
              </a:ext>
            </a:extLst>
          </p:cNvPr>
          <p:cNvSpPr txBox="1"/>
          <p:nvPr/>
        </p:nvSpPr>
        <p:spPr>
          <a:xfrm>
            <a:off x="289438" y="5367329"/>
            <a:ext cx="12131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Based on educational institution the payments will be fetched and searched from their account payments and we will get the status of the payment.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0BBFD-C599-47B7-8979-1C90B5C2288C}"/>
              </a:ext>
            </a:extLst>
          </p:cNvPr>
          <p:cNvSpPr txBox="1"/>
          <p:nvPr/>
        </p:nvSpPr>
        <p:spPr>
          <a:xfrm>
            <a:off x="6775095" y="3656734"/>
            <a:ext cx="36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&lt;- Sends the Status of Payment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B245B-D709-4204-BC33-3B6F8C4B9067}"/>
              </a:ext>
            </a:extLst>
          </p:cNvPr>
          <p:cNvCxnSpPr/>
          <p:nvPr/>
        </p:nvCxnSpPr>
        <p:spPr>
          <a:xfrm>
            <a:off x="1732863" y="4509515"/>
            <a:ext cx="85065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1B859-B44A-4295-9491-E3C107792568}"/>
              </a:ext>
            </a:extLst>
          </p:cNvPr>
          <p:cNvCxnSpPr/>
          <p:nvPr/>
        </p:nvCxnSpPr>
        <p:spPr>
          <a:xfrm flipH="1">
            <a:off x="1732863" y="4048125"/>
            <a:ext cx="8354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B5126C-A44A-4372-A7E5-FF265E52C661}"/>
              </a:ext>
            </a:extLst>
          </p:cNvPr>
          <p:cNvSpPr txBox="1"/>
          <p:nvPr/>
        </p:nvSpPr>
        <p:spPr>
          <a:xfrm>
            <a:off x="1732863" y="4623633"/>
            <a:ext cx="666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rebuchet MS" panose="020B0603020202020204" pitchFamily="34" charset="0"/>
              </a:rPr>
              <a:t>Parameter: Search for Payment Id status -&gt;</a:t>
            </a:r>
            <a:endParaRPr lang="en-IN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48490D2-3AF4-4E67-8315-E08932DEC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70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B119-F818-1C88-7BE9-8E8F7024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39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A84"/>
                </a:solidFill>
                <a:cs typeface="Calibri Light"/>
              </a:rPr>
              <a:t>Anonymous Authentication in Pega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241F742-D27D-4E5E-B817-0D6711A54593}"/>
              </a:ext>
            </a:extLst>
          </p:cNvPr>
          <p:cNvSpPr txBox="1"/>
          <p:nvPr/>
        </p:nvSpPr>
        <p:spPr>
          <a:xfrm>
            <a:off x="3808353" y="439953"/>
            <a:ext cx="764949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b="1">
              <a:latin typeface="Trebuchet MS" panose="020B0603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E6E310-5E3F-4978-A228-F634F8E7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4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658201-FB42-4E21-A177-BD43E551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4862"/>
            <a:ext cx="5792580" cy="3252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A697D-6676-47C5-844D-F303E1988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"/>
          <a:stretch/>
        </p:blipFill>
        <p:spPr bwMode="auto">
          <a:xfrm>
            <a:off x="202564" y="2083912"/>
            <a:ext cx="5731510" cy="32143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13854-1BD7-4B7F-8E20-57F6A6138D54}"/>
              </a:ext>
            </a:extLst>
          </p:cNvPr>
          <p:cNvSpPr txBox="1"/>
          <p:nvPr/>
        </p:nvSpPr>
        <p:spPr>
          <a:xfrm>
            <a:off x="3518720" y="541695"/>
            <a:ext cx="764949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200" b="1" dirty="0">
                <a:latin typeface="Trebuchet MS" panose="020B0603020202020204" pitchFamily="34" charset="0"/>
              </a:rPr>
              <a:t>Anonymous Authentication in Educare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BECDE-EF98-489F-882E-1EFE47D5C471}"/>
              </a:ext>
            </a:extLst>
          </p:cNvPr>
          <p:cNvSpPr txBox="1"/>
          <p:nvPr/>
        </p:nvSpPr>
        <p:spPr>
          <a:xfrm>
            <a:off x="202564" y="1419781"/>
            <a:ext cx="119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Anonymous Authentication is used for the contributors to see the essentials without logging in to the application.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FFF4BF5-CE39-4FD3-8182-98C31EBA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7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43EC45-5EDF-43C5-8262-F0E0541F0C58}"/>
              </a:ext>
            </a:extLst>
          </p:cNvPr>
          <p:cNvSpPr/>
          <p:nvPr/>
        </p:nvSpPr>
        <p:spPr>
          <a:xfrm>
            <a:off x="5388366" y="861501"/>
            <a:ext cx="1284203" cy="544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@Baseclass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150188-801E-4756-AC23-B4E794D77200}"/>
              </a:ext>
            </a:extLst>
          </p:cNvPr>
          <p:cNvSpPr/>
          <p:nvPr/>
        </p:nvSpPr>
        <p:spPr>
          <a:xfrm>
            <a:off x="7356088" y="5719196"/>
            <a:ext cx="1625600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NEC-Data-Provision Proof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4E8F9-64DD-4E7B-8AE3-035F51FD0AF4}"/>
              </a:ext>
            </a:extLst>
          </p:cNvPr>
          <p:cNvSpPr/>
          <p:nvPr/>
        </p:nvSpPr>
        <p:spPr>
          <a:xfrm>
            <a:off x="4213197" y="4574098"/>
            <a:ext cx="1625600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NEC-Data-Essential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99B56-8FA6-4EF7-9E97-F75235BDDCE9}"/>
              </a:ext>
            </a:extLst>
          </p:cNvPr>
          <p:cNvSpPr/>
          <p:nvPr/>
        </p:nvSpPr>
        <p:spPr>
          <a:xfrm>
            <a:off x="3242724" y="5719196"/>
            <a:ext cx="1625600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NEC-Data-Provision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460103-FCBE-4CC8-8CB8-C4AA442644A1}"/>
              </a:ext>
            </a:extLst>
          </p:cNvPr>
          <p:cNvSpPr/>
          <p:nvPr/>
        </p:nvSpPr>
        <p:spPr>
          <a:xfrm>
            <a:off x="10343101" y="4574098"/>
            <a:ext cx="1625600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NEC-Data-Payment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4BA44-5B24-4FD0-8442-7A0AE4D2DFCF}"/>
              </a:ext>
            </a:extLst>
          </p:cNvPr>
          <p:cNvSpPr/>
          <p:nvPr/>
        </p:nvSpPr>
        <p:spPr>
          <a:xfrm>
            <a:off x="8348152" y="4574098"/>
            <a:ext cx="1625600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NEC-Data-Mandal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AE43C-4037-488C-8588-0786CE9FF974}"/>
              </a:ext>
            </a:extLst>
          </p:cNvPr>
          <p:cNvSpPr/>
          <p:nvPr/>
        </p:nvSpPr>
        <p:spPr>
          <a:xfrm>
            <a:off x="6324213" y="4574098"/>
            <a:ext cx="1625600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NEC-Data-Filters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A6906-0DFA-48ED-93F6-B77543045282}"/>
              </a:ext>
            </a:extLst>
          </p:cNvPr>
          <p:cNvSpPr/>
          <p:nvPr/>
        </p:nvSpPr>
        <p:spPr>
          <a:xfrm>
            <a:off x="2199198" y="4574098"/>
            <a:ext cx="1625600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NEC-Data-Endowment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6C6A-725C-4D89-BFAB-9548356318D9}"/>
              </a:ext>
            </a:extLst>
          </p:cNvPr>
          <p:cNvSpPr/>
          <p:nvPr/>
        </p:nvSpPr>
        <p:spPr>
          <a:xfrm>
            <a:off x="251874" y="4574098"/>
            <a:ext cx="1625600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NEC-Data-District Matrix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C53DC-C7BF-4DE8-B495-46116BE59D80}"/>
              </a:ext>
            </a:extLst>
          </p:cNvPr>
          <p:cNvSpPr/>
          <p:nvPr/>
        </p:nvSpPr>
        <p:spPr>
          <a:xfrm>
            <a:off x="5388366" y="1957249"/>
            <a:ext cx="1284203" cy="544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7AA39-08E7-4742-8BE0-47EFDD41B3DE}"/>
              </a:ext>
            </a:extLst>
          </p:cNvPr>
          <p:cNvSpPr/>
          <p:nvPr/>
        </p:nvSpPr>
        <p:spPr>
          <a:xfrm>
            <a:off x="5403733" y="3060466"/>
            <a:ext cx="1284203" cy="544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NEC-Data-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8A0236-49CE-4DD6-B29B-27EC5BB2BC00}"/>
              </a:ext>
            </a:extLst>
          </p:cNvPr>
          <p:cNvCxnSpPr/>
          <p:nvPr/>
        </p:nvCxnSpPr>
        <p:spPr>
          <a:xfrm flipV="1">
            <a:off x="6045834" y="1405641"/>
            <a:ext cx="0" cy="551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87A3C-60C7-4A03-B7E9-061D332B877A}"/>
              </a:ext>
            </a:extLst>
          </p:cNvPr>
          <p:cNvCxnSpPr/>
          <p:nvPr/>
        </p:nvCxnSpPr>
        <p:spPr>
          <a:xfrm flipV="1">
            <a:off x="6062343" y="2501389"/>
            <a:ext cx="0" cy="551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AB6596-E288-4ED9-9D57-DCD54924F126}"/>
              </a:ext>
            </a:extLst>
          </p:cNvPr>
          <p:cNvCxnSpPr>
            <a:cxnSpLocks/>
          </p:cNvCxnSpPr>
          <p:nvPr/>
        </p:nvCxnSpPr>
        <p:spPr>
          <a:xfrm>
            <a:off x="828674" y="3811976"/>
            <a:ext cx="10534651" cy="26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34388B-1B27-444A-9F79-E0FF55B6A2B4}"/>
              </a:ext>
            </a:extLst>
          </p:cNvPr>
          <p:cNvCxnSpPr>
            <a:cxnSpLocks/>
          </p:cNvCxnSpPr>
          <p:nvPr/>
        </p:nvCxnSpPr>
        <p:spPr>
          <a:xfrm flipV="1">
            <a:off x="6062343" y="3604606"/>
            <a:ext cx="0" cy="233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89D322-9C38-4059-8BE9-C16293C32FF9}"/>
              </a:ext>
            </a:extLst>
          </p:cNvPr>
          <p:cNvCxnSpPr>
            <a:cxnSpLocks/>
          </p:cNvCxnSpPr>
          <p:nvPr/>
        </p:nvCxnSpPr>
        <p:spPr>
          <a:xfrm flipV="1">
            <a:off x="838200" y="3811976"/>
            <a:ext cx="0" cy="762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002DFE-39BA-4860-8C99-D82215FEC7B2}"/>
              </a:ext>
            </a:extLst>
          </p:cNvPr>
          <p:cNvCxnSpPr/>
          <p:nvPr/>
        </p:nvCxnSpPr>
        <p:spPr>
          <a:xfrm flipV="1">
            <a:off x="2952750" y="3838575"/>
            <a:ext cx="0" cy="73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2BD432-6D02-4060-9893-2B26FC23314E}"/>
              </a:ext>
            </a:extLst>
          </p:cNvPr>
          <p:cNvCxnSpPr>
            <a:cxnSpLocks/>
          </p:cNvCxnSpPr>
          <p:nvPr/>
        </p:nvCxnSpPr>
        <p:spPr>
          <a:xfrm flipV="1">
            <a:off x="3952875" y="3838574"/>
            <a:ext cx="0" cy="188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37804A-86EE-4B6F-86AB-C264F9C19B2A}"/>
              </a:ext>
            </a:extLst>
          </p:cNvPr>
          <p:cNvCxnSpPr>
            <a:cxnSpLocks/>
          </p:cNvCxnSpPr>
          <p:nvPr/>
        </p:nvCxnSpPr>
        <p:spPr>
          <a:xfrm flipV="1">
            <a:off x="11363325" y="3825275"/>
            <a:ext cx="0" cy="764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3A1E0-D479-4C1D-97F6-EA0B6DB048F2}"/>
              </a:ext>
            </a:extLst>
          </p:cNvPr>
          <p:cNvCxnSpPr/>
          <p:nvPr/>
        </p:nvCxnSpPr>
        <p:spPr>
          <a:xfrm flipV="1">
            <a:off x="9160952" y="3838574"/>
            <a:ext cx="0" cy="73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E01CB4-164C-4004-AC6E-91CA96CEAE78}"/>
              </a:ext>
            </a:extLst>
          </p:cNvPr>
          <p:cNvCxnSpPr/>
          <p:nvPr/>
        </p:nvCxnSpPr>
        <p:spPr>
          <a:xfrm flipV="1">
            <a:off x="7117963" y="3815810"/>
            <a:ext cx="0" cy="73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F1B841-62F2-4DDE-9CC6-00E9C43E64F0}"/>
              </a:ext>
            </a:extLst>
          </p:cNvPr>
          <p:cNvCxnSpPr/>
          <p:nvPr/>
        </p:nvCxnSpPr>
        <p:spPr>
          <a:xfrm flipV="1">
            <a:off x="4925474" y="3829049"/>
            <a:ext cx="0" cy="73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73C4B6-372C-42EC-9A6A-1CFB62D6BF75}"/>
              </a:ext>
            </a:extLst>
          </p:cNvPr>
          <p:cNvCxnSpPr>
            <a:cxnSpLocks/>
          </p:cNvCxnSpPr>
          <p:nvPr/>
        </p:nvCxnSpPr>
        <p:spPr>
          <a:xfrm flipV="1">
            <a:off x="8058150" y="3815810"/>
            <a:ext cx="0" cy="188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5F4690-6DBC-4181-8528-8C6D90C9F7D9}"/>
              </a:ext>
            </a:extLst>
          </p:cNvPr>
          <p:cNvCxnSpPr/>
          <p:nvPr/>
        </p:nvCxnSpPr>
        <p:spPr>
          <a:xfrm flipV="1">
            <a:off x="1036099" y="3838574"/>
            <a:ext cx="0" cy="735523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7BF039-2ACC-403F-9A32-5693261516B9}"/>
              </a:ext>
            </a:extLst>
          </p:cNvPr>
          <p:cNvCxnSpPr>
            <a:cxnSpLocks/>
          </p:cNvCxnSpPr>
          <p:nvPr/>
        </p:nvCxnSpPr>
        <p:spPr>
          <a:xfrm flipH="1" flipV="1">
            <a:off x="4107387" y="3815810"/>
            <a:ext cx="9525" cy="188062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2C139D-EAF5-456F-8206-365DE2023959}"/>
              </a:ext>
            </a:extLst>
          </p:cNvPr>
          <p:cNvCxnSpPr>
            <a:cxnSpLocks/>
          </p:cNvCxnSpPr>
          <p:nvPr/>
        </p:nvCxnSpPr>
        <p:spPr>
          <a:xfrm flipV="1">
            <a:off x="3124200" y="3853909"/>
            <a:ext cx="0" cy="735523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BD7046-95ED-4649-A12C-8A3DB9D66B3B}"/>
              </a:ext>
            </a:extLst>
          </p:cNvPr>
          <p:cNvCxnSpPr/>
          <p:nvPr/>
        </p:nvCxnSpPr>
        <p:spPr>
          <a:xfrm flipV="1">
            <a:off x="5095875" y="3853909"/>
            <a:ext cx="0" cy="735523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B8D3A1-A51D-4633-8A27-56932BA458C4}"/>
              </a:ext>
            </a:extLst>
          </p:cNvPr>
          <p:cNvCxnSpPr/>
          <p:nvPr/>
        </p:nvCxnSpPr>
        <p:spPr>
          <a:xfrm flipV="1">
            <a:off x="6934200" y="3844384"/>
            <a:ext cx="0" cy="735523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D16763-1950-4D08-BE64-49CACCA2D078}"/>
              </a:ext>
            </a:extLst>
          </p:cNvPr>
          <p:cNvCxnSpPr/>
          <p:nvPr/>
        </p:nvCxnSpPr>
        <p:spPr>
          <a:xfrm flipV="1">
            <a:off x="8953500" y="3838574"/>
            <a:ext cx="0" cy="735523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EE09A5-B955-42D3-BDAB-9319DC68807A}"/>
              </a:ext>
            </a:extLst>
          </p:cNvPr>
          <p:cNvCxnSpPr/>
          <p:nvPr/>
        </p:nvCxnSpPr>
        <p:spPr>
          <a:xfrm flipV="1">
            <a:off x="11177077" y="3844384"/>
            <a:ext cx="0" cy="735523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0CBD6-6A76-4CF7-A5A7-02807D6100BF}"/>
              </a:ext>
            </a:extLst>
          </p:cNvPr>
          <p:cNvCxnSpPr>
            <a:cxnSpLocks/>
          </p:cNvCxnSpPr>
          <p:nvPr/>
        </p:nvCxnSpPr>
        <p:spPr>
          <a:xfrm flipH="1" flipV="1">
            <a:off x="8222171" y="3838574"/>
            <a:ext cx="9525" cy="188062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859960-0FAE-4700-864E-A0648E39D089}"/>
              </a:ext>
            </a:extLst>
          </p:cNvPr>
          <p:cNvSpPr txBox="1"/>
          <p:nvPr/>
        </p:nvSpPr>
        <p:spPr>
          <a:xfrm>
            <a:off x="4107387" y="319460"/>
            <a:ext cx="764949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200" b="1" dirty="0">
                <a:latin typeface="Trebuchet MS" panose="020B0603020202020204" pitchFamily="34" charset="0"/>
              </a:rPr>
              <a:t>Class Structure of data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878A0-F434-41AD-BB3C-CD3B07B2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751" y="262999"/>
            <a:ext cx="1885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CD499-EA04-40DF-82B6-F98BE155017A}"/>
              </a:ext>
            </a:extLst>
          </p:cNvPr>
          <p:cNvSpPr txBox="1"/>
          <p:nvPr/>
        </p:nvSpPr>
        <p:spPr>
          <a:xfrm>
            <a:off x="638881" y="2958331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Thank You</a:t>
            </a:r>
            <a:endParaRPr lang="en-US" sz="56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28FD97D-2B40-42E7-AE41-40CB9A8F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07" y="1457396"/>
            <a:ext cx="2553987" cy="2138964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8D6A40C-20E5-44EC-BE06-C8BFFB25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B119-F818-1C88-7BE9-8E8F7024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49" y="2660378"/>
            <a:ext cx="10515600" cy="134674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A84"/>
                </a:solidFill>
                <a:cs typeface="Calibri Light"/>
              </a:rPr>
              <a:t>Facebook Integration In Educare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241F742-D27D-4E5E-B817-0D6711A54593}"/>
              </a:ext>
            </a:extLst>
          </p:cNvPr>
          <p:cNvSpPr txBox="1"/>
          <p:nvPr/>
        </p:nvSpPr>
        <p:spPr>
          <a:xfrm>
            <a:off x="3808353" y="439953"/>
            <a:ext cx="764949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b="1">
              <a:latin typeface="Trebuchet MS" panose="020B0603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B3806B-D717-465C-A39B-E066B997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ucare">
            <a:extLst>
              <a:ext uri="{FF2B5EF4-FFF2-40B4-BE49-F238E27FC236}">
                <a16:creationId xmlns:a16="http://schemas.microsoft.com/office/drawing/2014/main" id="{CF648A83-E0A3-4513-B991-9F78752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068"/>
            <a:ext cx="1637614" cy="1372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7F41F-019D-466F-B7F8-11717A3D3C06}"/>
              </a:ext>
            </a:extLst>
          </p:cNvPr>
          <p:cNvSpPr/>
          <p:nvPr/>
        </p:nvSpPr>
        <p:spPr>
          <a:xfrm>
            <a:off x="2430414" y="1597264"/>
            <a:ext cx="1377939" cy="953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Trebuchet MS" panose="020B0603020202020204" pitchFamily="34" charset="0"/>
              </a:rPr>
              <a:t>Educational</a:t>
            </a:r>
            <a:r>
              <a:rPr lang="en-IN" b="1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IN" sz="1500" b="1" dirty="0">
                <a:solidFill>
                  <a:schemeClr val="tx1"/>
                </a:solidFill>
                <a:latin typeface="Trebuchet MS" panose="020B0603020202020204" pitchFamily="34" charset="0"/>
              </a:rPr>
              <a:t>Institution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928A1-C4E5-47CA-8F25-23AE8A0C7B3D}"/>
              </a:ext>
            </a:extLst>
          </p:cNvPr>
          <p:cNvSpPr/>
          <p:nvPr/>
        </p:nvSpPr>
        <p:spPr>
          <a:xfrm>
            <a:off x="4422611" y="1597264"/>
            <a:ext cx="1377939" cy="953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Trebuchet MS" panose="020B0603020202020204" pitchFamily="34" charset="0"/>
              </a:rPr>
              <a:t>If Emergency Essential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38BC9-8C07-4CA3-B6CA-0BE2373A26AE}"/>
              </a:ext>
            </a:extLst>
          </p:cNvPr>
          <p:cNvSpPr/>
          <p:nvPr/>
        </p:nvSpPr>
        <p:spPr>
          <a:xfrm>
            <a:off x="438218" y="1597264"/>
            <a:ext cx="1377939" cy="953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Trebuchet MS" panose="020B0603020202020204" pitchFamily="34" charset="0"/>
              </a:rPr>
              <a:t>Essentials Case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25E845-3352-47C6-904E-7821600CE75F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816157" y="2074128"/>
            <a:ext cx="6142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2EAFCB-AC56-4F22-833F-3DE32897243B}"/>
              </a:ext>
            </a:extLst>
          </p:cNvPr>
          <p:cNvCxnSpPr/>
          <p:nvPr/>
        </p:nvCxnSpPr>
        <p:spPr>
          <a:xfrm>
            <a:off x="3808354" y="2055385"/>
            <a:ext cx="6142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EB910B-E50F-460F-A59D-148C7487BEB6}"/>
              </a:ext>
            </a:extLst>
          </p:cNvPr>
          <p:cNvSpPr txBox="1"/>
          <p:nvPr/>
        </p:nvSpPr>
        <p:spPr>
          <a:xfrm>
            <a:off x="6374094" y="1397875"/>
            <a:ext cx="5555148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700" dirty="0">
                <a:latin typeface="Trebuchet MS"/>
              </a:rPr>
              <a:t>So, whenever if any emergency essential is raised it requires approval of respective district officer.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700" dirty="0">
                <a:latin typeface="Trebuchet MS"/>
              </a:rPr>
              <a:t>So, once it is approved then we are posting it in educare </a:t>
            </a:r>
            <a:r>
              <a:rPr lang="en-IN" sz="1700" dirty="0" err="1">
                <a:latin typeface="Trebuchet MS"/>
              </a:rPr>
              <a:t>facebook</a:t>
            </a:r>
            <a:r>
              <a:rPr lang="en-IN" sz="1700" dirty="0">
                <a:latin typeface="Trebuchet MS"/>
              </a:rPr>
              <a:t> page.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74A533-13D7-4F77-A06D-1FCFE401F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87" y="263148"/>
            <a:ext cx="871045" cy="8710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0A7419-61EF-4E8C-9F45-37A38ECA0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05" y="3148021"/>
            <a:ext cx="7802390" cy="37020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B563E2-A8D7-4933-B796-4785ABD8E74A}"/>
              </a:ext>
            </a:extLst>
          </p:cNvPr>
          <p:cNvSpPr txBox="1"/>
          <p:nvPr/>
        </p:nvSpPr>
        <p:spPr>
          <a:xfrm>
            <a:off x="123825" y="3153449"/>
            <a:ext cx="42552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700" dirty="0">
                <a:latin typeface="Trebuchet MS" panose="020B0603020202020204" pitchFamily="34" charset="0"/>
              </a:rPr>
              <a:t>Initially we have created a </a:t>
            </a:r>
            <a:r>
              <a:rPr lang="en-IN" sz="1700" dirty="0" err="1">
                <a:latin typeface="Trebuchet MS" panose="020B0603020202020204" pitchFamily="34" charset="0"/>
              </a:rPr>
              <a:t>facebook</a:t>
            </a:r>
            <a:r>
              <a:rPr lang="en-IN" sz="1700" dirty="0">
                <a:latin typeface="Trebuchet MS" panose="020B0603020202020204" pitchFamily="34" charset="0"/>
              </a:rPr>
              <a:t> page.</a:t>
            </a:r>
            <a:br>
              <a:rPr lang="en-IN" sz="1700" dirty="0">
                <a:latin typeface="Trebuchet MS" panose="020B0603020202020204" pitchFamily="34" charset="0"/>
              </a:rPr>
            </a:br>
            <a:r>
              <a:rPr lang="en-IN" sz="1700" dirty="0">
                <a:latin typeface="Trebuchet MS" panose="020B0603020202020204" pitchFamily="34" charset="0"/>
                <a:hlinkClick r:id="rId5"/>
              </a:rPr>
              <a:t>https://www.facebook.com/EducareEmergencyEssentials</a:t>
            </a:r>
            <a:endParaRPr lang="en-IN" sz="1700" dirty="0">
              <a:latin typeface="Trebuchet MS" panose="020B06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700" dirty="0">
                <a:latin typeface="Trebuchet MS" panose="020B0603020202020204" pitchFamily="34" charset="0"/>
              </a:rPr>
              <a:t>So it is used for posting the emergency essential in </a:t>
            </a:r>
            <a:r>
              <a:rPr lang="en-IN" sz="1700" dirty="0" err="1">
                <a:latin typeface="Trebuchet MS" panose="020B0603020202020204" pitchFamily="34" charset="0"/>
              </a:rPr>
              <a:t>facebook</a:t>
            </a:r>
            <a:r>
              <a:rPr lang="en-IN" sz="1700" dirty="0">
                <a:latin typeface="Trebuchet MS" panose="020B0603020202020204" pitchFamily="34" charset="0"/>
              </a:rPr>
              <a:t>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700" dirty="0">
                <a:latin typeface="Trebuchet MS" panose="020B0603020202020204" pitchFamily="34" charset="0"/>
              </a:rPr>
              <a:t>Face Book Graph API is used for generating the Access Token in order to post it in the </a:t>
            </a:r>
            <a:r>
              <a:rPr lang="en-IN" sz="1700" dirty="0" err="1">
                <a:latin typeface="Trebuchet MS" panose="020B0603020202020204" pitchFamily="34" charset="0"/>
              </a:rPr>
              <a:t>facebook</a:t>
            </a:r>
            <a:r>
              <a:rPr lang="en-IN" sz="1700" dirty="0">
                <a:latin typeface="Trebuchet MS" panose="020B0603020202020204" pitchFamily="34" charset="0"/>
              </a:rPr>
              <a:t>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700" dirty="0">
                <a:latin typeface="Trebuchet MS" panose="020B0603020202020204" pitchFamily="34" charset="0"/>
              </a:rPr>
              <a:t>After testing it in Facebook Graph API ,We have to do integration in educare.</a:t>
            </a:r>
          </a:p>
          <a:p>
            <a:pPr marL="342900" indent="-342900">
              <a:buFont typeface="+mj-lt"/>
              <a:buAutoNum type="arabicPeriod"/>
            </a:pPr>
            <a:endParaRPr lang="en-IN" sz="1700" dirty="0"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92B2D-7FB1-08C5-597A-535D6C9AC10B}"/>
              </a:ext>
            </a:extLst>
          </p:cNvPr>
          <p:cNvSpPr txBox="1"/>
          <p:nvPr/>
        </p:nvSpPr>
        <p:spPr>
          <a:xfrm>
            <a:off x="3854456" y="499201"/>
            <a:ext cx="59373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200" b="1" dirty="0">
                <a:latin typeface="Trebuchet MS"/>
              </a:rPr>
              <a:t>Facebook</a:t>
            </a:r>
            <a:r>
              <a:rPr lang="en-IN" b="1" dirty="0">
                <a:latin typeface="Trebuchet MS"/>
              </a:rPr>
              <a:t> integration in Educare</a:t>
            </a:r>
            <a:r>
              <a:rPr lang="en-US" dirty="0">
                <a:latin typeface="Trebuchet MS"/>
              </a:rPr>
              <a:t>​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8AE8CCF-FF1A-4488-A2D4-461845FF7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ucare">
            <a:extLst>
              <a:ext uri="{FF2B5EF4-FFF2-40B4-BE49-F238E27FC236}">
                <a16:creationId xmlns:a16="http://schemas.microsoft.com/office/drawing/2014/main" id="{CF648A83-E0A3-4513-B991-9F78752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18"/>
            <a:ext cx="1637614" cy="137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A1931-898C-4F78-BFF2-8E266AB83375}"/>
              </a:ext>
            </a:extLst>
          </p:cNvPr>
          <p:cNvSpPr txBox="1"/>
          <p:nvPr/>
        </p:nvSpPr>
        <p:spPr>
          <a:xfrm>
            <a:off x="3719019" y="435657"/>
            <a:ext cx="7649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rebuchet MS" panose="020B0603020202020204" pitchFamily="34" charset="0"/>
              </a:rPr>
              <a:t>Facebook integration in Educare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B910B-E50F-460F-A59D-148C7487BEB6}"/>
              </a:ext>
            </a:extLst>
          </p:cNvPr>
          <p:cNvSpPr txBox="1"/>
          <p:nvPr/>
        </p:nvSpPr>
        <p:spPr>
          <a:xfrm>
            <a:off x="424980" y="1237303"/>
            <a:ext cx="71187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>
                <a:latin typeface="Trebuchet MS" panose="020B0603020202020204" pitchFamily="34" charset="0"/>
              </a:rPr>
              <a:t>We have used the Connect-Rest &amp; Post Method in Pega </a:t>
            </a:r>
            <a:br>
              <a:rPr lang="en-IN" sz="1700" dirty="0">
                <a:latin typeface="Trebuchet MS" panose="020B0603020202020204" pitchFamily="34" charset="0"/>
              </a:rPr>
            </a:br>
            <a:endParaRPr lang="en-IN" sz="1700" dirty="0">
              <a:latin typeface="Trebuchet MS" panose="020B0603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74A533-13D7-4F77-A06D-1FCFE401F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87" y="234573"/>
            <a:ext cx="871045" cy="8710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990A37-5F9E-4CFC-A4BC-D3AC1FD895D8}"/>
              </a:ext>
            </a:extLst>
          </p:cNvPr>
          <p:cNvSpPr/>
          <p:nvPr/>
        </p:nvSpPr>
        <p:spPr>
          <a:xfrm>
            <a:off x="518305" y="1642469"/>
            <a:ext cx="1147539" cy="90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rebuchet MS" panose="020B0603020202020204" pitchFamily="34" charset="0"/>
            </a:endParaRPr>
          </a:p>
        </p:txBody>
      </p:sp>
      <p:pic>
        <p:nvPicPr>
          <p:cNvPr id="15" name="Picture 14" descr="Educare">
            <a:extLst>
              <a:ext uri="{FF2B5EF4-FFF2-40B4-BE49-F238E27FC236}">
                <a16:creationId xmlns:a16="http://schemas.microsoft.com/office/drawing/2014/main" id="{E6C9E0BD-550E-4D20-9F62-C751A8E8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4" y="1793214"/>
            <a:ext cx="680439" cy="570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D439C-C7DA-4223-B50E-FB3B27DA3995}"/>
              </a:ext>
            </a:extLst>
          </p:cNvPr>
          <p:cNvSpPr txBox="1"/>
          <p:nvPr/>
        </p:nvSpPr>
        <p:spPr>
          <a:xfrm>
            <a:off x="454586" y="2542128"/>
            <a:ext cx="18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Connect-Rest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DA3D4-6C31-4C51-A1AB-ACCB132E9028}"/>
              </a:ext>
            </a:extLst>
          </p:cNvPr>
          <p:cNvSpPr txBox="1"/>
          <p:nvPr/>
        </p:nvSpPr>
        <p:spPr>
          <a:xfrm>
            <a:off x="454586" y="2920706"/>
            <a:ext cx="118707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Resource Path:</a:t>
            </a:r>
          </a:p>
          <a:p>
            <a:r>
              <a:rPr lang="en-IN" sz="1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hlinkClick r:id="rId4"/>
              </a:rPr>
              <a:t>https://graph.facebook.com/v15.0/107229112152247/feed</a:t>
            </a:r>
            <a:endParaRPr lang="en-IN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Parameters :</a:t>
            </a:r>
          </a:p>
          <a:p>
            <a:pPr algn="l"/>
            <a:r>
              <a:rPr lang="en-IN" sz="1600" b="1" dirty="0">
                <a:solidFill>
                  <a:srgbClr val="000000"/>
                </a:solidFill>
                <a:latin typeface="Trebuchet MS" panose="020B0603020202020204" pitchFamily="34" charset="0"/>
              </a:rPr>
              <a:t>Message</a:t>
            </a:r>
            <a:r>
              <a:rPr lang="en-IN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Example </a:t>
            </a:r>
          </a:p>
          <a:p>
            <a:pPr algn="l"/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Hi contributors an emergency contribution is needed towards: </a:t>
            </a:r>
          </a:p>
          <a:p>
            <a:pPr algn="l"/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State : Telangana,</a:t>
            </a:r>
          </a:p>
          <a:p>
            <a:pPr algn="l"/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District : </a:t>
            </a:r>
            <a:r>
              <a:rPr lang="en-US" sz="1600" b="0" i="0" dirty="0" err="1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Mehaboob</a:t>
            </a:r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Nagar,</a:t>
            </a:r>
          </a:p>
          <a:p>
            <a:pPr algn="l"/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Mandal : </a:t>
            </a:r>
            <a:r>
              <a:rPr lang="en-US" sz="1600" b="0" i="0" dirty="0" err="1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Rineth</a:t>
            </a:r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</a:t>
            </a:r>
          </a:p>
          <a:p>
            <a:pPr algn="l"/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Cluster : </a:t>
            </a:r>
            <a:r>
              <a:rPr lang="en-US" sz="1600" b="0" i="0" dirty="0" err="1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Zubel</a:t>
            </a:r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</a:t>
            </a:r>
          </a:p>
          <a:p>
            <a:pPr algn="l"/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School : </a:t>
            </a:r>
            <a:r>
              <a:rPr lang="en-US" sz="1600" b="0" i="0" dirty="0" err="1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Balak</a:t>
            </a:r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Mata Centre (</a:t>
            </a:r>
            <a:r>
              <a:rPr lang="en-US" sz="1600" b="0" i="0" dirty="0" err="1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Matia</a:t>
            </a:r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Mahal), 26, </a:t>
            </a:r>
            <a:r>
              <a:rPr lang="en-US" sz="1600" b="0" i="0" dirty="0" err="1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Matia</a:t>
            </a:r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Mahal</a:t>
            </a:r>
          </a:p>
          <a:p>
            <a:pPr algn="l"/>
            <a:r>
              <a:rPr lang="en-US" sz="1600" b="0" i="0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We hope that all contributors can look towards these emergency essential, You can contribute through our website link below mentioned</a:t>
            </a:r>
          </a:p>
          <a:p>
            <a:pPr algn="l"/>
            <a:r>
              <a:rPr lang="en-US" sz="1600" b="0" i="0" u="none" strike="noStrike" dirty="0">
                <a:solidFill>
                  <a:srgbClr val="05050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  <a:hlinkClick r:id="rId5"/>
              </a:rPr>
              <a:t>https://ljatdbh4.pegace.net/prweb/PRAuth/Educare-guest</a:t>
            </a:r>
            <a:endParaRPr lang="en-IN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Trebuchet MS" panose="020B0603020202020204" pitchFamily="34" charset="0"/>
              </a:rPr>
              <a:t>Access-Token:</a:t>
            </a:r>
            <a:r>
              <a:rPr lang="en-IN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EAAI7S0chCREBAC************************yvdsINPnrhxsPi2K500KWEQUR1KEZAKoZAZB9bvKqby4m0igd3TtYmp07Xr0ZD</a:t>
            </a:r>
          </a:p>
          <a:p>
            <a:endParaRPr lang="en-IN" sz="1600" dirty="0">
              <a:latin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627F95-B0E4-4691-98AC-4330ECE6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87" y="244098"/>
            <a:ext cx="871045" cy="8710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AAC1A5-5113-46E4-91BE-683C419E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88" y="1492579"/>
            <a:ext cx="871045" cy="871045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30B1807B-7A21-4AC4-BEDD-1DC10EAE6185}"/>
              </a:ext>
            </a:extLst>
          </p:cNvPr>
          <p:cNvSpPr/>
          <p:nvPr/>
        </p:nvSpPr>
        <p:spPr>
          <a:xfrm>
            <a:off x="6162675" y="3429000"/>
            <a:ext cx="619125" cy="1781175"/>
          </a:xfrm>
          <a:prstGeom prst="rightBrace">
            <a:avLst>
              <a:gd name="adj1" fmla="val 42179"/>
              <a:gd name="adj2" fmla="val 46791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rebuchet MS" panose="020B0603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4A47E8-D384-413A-B616-E3742251632C}"/>
              </a:ext>
            </a:extLst>
          </p:cNvPr>
          <p:cNvCxnSpPr>
            <a:cxnSpLocks/>
          </p:cNvCxnSpPr>
          <p:nvPr/>
        </p:nvCxnSpPr>
        <p:spPr>
          <a:xfrm flipH="1" flipV="1">
            <a:off x="7124698" y="2542128"/>
            <a:ext cx="2" cy="1696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BBA31-62D0-47C1-B8B2-EF2E75E92A81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6781800" y="4247871"/>
            <a:ext cx="342898" cy="14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4DB5CBA-234B-4F48-A61E-142766E01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836" y="2061883"/>
            <a:ext cx="3572374" cy="26530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B003AF7-8FF5-4BBB-B45C-7BFFAD965A0E}"/>
              </a:ext>
            </a:extLst>
          </p:cNvPr>
          <p:cNvSpPr txBox="1"/>
          <p:nvPr/>
        </p:nvSpPr>
        <p:spPr>
          <a:xfrm>
            <a:off x="7637092" y="1171239"/>
            <a:ext cx="447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rebuchet MS" panose="020B0603020202020204" pitchFamily="34" charset="0"/>
              </a:rPr>
              <a:t>Authenticated using access token 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rebuchet MS" panose="020B0603020202020204" pitchFamily="34" charset="0"/>
              </a:rPr>
              <a:t>And posted the message through post in   </a:t>
            </a:r>
            <a:r>
              <a:rPr lang="en-IN" sz="1600" dirty="0" err="1">
                <a:latin typeface="Trebuchet MS" panose="020B0603020202020204" pitchFamily="34" charset="0"/>
              </a:rPr>
              <a:t>facebook</a:t>
            </a:r>
            <a:r>
              <a:rPr lang="en-IN" sz="1600" dirty="0">
                <a:latin typeface="Trebuchet MS" panose="020B0603020202020204" pitchFamily="34" charset="0"/>
              </a:rPr>
              <a:t> page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D3435F5-6541-4B02-8050-58C55006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2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ucare">
            <a:extLst>
              <a:ext uri="{FF2B5EF4-FFF2-40B4-BE49-F238E27FC236}">
                <a16:creationId xmlns:a16="http://schemas.microsoft.com/office/drawing/2014/main" id="{CF648A83-E0A3-4513-B991-9F78752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068"/>
            <a:ext cx="1637614" cy="137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A1931-898C-4F78-BFF2-8E266AB83375}"/>
              </a:ext>
            </a:extLst>
          </p:cNvPr>
          <p:cNvSpPr txBox="1"/>
          <p:nvPr/>
        </p:nvSpPr>
        <p:spPr>
          <a:xfrm>
            <a:off x="3499670" y="427395"/>
            <a:ext cx="7649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>
                <a:latin typeface="Trebuchet MS" panose="020B0603020202020204" pitchFamily="34" charset="0"/>
              </a:rPr>
              <a:t>Facebook Page plugin in Educare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74A533-13D7-4F77-A06D-1FCFE401F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87" y="289409"/>
            <a:ext cx="871045" cy="87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FC23B-A18E-4954-BB9D-E410BEEA161F}"/>
              </a:ext>
            </a:extLst>
          </p:cNvPr>
          <p:cNvSpPr txBox="1"/>
          <p:nvPr/>
        </p:nvSpPr>
        <p:spPr>
          <a:xfrm>
            <a:off x="619125" y="1781175"/>
            <a:ext cx="1122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>
                <a:latin typeface="Trebuchet MS" panose="020B0603020202020204" pitchFamily="34" charset="0"/>
              </a:rPr>
              <a:t>1.We have embed the </a:t>
            </a:r>
            <a:r>
              <a:rPr lang="en-IN" err="1">
                <a:latin typeface="Trebuchet MS" panose="020B0603020202020204" pitchFamily="34" charset="0"/>
              </a:rPr>
              <a:t>facebook</a:t>
            </a:r>
            <a:r>
              <a:rPr lang="en-IN">
                <a:latin typeface="Trebuchet MS" panose="020B0603020202020204" pitchFamily="34" charset="0"/>
              </a:rPr>
              <a:t> page plugin in </a:t>
            </a:r>
            <a:r>
              <a:rPr lang="en-IN" err="1">
                <a:latin typeface="Trebuchet MS" panose="020B0603020202020204" pitchFamily="34" charset="0"/>
              </a:rPr>
              <a:t>pega</a:t>
            </a:r>
            <a:r>
              <a:rPr lang="en-IN">
                <a:latin typeface="Trebuchet MS" panose="020B0603020202020204" pitchFamily="34" charset="0"/>
              </a:rPr>
              <a:t>, so it will be used to promote the educare website and to get the better social media reach through the globe.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Trebuchet MS" panose="020B0603020202020204" pitchFamily="34" charset="0"/>
              </a:rPr>
              <a:t>It can be used to see the emergency essentials and can be used to share the posts.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Trebuchet MS" panose="020B0603020202020204" pitchFamily="34" charset="0"/>
              </a:rPr>
              <a:t>Facebook provides the Plugin code so we have used it in our educare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Trebuchet MS" panose="020B0603020202020204" pitchFamily="34" charset="0"/>
              </a:rPr>
              <a:t>We have used </a:t>
            </a:r>
            <a:r>
              <a:rPr lang="en-IN" err="1">
                <a:latin typeface="Trebuchet MS" panose="020B0603020202020204" pitchFamily="34" charset="0"/>
              </a:rPr>
              <a:t>iframe</a:t>
            </a:r>
            <a:r>
              <a:rPr lang="en-IN">
                <a:latin typeface="Trebuchet MS" panose="020B0603020202020204" pitchFamily="34" charset="0"/>
              </a:rPr>
              <a:t> code in section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5711EB-36F6-414F-A9B6-0FB8E5931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3432373"/>
            <a:ext cx="5378023" cy="24860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9A15E7-A4C4-4BB5-892E-A882408911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" b="1"/>
          <a:stretch/>
        </p:blipFill>
        <p:spPr>
          <a:xfrm>
            <a:off x="6410960" y="3429000"/>
            <a:ext cx="5242560" cy="248939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720C519-4C39-4555-8B25-04E40F29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9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B119-F818-1C88-7BE9-8E8F7024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187" y="26196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6A84"/>
                </a:solidFill>
                <a:cs typeface="Calibri Light"/>
              </a:rPr>
              <a:t>Google SSO In Educare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9CBDFE-2427-4112-99B8-859524D1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5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ucare">
            <a:extLst>
              <a:ext uri="{FF2B5EF4-FFF2-40B4-BE49-F238E27FC236}">
                <a16:creationId xmlns:a16="http://schemas.microsoft.com/office/drawing/2014/main" id="{CF648A83-E0A3-4513-B991-9F78752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068"/>
            <a:ext cx="1637614" cy="137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A1931-898C-4F78-BFF2-8E266AB83375}"/>
              </a:ext>
            </a:extLst>
          </p:cNvPr>
          <p:cNvSpPr txBox="1"/>
          <p:nvPr/>
        </p:nvSpPr>
        <p:spPr>
          <a:xfrm>
            <a:off x="3499670" y="427395"/>
            <a:ext cx="764949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200" b="1">
                <a:latin typeface="Trebuchet MS"/>
              </a:rPr>
              <a:t>Creating credentials in Google API Console</a:t>
            </a:r>
            <a:endParaRPr lang="en-IN" sz="2200" b="1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FC23B-A18E-4954-BB9D-E410BEEA161F}"/>
              </a:ext>
            </a:extLst>
          </p:cNvPr>
          <p:cNvSpPr txBox="1"/>
          <p:nvPr/>
        </p:nvSpPr>
        <p:spPr>
          <a:xfrm>
            <a:off x="619125" y="1815073"/>
            <a:ext cx="1122997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IN">
                <a:latin typeface="Trebuchet MS"/>
              </a:rPr>
              <a:t>Initially we have to create a project in the Google API console</a:t>
            </a:r>
          </a:p>
          <a:p>
            <a:pPr marL="342900" indent="-342900">
              <a:buAutoNum type="arabicPeriod"/>
            </a:pPr>
            <a:r>
              <a:rPr lang="en-IN">
                <a:latin typeface="Trebuchet MS"/>
              </a:rPr>
              <a:t>Mention the developers and the organization</a:t>
            </a:r>
          </a:p>
          <a:p>
            <a:pPr marL="342900" indent="-342900">
              <a:buAutoNum type="arabicPeriod"/>
            </a:pPr>
            <a:r>
              <a:rPr lang="en-IN">
                <a:latin typeface="Trebuchet MS"/>
              </a:rPr>
              <a:t>Then create credentials and the URL that is generated by </a:t>
            </a:r>
            <a:r>
              <a:rPr lang="en-IN" err="1">
                <a:latin typeface="Trebuchet MS"/>
              </a:rPr>
              <a:t>pega</a:t>
            </a:r>
            <a:r>
              <a:rPr lang="en-IN">
                <a:latin typeface="Trebuchet MS"/>
              </a:rPr>
              <a:t> should be attached to it</a:t>
            </a:r>
          </a:p>
          <a:p>
            <a:pPr marL="342900" indent="-342900">
              <a:buAutoNum type="arabicPeriod"/>
            </a:pPr>
            <a:r>
              <a:rPr lang="en-IN">
                <a:latin typeface="Trebuchet MS"/>
              </a:rPr>
              <a:t>Client Id and client secret will be generated for reference.</a:t>
            </a:r>
            <a:endParaRPr lang="en-IN"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EC7F-8B56-4CBF-BD11-D799DDA8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65" y="366355"/>
            <a:ext cx="776645" cy="776645"/>
          </a:xfrm>
          <a:prstGeom prst="rect">
            <a:avLst/>
          </a:prstGeom>
        </p:spPr>
      </p:pic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F14B6-57A9-A1C9-8A25-A63137726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89" y="3744268"/>
            <a:ext cx="5791200" cy="2756059"/>
          </a:xfrm>
          <a:prstGeom prst="rect">
            <a:avLst/>
          </a:prstGeom>
        </p:spPr>
      </p:pic>
      <p:pic>
        <p:nvPicPr>
          <p:cNvPr id="4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C160B9-9D98-BBB8-CDDA-3DE5BF3C1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382" y="3744269"/>
            <a:ext cx="5547274" cy="26814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7FC4801-8694-4B64-9460-EE3C2BE6B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6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ucare">
            <a:extLst>
              <a:ext uri="{FF2B5EF4-FFF2-40B4-BE49-F238E27FC236}">
                <a16:creationId xmlns:a16="http://schemas.microsoft.com/office/drawing/2014/main" id="{CF648A83-E0A3-4513-B991-9F78752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068"/>
            <a:ext cx="1637614" cy="137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A1931-898C-4F78-BFF2-8E266AB83375}"/>
              </a:ext>
            </a:extLst>
          </p:cNvPr>
          <p:cNvSpPr txBox="1"/>
          <p:nvPr/>
        </p:nvSpPr>
        <p:spPr>
          <a:xfrm>
            <a:off x="2849430" y="439953"/>
            <a:ext cx="764949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200" b="1" dirty="0">
                <a:latin typeface="Trebuchet MS"/>
              </a:rPr>
              <a:t>Creating OAuth consent screen in Google API Console</a:t>
            </a:r>
            <a:endParaRPr lang="en-IN" sz="2200" b="1" dirty="0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FC23B-A18E-4954-BB9D-E410BEEA161F}"/>
              </a:ext>
            </a:extLst>
          </p:cNvPr>
          <p:cNvSpPr txBox="1"/>
          <p:nvPr/>
        </p:nvSpPr>
        <p:spPr>
          <a:xfrm>
            <a:off x="619125" y="1781175"/>
            <a:ext cx="1122997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rebuchet MS"/>
              </a:rPr>
              <a:t>After creating credentials were created. </a:t>
            </a:r>
          </a:p>
          <a:p>
            <a:pPr marL="342900" indent="-342900">
              <a:buAutoNum type="arabicPeriod"/>
            </a:pPr>
            <a:r>
              <a:rPr lang="en-IN" dirty="0">
                <a:latin typeface="Trebuchet MS"/>
              </a:rPr>
              <a:t>Create OAuth consent screen where we have to specify all the things regarding our application.</a:t>
            </a:r>
          </a:p>
          <a:p>
            <a:pPr marL="342900" indent="-342900">
              <a:buAutoNum type="arabicPeriod"/>
            </a:pPr>
            <a:r>
              <a:rPr lang="en-IN" dirty="0">
                <a:latin typeface="Trebuchet MS"/>
              </a:rPr>
              <a:t>After the consent screen is created publish the respective app.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9B056-3659-485B-8663-047B6C84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65" y="366355"/>
            <a:ext cx="776645" cy="776645"/>
          </a:xfrm>
          <a:prstGeom prst="rect">
            <a:avLst/>
          </a:prstGeom>
        </p:spPr>
      </p:pic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886173-8367-A59B-3DF6-557EF5157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70" y="3086362"/>
            <a:ext cx="5506998" cy="2387651"/>
          </a:xfrm>
          <a:prstGeom prst="rect">
            <a:avLst/>
          </a:prstGeom>
        </p:spPr>
      </p:pic>
      <p:pic>
        <p:nvPicPr>
          <p:cNvPr id="4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5DBE15-85C3-9E3E-DCB3-EF90E9AD3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3" y="3086363"/>
            <a:ext cx="5574507" cy="238765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DCAD338-A440-4839-AFA4-9D934E8C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6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ucare">
            <a:extLst>
              <a:ext uri="{FF2B5EF4-FFF2-40B4-BE49-F238E27FC236}">
                <a16:creationId xmlns:a16="http://schemas.microsoft.com/office/drawing/2014/main" id="{CF648A83-E0A3-4513-B991-9F78752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068"/>
            <a:ext cx="1637614" cy="137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A1931-898C-4F78-BFF2-8E266AB83375}"/>
              </a:ext>
            </a:extLst>
          </p:cNvPr>
          <p:cNvSpPr txBox="1"/>
          <p:nvPr/>
        </p:nvSpPr>
        <p:spPr>
          <a:xfrm>
            <a:off x="3499670" y="408345"/>
            <a:ext cx="764949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200" b="1">
                <a:latin typeface="Trebuchet MS"/>
              </a:rPr>
              <a:t>Integrating Google API Console with </a:t>
            </a:r>
            <a:r>
              <a:rPr lang="en-IN" sz="2200" b="1" err="1">
                <a:latin typeface="Trebuchet MS"/>
              </a:rPr>
              <a:t>Educare</a:t>
            </a:r>
            <a:endParaRPr lang="en-IN" sz="2200" b="1" err="1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FC23B-A18E-4954-BB9D-E410BEEA161F}"/>
              </a:ext>
            </a:extLst>
          </p:cNvPr>
          <p:cNvSpPr txBox="1"/>
          <p:nvPr/>
        </p:nvSpPr>
        <p:spPr>
          <a:xfrm>
            <a:off x="619125" y="1781175"/>
            <a:ext cx="1122997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rebuchet MS"/>
              </a:rPr>
              <a:t>Go to app studio there go to user and then authentication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Trebuchet MS"/>
              </a:rPr>
              <a:t>In the authentication create a new one for google </a:t>
            </a:r>
            <a:endParaRPr lang="en-IN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Trebuchet MS"/>
              </a:rPr>
              <a:t>Then given the client ID and client secrete.</a:t>
            </a:r>
            <a:endParaRPr lang="en-IN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Trebuchet MS"/>
              </a:rPr>
              <a:t>Name the </a:t>
            </a:r>
            <a:r>
              <a:rPr lang="en-IN" dirty="0" err="1">
                <a:latin typeface="Trebuchet MS"/>
              </a:rPr>
              <a:t>sso</a:t>
            </a:r>
            <a:r>
              <a:rPr lang="en-IN" dirty="0">
                <a:latin typeface="Trebuchet MS"/>
              </a:rPr>
              <a:t> and the link generated should be added to the credentials</a:t>
            </a:r>
            <a:endParaRPr lang="en-IN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9B056-3659-485B-8663-047B6C84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65" y="366355"/>
            <a:ext cx="776645" cy="776645"/>
          </a:xfrm>
          <a:prstGeom prst="rect">
            <a:avLst/>
          </a:prstGeom>
        </p:spPr>
      </p:pic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4384FF-7777-1633-6C0B-E28D950B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332" y="3574598"/>
            <a:ext cx="5492600" cy="2547255"/>
          </a:xfrm>
          <a:prstGeom prst="rect">
            <a:avLst/>
          </a:prstGeom>
        </p:spPr>
      </p:pic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62A55B-97FC-172B-B990-C5B99D1C5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68" y="3574598"/>
            <a:ext cx="5371302" cy="264522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94C032B-1D5C-45B3-A977-06759E10A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83" y="258149"/>
            <a:ext cx="1880477" cy="3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757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Trebuchet MS</vt:lpstr>
      <vt:lpstr>Office Theme</vt:lpstr>
      <vt:lpstr>PowerPoint Presentation</vt:lpstr>
      <vt:lpstr>Facebook Integration In Educare</vt:lpstr>
      <vt:lpstr>PowerPoint Presentation</vt:lpstr>
      <vt:lpstr>PowerPoint Presentation</vt:lpstr>
      <vt:lpstr>PowerPoint Presentation</vt:lpstr>
      <vt:lpstr>Google SSO In Educare</vt:lpstr>
      <vt:lpstr>PowerPoint Presentation</vt:lpstr>
      <vt:lpstr>PowerPoint Presentation</vt:lpstr>
      <vt:lpstr>PowerPoint Presentation</vt:lpstr>
      <vt:lpstr>Razor pay integration in Pega </vt:lpstr>
      <vt:lpstr>PowerPoint Presentation</vt:lpstr>
      <vt:lpstr>PowerPoint Presentation</vt:lpstr>
      <vt:lpstr>Anonymous Authentication in Pega </vt:lpstr>
      <vt:lpstr>PowerPoint Presentation</vt:lpstr>
      <vt:lpstr>PowerPoint Presentation</vt:lpstr>
      <vt:lpstr>PowerPoint Presentation</vt:lpstr>
    </vt:vector>
  </TitlesOfParts>
  <Company>Omnicom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Venkateswara Reddy Guruguluri (Areteans)</dc:creator>
  <cp:lastModifiedBy>Venkateswara Reddy Guruguluri (Areteans)</cp:lastModifiedBy>
  <cp:revision>1</cp:revision>
  <dcterms:created xsi:type="dcterms:W3CDTF">2022-10-03T10:34:22Z</dcterms:created>
  <dcterms:modified xsi:type="dcterms:W3CDTF">2022-10-07T11:37:44Z</dcterms:modified>
</cp:coreProperties>
</file>