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838200"/>
            <a:ext cx="670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/>
                </a:solidFill>
              </a:rPr>
              <a:t>ANOVA TESTING  - ANALYSIS OF VARIABLE</a:t>
            </a:r>
            <a:endParaRPr lang="en-US" sz="4400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26670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ONE WAY </a:t>
            </a:r>
            <a:r>
              <a:rPr lang="en-US" sz="2400" b="1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 spc="3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THERE ARE THREE OR MORE GROUPS WITHOUT REPEATED VALUES, WE WILL DO ANOVA TESTING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 spc="3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1953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EX:-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 TEST THE SIGNIFICANCE OF THE VARIATION 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 THE RETAIL PRICES OF A COMMODITY IN 3 CITIES, FOUR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SHOPS WERE CHOOSEN AT RANDOM IN EACH CITY AND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PRICES OBSERVED IN RUPEES WERE FOUND AS FOLLOWS</a:t>
            </a:r>
            <a:endParaRPr lang="en-US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5181600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TO THE DATA INDICATE THAT THE PRICES IN 3 CITIES ARE SIGNIFICANTLY OR NOT AT 5%</a:t>
            </a:r>
            <a:endParaRPr lang="en-US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743200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        SHOPS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BOMBAY(x1)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DELHI</a:t>
                      </a:r>
                    </a:p>
                    <a:p>
                      <a:pPr algn="ctr"/>
                      <a:r>
                        <a:rPr lang="en-US" dirty="0" smtClean="0"/>
                        <a:t>(x2)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 (x3)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457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Null Hypothesis(H</a:t>
            </a:r>
            <a:r>
              <a:rPr lang="en-US" sz="28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) =It says that There is no significant difference between the prices in 3 cities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Alternative Hypothesis(H</a:t>
            </a:r>
            <a:r>
              <a:rPr lang="en-US" sz="3200" b="1" baseline="-25000" dirty="0" smtClean="0">
                <a:solidFill>
                  <a:srgbClr val="7030A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) =It says that There is no significant difference between the prices in 3 cities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2286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Level of Significance(</a:t>
            </a:r>
            <a:r>
              <a:rPr lang="en-US" sz="2800" b="1" dirty="0" smtClean="0">
                <a:solidFill>
                  <a:srgbClr val="7030A0"/>
                </a:solidFill>
                <a:latin typeface="Symbol" pitchFamily="18" charset="2"/>
              </a:rPr>
              <a:t>a)</a:t>
            </a:r>
            <a:r>
              <a:rPr lang="en-US" sz="2800" b="1" dirty="0" smtClean="0">
                <a:solidFill>
                  <a:srgbClr val="7030A0"/>
                </a:solidFill>
              </a:rPr>
              <a:t> = 5%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819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CALCULATIONS:-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429000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Grand Total (G) = Total of all Prices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G = 16+8+12+14+14+10+10+16+4+10+8+8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G=130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No. of Observations(n)=12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Correction Factor(CF) = (G)</a:t>
            </a:r>
            <a:r>
              <a:rPr lang="en-US" sz="3200" b="1" baseline="30000" dirty="0" smtClean="0">
                <a:solidFill>
                  <a:srgbClr val="7030A0"/>
                </a:solidFill>
              </a:rPr>
              <a:t>2</a:t>
            </a:r>
            <a:r>
              <a:rPr lang="en-US" sz="2800" b="1" dirty="0" smtClean="0">
                <a:solidFill>
                  <a:srgbClr val="7030A0"/>
                </a:solidFill>
              </a:rPr>
              <a:t>/n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CF= (130)</a:t>
            </a:r>
            <a:r>
              <a:rPr lang="en-US" sz="3200" b="1" baseline="30000" dirty="0" smtClean="0">
                <a:solidFill>
                  <a:srgbClr val="7030A0"/>
                </a:solidFill>
              </a:rPr>
              <a:t>2</a:t>
            </a:r>
            <a:r>
              <a:rPr lang="en-US" sz="2800" b="1" dirty="0" smtClean="0">
                <a:solidFill>
                  <a:srgbClr val="7030A0"/>
                </a:solidFill>
              </a:rPr>
              <a:t>/12=16900/12=1408.33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CF=1408.33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228600"/>
            <a:ext cx="7620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Sum of Square of  Total (SST) =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(16)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+(8)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+(12)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+(14)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+(14)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+(10)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+(10)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+(16)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+(4)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+(10)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+(8)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+(8)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- CV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SST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1556-1408.3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SST=147.7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7391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Sum of Square of  Cities(SSC) = </a:t>
            </a:r>
            <a:r>
              <a:rPr lang="en-US" sz="2400" b="1" dirty="0" smtClean="0">
                <a:solidFill>
                  <a:srgbClr val="7030A0"/>
                </a:solidFill>
                <a:latin typeface="Symbol" pitchFamily="18" charset="2"/>
                <a:cs typeface="Times New Roman" pitchFamily="18" charset="0"/>
              </a:rPr>
              <a:t>[e(</a:t>
            </a:r>
            <a:r>
              <a:rPr lang="en-US" sz="1600" b="1" dirty="0" smtClean="0">
                <a:solidFill>
                  <a:srgbClr val="7030A0"/>
                </a:solidFill>
                <a:latin typeface="Symbol" pitchFamily="18" charset="2"/>
                <a:cs typeface="Times New Roman" pitchFamily="18" charset="0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x1)</a:t>
            </a:r>
            <a:r>
              <a:rPr lang="en-US" sz="1600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/n1+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(x2)</a:t>
            </a:r>
            <a:r>
              <a:rPr lang="en-US" sz="1600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/n2+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(x3)</a:t>
            </a:r>
            <a:r>
              <a:rPr lang="en-US" sz="1600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/n3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 CV</a:t>
            </a:r>
            <a:r>
              <a:rPr lang="en-US" sz="1600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SSC =[(50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/4+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(50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/4+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(30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/4]-1408.3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SSC=[2500/4+2500/4+900/4]-1408.3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SSC=(625+625+225)-1408.3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SSC=1475-1408.3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SSC=66.7</a:t>
            </a: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9624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Sum of Square of  Errors(SSE) = SST-SSC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SSE=147.7-66.7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SSE=81</a:t>
            </a: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4953000"/>
            <a:ext cx="8305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Degree of Freedom for Total = n-1 = 12-1 =11</a:t>
            </a:r>
          </a:p>
          <a:p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Degree of Freedom for Cities = n-1=3-1=2</a:t>
            </a:r>
          </a:p>
          <a:p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Degree of Freedom for Errors = Degree of Freedom for Total –</a:t>
            </a:r>
          </a:p>
          <a:p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Degree of Freedom for Cities = 11-2 =9</a:t>
            </a:r>
          </a:p>
          <a:p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Degree of Freedom for Errors = 9</a:t>
            </a:r>
          </a:p>
          <a:p>
            <a:endParaRPr lang="en-US" sz="2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ANOVA TABLE (OR) ANALYSIS</a:t>
            </a:r>
            <a:endParaRPr lang="en-US" sz="20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762000"/>
          <a:ext cx="86106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DEGREE</a:t>
                      </a:r>
                      <a:r>
                        <a:rPr lang="en-US" baseline="0" dirty="0" smtClean="0"/>
                        <a:t> OF</a:t>
                      </a:r>
                    </a:p>
                    <a:p>
                      <a:pPr algn="ctr"/>
                      <a:r>
                        <a:rPr lang="en-US" baseline="0" dirty="0" smtClean="0"/>
                        <a:t>FREEDOM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 OF </a:t>
                      </a:r>
                    </a:p>
                    <a:p>
                      <a:pPr algn="ctr"/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SUM OF SQUARES (SUM OF SQUARE/DEGREE OF FREEDOM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66.7/2=33.35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81/9=9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147.7/11=13.43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33528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F= Mean sum of Square of Cities/Mean sum of Square of Errors</a:t>
            </a:r>
          </a:p>
          <a:p>
            <a:r>
              <a:rPr lang="en-US" sz="2000" b="1" dirty="0" smtClean="0"/>
              <a:t>F=33.35/9 = 3.70</a:t>
            </a:r>
          </a:p>
          <a:p>
            <a:r>
              <a:rPr lang="en-US" sz="2000" b="1" dirty="0" smtClean="0"/>
              <a:t>F(Calculate Value) = 3.70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Level of Significance(</a:t>
            </a:r>
            <a:r>
              <a:rPr lang="en-US" sz="2000" b="1" dirty="0" smtClean="0">
                <a:solidFill>
                  <a:srgbClr val="7030A0"/>
                </a:solidFill>
                <a:latin typeface="Symbol" pitchFamily="18" charset="2"/>
              </a:rPr>
              <a:t>a)</a:t>
            </a:r>
            <a:r>
              <a:rPr lang="en-US" sz="2000" b="1" dirty="0" smtClean="0">
                <a:solidFill>
                  <a:srgbClr val="7030A0"/>
                </a:solidFill>
              </a:rPr>
              <a:t> = 5%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We can choose two Degree of Freedom Values V1 and V2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Here V1= DOF of Cities &amp; V2 = DOF of Errors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V1= 2 &amp; V2=9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pPr algn="ctr"/>
            <a:endParaRPr lang="en-US" sz="2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Find the Critical Values for an ANOVA Hypothesis Using the F-Table -  dumm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"/>
            <a:ext cx="6858000" cy="2895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62000" y="3352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F value from F-table Value = 4.26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Compare F – Calculate Value and F-table Value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3.70&lt;4.26</a:t>
            </a:r>
          </a:p>
          <a:p>
            <a:pPr algn="ctr"/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Conclusion </a:t>
            </a:r>
            <a:r>
              <a:rPr lang="en-US" sz="2000" b="1" dirty="0" smtClean="0">
                <a:solidFill>
                  <a:srgbClr val="002060"/>
                </a:solidFill>
              </a:rPr>
              <a:t>– Calculate Value is less than table value then we accept null hypothesis as 5% level of significance and we conclude that there is no significant difference between the prices in 3 cities.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</TotalTime>
  <Words>481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hp</dc:creator>
  <cp:lastModifiedBy>my hp</cp:lastModifiedBy>
  <cp:revision>42</cp:revision>
  <dcterms:created xsi:type="dcterms:W3CDTF">2006-08-16T00:00:00Z</dcterms:created>
  <dcterms:modified xsi:type="dcterms:W3CDTF">2022-06-10T12:30:50Z</dcterms:modified>
</cp:coreProperties>
</file>