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8382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/>
                </a:solidFill>
              </a:rPr>
              <a:t>FIVE NUMBERS SUMMARY</a:t>
            </a:r>
            <a:endParaRPr lang="en-US" sz="4400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2667000"/>
            <a:ext cx="7543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 FIVE NUMBERS SUMMARY CONSISTS OF</a:t>
            </a:r>
          </a:p>
          <a:p>
            <a:pPr marL="342900" indent="-342900">
              <a:buFontTx/>
              <a:buAutoNum type="arabicPeriod"/>
            </a:pPr>
            <a:r>
              <a:rPr lang="en-US" sz="2400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VALUE IN THE DATASET</a:t>
            </a:r>
          </a:p>
          <a:p>
            <a:pPr marL="342900" indent="-342900">
              <a:buAutoNum type="arabicPeriod"/>
            </a:pPr>
            <a:r>
              <a:rPr lang="en-US" sz="2400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Q1 (FIRST QUARTILE)</a:t>
            </a:r>
          </a:p>
          <a:p>
            <a:pPr marL="342900" indent="-342900">
              <a:buAutoNum type="arabicPeriod"/>
            </a:pPr>
            <a:r>
              <a:rPr lang="en-US" sz="2400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(Q2 – SECOND QUARTILE)</a:t>
            </a:r>
          </a:p>
          <a:p>
            <a:pPr marL="342900" indent="-342900">
              <a:buAutoNum type="arabicPeriod"/>
            </a:pPr>
            <a:r>
              <a:rPr lang="en-US" sz="2400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Q3 (THIRD QUARTILE</a:t>
            </a:r>
          </a:p>
          <a:p>
            <a:pPr marL="342900" indent="-342900">
              <a:buAutoNum type="arabicPeriod"/>
            </a:pPr>
            <a:r>
              <a:rPr lang="en-US" sz="2400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VALUE IN THE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04800"/>
            <a:ext cx="601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DATASET = {2,3,4,5,6,6,8,9,12,15,26,28}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3716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TO FIND THE FIRST QUARTILE VALUE(Q1) IN THE DATASET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Q1(VALUE OF 25%)  = 25/100(12+1)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4572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Q1 = 13/4 = 3.25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04800"/>
            <a:ext cx="601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DATASET = {2,3,4,5,6,6,8,9,12,15,26,28}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3716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TO FIND THE THIRD QUARTILE VALUE(Q1) IN THE DATASET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Q3(VALUE OF 75%)  = 75/100(12+1)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3810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Q3 = 39/4 = 9.75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724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IQR OR Q2 = Q3-Q1 = 9.75-3.25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864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IQR OR Q2 = 6.5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04800"/>
            <a:ext cx="601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DATASET = {2,3,4,5,6,6,8,9,12,15,26,28}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3716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TO FIND THE LOWER FENCE (LOF) IN THE DATASET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LOF = Q1-1.5(IQR)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572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LOF = 3.25-9.75 = -6.50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3810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LOF =  3.25-1.5(6.5)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04800"/>
            <a:ext cx="601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DATASET = {2,3,4,5,6,6,8,9,12,15,26,28}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3716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TO FIND THE UPPER FENCE (LOF) IN THE DATASET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UOF = Q3+1.5(IQR)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572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LOF = 9.75+9.75 = 19.5                                                                                                                      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3810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LOF =  9.75+1.5(6.5)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1143000"/>
            <a:ext cx="7802064" cy="4477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hp</dc:creator>
  <cp:lastModifiedBy>my hp</cp:lastModifiedBy>
  <cp:revision>23</cp:revision>
  <dcterms:created xsi:type="dcterms:W3CDTF">2006-08-16T00:00:00Z</dcterms:created>
  <dcterms:modified xsi:type="dcterms:W3CDTF">2022-06-09T08:51:51Z</dcterms:modified>
</cp:coreProperties>
</file>