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5" r:id="rId6"/>
    <p:sldId id="267" r:id="rId7"/>
    <p:sldId id="266" r:id="rId8"/>
    <p:sldId id="268" r:id="rId9"/>
    <p:sldId id="263" r:id="rId10"/>
    <p:sldId id="271" r:id="rId11"/>
    <p:sldId id="272" r:id="rId12"/>
    <p:sldId id="275" r:id="rId13"/>
    <p:sldId id="274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1E27D-AC17-4C8E-8B3F-A934B27E607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E184F4-4D61-4585-AF18-3A74C115C927}">
      <dgm:prSet phldrT="[Text]"/>
      <dgm:spPr/>
      <dgm:t>
        <a:bodyPr/>
        <a:lstStyle/>
        <a:p>
          <a:r>
            <a:rPr lang="en-US" dirty="0"/>
            <a:t>Screen size</a:t>
          </a:r>
        </a:p>
      </dgm:t>
    </dgm:pt>
    <dgm:pt modelId="{0D24451C-75C1-4C0C-85DC-92759BC9ACA3}" type="parTrans" cxnId="{4FDA5025-E994-4685-AEA5-F3351A216FA7}">
      <dgm:prSet/>
      <dgm:spPr/>
      <dgm:t>
        <a:bodyPr/>
        <a:lstStyle/>
        <a:p>
          <a:endParaRPr lang="en-US"/>
        </a:p>
      </dgm:t>
    </dgm:pt>
    <dgm:pt modelId="{1226FECE-6D41-4B76-A1DF-4C42D0753355}" type="sibTrans" cxnId="{4FDA5025-E994-4685-AEA5-F3351A216FA7}">
      <dgm:prSet/>
      <dgm:spPr/>
      <dgm:t>
        <a:bodyPr/>
        <a:lstStyle/>
        <a:p>
          <a:endParaRPr lang="en-US"/>
        </a:p>
      </dgm:t>
    </dgm:pt>
    <dgm:pt modelId="{3D63D37D-75D6-445E-BBF2-1A04AB333235}">
      <dgm:prSet phldrT="[Text]"/>
      <dgm:spPr/>
      <dgm:t>
        <a:bodyPr/>
        <a:lstStyle/>
        <a:p>
          <a:r>
            <a:rPr lang="en-US" dirty="0"/>
            <a:t>Column ‘screen size’ was created combining screen height and screen width</a:t>
          </a:r>
        </a:p>
      </dgm:t>
    </dgm:pt>
    <dgm:pt modelId="{4899A4A0-F295-42BF-BF8D-7E8E0A1FEACB}" type="parTrans" cxnId="{ECD6D2F5-A345-4BAC-A1CF-CA5C8A3F817C}">
      <dgm:prSet/>
      <dgm:spPr/>
      <dgm:t>
        <a:bodyPr/>
        <a:lstStyle/>
        <a:p>
          <a:endParaRPr lang="en-US"/>
        </a:p>
      </dgm:t>
    </dgm:pt>
    <dgm:pt modelId="{3FB3D3F8-ABF7-4CD0-B866-95E17C3B1A74}" type="sibTrans" cxnId="{ECD6D2F5-A345-4BAC-A1CF-CA5C8A3F817C}">
      <dgm:prSet/>
      <dgm:spPr/>
      <dgm:t>
        <a:bodyPr/>
        <a:lstStyle/>
        <a:p>
          <a:endParaRPr lang="en-US"/>
        </a:p>
      </dgm:t>
    </dgm:pt>
    <dgm:pt modelId="{C310093C-214C-40A3-BF71-8BCB72CA785F}">
      <dgm:prSet phldrT="[Text]"/>
      <dgm:spPr/>
      <dgm:t>
        <a:bodyPr/>
        <a:lstStyle/>
        <a:p>
          <a:r>
            <a:rPr lang="en-US" dirty="0"/>
            <a:t>PPI</a:t>
          </a:r>
        </a:p>
      </dgm:t>
    </dgm:pt>
    <dgm:pt modelId="{326CC686-C091-4442-AEDA-3A101D1BCE24}" type="parTrans" cxnId="{B4516D75-541A-45B5-8787-6973C2DD7E8A}">
      <dgm:prSet/>
      <dgm:spPr/>
      <dgm:t>
        <a:bodyPr/>
        <a:lstStyle/>
        <a:p>
          <a:endParaRPr lang="en-US"/>
        </a:p>
      </dgm:t>
    </dgm:pt>
    <dgm:pt modelId="{848C5703-B6FF-48FF-B996-F85AE6CA5DD1}" type="sibTrans" cxnId="{B4516D75-541A-45B5-8787-6973C2DD7E8A}">
      <dgm:prSet/>
      <dgm:spPr/>
      <dgm:t>
        <a:bodyPr/>
        <a:lstStyle/>
        <a:p>
          <a:endParaRPr lang="en-US"/>
        </a:p>
      </dgm:t>
    </dgm:pt>
    <dgm:pt modelId="{72D8D238-1776-494E-A1AC-AE7150076B84}">
      <dgm:prSet phldrT="[Text]"/>
      <dgm:spPr/>
      <dgm:t>
        <a:bodyPr/>
        <a:lstStyle/>
        <a:p>
          <a:r>
            <a:rPr lang="en-US" dirty="0"/>
            <a:t>Column ‘PPI’(Pixels Per Inch) was created combining pixel height and pixel width along with screen size </a:t>
          </a:r>
        </a:p>
      </dgm:t>
    </dgm:pt>
    <dgm:pt modelId="{A17A7AAD-BF50-45F8-B37B-54DD9190337C}" type="parTrans" cxnId="{42D017FF-9B28-444D-AB43-81A4F0B6C39D}">
      <dgm:prSet/>
      <dgm:spPr/>
      <dgm:t>
        <a:bodyPr/>
        <a:lstStyle/>
        <a:p>
          <a:endParaRPr lang="en-US"/>
        </a:p>
      </dgm:t>
    </dgm:pt>
    <dgm:pt modelId="{CD934561-7601-4CB1-A7B2-019A210E9B1C}" type="sibTrans" cxnId="{42D017FF-9B28-444D-AB43-81A4F0B6C39D}">
      <dgm:prSet/>
      <dgm:spPr/>
      <dgm:t>
        <a:bodyPr/>
        <a:lstStyle/>
        <a:p>
          <a:endParaRPr lang="en-US"/>
        </a:p>
      </dgm:t>
    </dgm:pt>
    <dgm:pt modelId="{EFD8D187-7CB2-45C2-854E-68C4D879B383}">
      <dgm:prSet phldrT="[Text]"/>
      <dgm:spPr/>
      <dgm:t>
        <a:bodyPr/>
        <a:lstStyle/>
        <a:p>
          <a:r>
            <a:rPr lang="en-US" dirty="0"/>
            <a:t>4G/3G</a:t>
          </a:r>
        </a:p>
      </dgm:t>
    </dgm:pt>
    <dgm:pt modelId="{40C14B12-BD17-4E4B-BF82-38497D3F6482}" type="parTrans" cxnId="{0408916F-1655-41FE-B28E-82A5224FB0F5}">
      <dgm:prSet/>
      <dgm:spPr/>
      <dgm:t>
        <a:bodyPr/>
        <a:lstStyle/>
        <a:p>
          <a:endParaRPr lang="en-US"/>
        </a:p>
      </dgm:t>
    </dgm:pt>
    <dgm:pt modelId="{597C629D-8FF1-438F-8832-81639E454D1B}" type="sibTrans" cxnId="{0408916F-1655-41FE-B28E-82A5224FB0F5}">
      <dgm:prSet/>
      <dgm:spPr/>
      <dgm:t>
        <a:bodyPr/>
        <a:lstStyle/>
        <a:p>
          <a:endParaRPr lang="en-US"/>
        </a:p>
      </dgm:t>
    </dgm:pt>
    <dgm:pt modelId="{8ED51020-7CF9-4A54-84CB-2D7B411A9E29}">
      <dgm:prSet phldrT="[Text]"/>
      <dgm:spPr/>
      <dgm:t>
        <a:bodyPr/>
        <a:lstStyle/>
        <a:p>
          <a:r>
            <a:rPr lang="en-US" dirty="0"/>
            <a:t>Columns 3G and 4G were combined to create column ‘4G/3G’</a:t>
          </a:r>
        </a:p>
      </dgm:t>
    </dgm:pt>
    <dgm:pt modelId="{444A009F-5B13-48DA-ADC1-6A3B422571EF}" type="parTrans" cxnId="{9A2F8F0B-F497-4D51-BDF0-952EF279CDD4}">
      <dgm:prSet/>
      <dgm:spPr/>
      <dgm:t>
        <a:bodyPr/>
        <a:lstStyle/>
        <a:p>
          <a:endParaRPr lang="en-US"/>
        </a:p>
      </dgm:t>
    </dgm:pt>
    <dgm:pt modelId="{E984E927-57DE-4F4F-B1A7-050217DF8480}" type="sibTrans" cxnId="{9A2F8F0B-F497-4D51-BDF0-952EF279CDD4}">
      <dgm:prSet/>
      <dgm:spPr/>
      <dgm:t>
        <a:bodyPr/>
        <a:lstStyle/>
        <a:p>
          <a:endParaRPr lang="en-US"/>
        </a:p>
      </dgm:t>
    </dgm:pt>
    <dgm:pt modelId="{C393950C-120C-4047-ADA7-D393303752B2}" type="pres">
      <dgm:prSet presAssocID="{77C1E27D-AC17-4C8E-8B3F-A934B27E607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D8E6403-406F-47BF-A376-350F38BC788E}" type="pres">
      <dgm:prSet presAssocID="{87E184F4-4D61-4585-AF18-3A74C115C927}" presName="linNode" presStyleCnt="0"/>
      <dgm:spPr/>
    </dgm:pt>
    <dgm:pt modelId="{B7BB6826-DD2C-44F6-87B5-0AC44419D3D1}" type="pres">
      <dgm:prSet presAssocID="{87E184F4-4D61-4585-AF18-3A74C115C92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11EEC9-734E-4EDE-BD8F-CC396B8D3DEE}" type="pres">
      <dgm:prSet presAssocID="{87E184F4-4D61-4585-AF18-3A74C115C92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363423-33C7-4CE7-941B-2CDA9AFEEFD3}" type="pres">
      <dgm:prSet presAssocID="{1226FECE-6D41-4B76-A1DF-4C42D0753355}" presName="sp" presStyleCnt="0"/>
      <dgm:spPr/>
    </dgm:pt>
    <dgm:pt modelId="{E42080C7-8B2D-4D8D-900F-A790151432DA}" type="pres">
      <dgm:prSet presAssocID="{C310093C-214C-40A3-BF71-8BCB72CA785F}" presName="linNode" presStyleCnt="0"/>
      <dgm:spPr/>
    </dgm:pt>
    <dgm:pt modelId="{9F31A623-B3C1-4536-A3DE-C3F209C4E79C}" type="pres">
      <dgm:prSet presAssocID="{C310093C-214C-40A3-BF71-8BCB72CA785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F505D-2324-47B8-AE48-CBA0A86C9441}" type="pres">
      <dgm:prSet presAssocID="{C310093C-214C-40A3-BF71-8BCB72CA785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14942F-FF13-493C-BF8B-04BDDE156206}" type="pres">
      <dgm:prSet presAssocID="{848C5703-B6FF-48FF-B996-F85AE6CA5DD1}" presName="sp" presStyleCnt="0"/>
      <dgm:spPr/>
    </dgm:pt>
    <dgm:pt modelId="{26F23941-60D9-47DC-9E60-794A753A75BE}" type="pres">
      <dgm:prSet presAssocID="{EFD8D187-7CB2-45C2-854E-68C4D879B383}" presName="linNode" presStyleCnt="0"/>
      <dgm:spPr/>
    </dgm:pt>
    <dgm:pt modelId="{54D5A9E5-1B0E-4982-B4AB-E7ED59B5D537}" type="pres">
      <dgm:prSet presAssocID="{EFD8D187-7CB2-45C2-854E-68C4D879B383}" presName="parentText" presStyleLbl="node1" presStyleIdx="2" presStyleCnt="3" custLinFactNeighborY="77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E46EC-AF65-4D18-BFC8-F24442289B7B}" type="pres">
      <dgm:prSet presAssocID="{EFD8D187-7CB2-45C2-854E-68C4D879B38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2E7533-173F-4412-93F3-044A43BBFD9D}" type="presOf" srcId="{C310093C-214C-40A3-BF71-8BCB72CA785F}" destId="{9F31A623-B3C1-4536-A3DE-C3F209C4E79C}" srcOrd="0" destOrd="0" presId="urn:microsoft.com/office/officeart/2005/8/layout/vList5"/>
    <dgm:cxn modelId="{83481F61-7CB3-456D-91BE-D87E9569A878}" type="presOf" srcId="{77C1E27D-AC17-4C8E-8B3F-A934B27E6070}" destId="{C393950C-120C-4047-ADA7-D393303752B2}" srcOrd="0" destOrd="0" presId="urn:microsoft.com/office/officeart/2005/8/layout/vList5"/>
    <dgm:cxn modelId="{DE3E8C8D-BD91-45C8-9B8D-707EE3AF4E0E}" type="presOf" srcId="{87E184F4-4D61-4585-AF18-3A74C115C927}" destId="{B7BB6826-DD2C-44F6-87B5-0AC44419D3D1}" srcOrd="0" destOrd="0" presId="urn:microsoft.com/office/officeart/2005/8/layout/vList5"/>
    <dgm:cxn modelId="{9A2F8F0B-F497-4D51-BDF0-952EF279CDD4}" srcId="{EFD8D187-7CB2-45C2-854E-68C4D879B383}" destId="{8ED51020-7CF9-4A54-84CB-2D7B411A9E29}" srcOrd="0" destOrd="0" parTransId="{444A009F-5B13-48DA-ADC1-6A3B422571EF}" sibTransId="{E984E927-57DE-4F4F-B1A7-050217DF8480}"/>
    <dgm:cxn modelId="{FDD48482-0815-4325-B213-52E1BBB484EF}" type="presOf" srcId="{72D8D238-1776-494E-A1AC-AE7150076B84}" destId="{036F505D-2324-47B8-AE48-CBA0A86C9441}" srcOrd="0" destOrd="0" presId="urn:microsoft.com/office/officeart/2005/8/layout/vList5"/>
    <dgm:cxn modelId="{46078FC5-A88D-4B7D-8B35-EE4F4AA1348C}" type="presOf" srcId="{8ED51020-7CF9-4A54-84CB-2D7B411A9E29}" destId="{37EE46EC-AF65-4D18-BFC8-F24442289B7B}" srcOrd="0" destOrd="0" presId="urn:microsoft.com/office/officeart/2005/8/layout/vList5"/>
    <dgm:cxn modelId="{B4516D75-541A-45B5-8787-6973C2DD7E8A}" srcId="{77C1E27D-AC17-4C8E-8B3F-A934B27E6070}" destId="{C310093C-214C-40A3-BF71-8BCB72CA785F}" srcOrd="1" destOrd="0" parTransId="{326CC686-C091-4442-AEDA-3A101D1BCE24}" sibTransId="{848C5703-B6FF-48FF-B996-F85AE6CA5DD1}"/>
    <dgm:cxn modelId="{4FDA5025-E994-4685-AEA5-F3351A216FA7}" srcId="{77C1E27D-AC17-4C8E-8B3F-A934B27E6070}" destId="{87E184F4-4D61-4585-AF18-3A74C115C927}" srcOrd="0" destOrd="0" parTransId="{0D24451C-75C1-4C0C-85DC-92759BC9ACA3}" sibTransId="{1226FECE-6D41-4B76-A1DF-4C42D0753355}"/>
    <dgm:cxn modelId="{0408916F-1655-41FE-B28E-82A5224FB0F5}" srcId="{77C1E27D-AC17-4C8E-8B3F-A934B27E6070}" destId="{EFD8D187-7CB2-45C2-854E-68C4D879B383}" srcOrd="2" destOrd="0" parTransId="{40C14B12-BD17-4E4B-BF82-38497D3F6482}" sibTransId="{597C629D-8FF1-438F-8832-81639E454D1B}"/>
    <dgm:cxn modelId="{D85A05D3-6815-4CCE-92B9-63031B1B75D2}" type="presOf" srcId="{EFD8D187-7CB2-45C2-854E-68C4D879B383}" destId="{54D5A9E5-1B0E-4982-B4AB-E7ED59B5D537}" srcOrd="0" destOrd="0" presId="urn:microsoft.com/office/officeart/2005/8/layout/vList5"/>
    <dgm:cxn modelId="{ECD6D2F5-A345-4BAC-A1CF-CA5C8A3F817C}" srcId="{87E184F4-4D61-4585-AF18-3A74C115C927}" destId="{3D63D37D-75D6-445E-BBF2-1A04AB333235}" srcOrd="0" destOrd="0" parTransId="{4899A4A0-F295-42BF-BF8D-7E8E0A1FEACB}" sibTransId="{3FB3D3F8-ABF7-4CD0-B866-95E17C3B1A74}"/>
    <dgm:cxn modelId="{42D017FF-9B28-444D-AB43-81A4F0B6C39D}" srcId="{C310093C-214C-40A3-BF71-8BCB72CA785F}" destId="{72D8D238-1776-494E-A1AC-AE7150076B84}" srcOrd="0" destOrd="0" parTransId="{A17A7AAD-BF50-45F8-B37B-54DD9190337C}" sibTransId="{CD934561-7601-4CB1-A7B2-019A210E9B1C}"/>
    <dgm:cxn modelId="{739BFB71-8E30-4A64-931E-7B09854EDC8D}" type="presOf" srcId="{3D63D37D-75D6-445E-BBF2-1A04AB333235}" destId="{3411EEC9-734E-4EDE-BD8F-CC396B8D3DEE}" srcOrd="0" destOrd="0" presId="urn:microsoft.com/office/officeart/2005/8/layout/vList5"/>
    <dgm:cxn modelId="{157E17C1-D946-4A2A-9A00-86FCECB8B058}" type="presParOf" srcId="{C393950C-120C-4047-ADA7-D393303752B2}" destId="{5D8E6403-406F-47BF-A376-350F38BC788E}" srcOrd="0" destOrd="0" presId="urn:microsoft.com/office/officeart/2005/8/layout/vList5"/>
    <dgm:cxn modelId="{0C07489D-B5E6-41DB-8B78-286FFF65009B}" type="presParOf" srcId="{5D8E6403-406F-47BF-A376-350F38BC788E}" destId="{B7BB6826-DD2C-44F6-87B5-0AC44419D3D1}" srcOrd="0" destOrd="0" presId="urn:microsoft.com/office/officeart/2005/8/layout/vList5"/>
    <dgm:cxn modelId="{99031275-E0D5-4AF0-9522-10B2394A1D9F}" type="presParOf" srcId="{5D8E6403-406F-47BF-A376-350F38BC788E}" destId="{3411EEC9-734E-4EDE-BD8F-CC396B8D3DEE}" srcOrd="1" destOrd="0" presId="urn:microsoft.com/office/officeart/2005/8/layout/vList5"/>
    <dgm:cxn modelId="{987006ED-0235-43E8-893D-7AB195AAC3D2}" type="presParOf" srcId="{C393950C-120C-4047-ADA7-D393303752B2}" destId="{CF363423-33C7-4CE7-941B-2CDA9AFEEFD3}" srcOrd="1" destOrd="0" presId="urn:microsoft.com/office/officeart/2005/8/layout/vList5"/>
    <dgm:cxn modelId="{093E289E-02B1-4F0C-A32A-51CC5720391E}" type="presParOf" srcId="{C393950C-120C-4047-ADA7-D393303752B2}" destId="{E42080C7-8B2D-4D8D-900F-A790151432DA}" srcOrd="2" destOrd="0" presId="urn:microsoft.com/office/officeart/2005/8/layout/vList5"/>
    <dgm:cxn modelId="{7E6A4399-EC55-46C7-BC7F-81D92789BB91}" type="presParOf" srcId="{E42080C7-8B2D-4D8D-900F-A790151432DA}" destId="{9F31A623-B3C1-4536-A3DE-C3F209C4E79C}" srcOrd="0" destOrd="0" presId="urn:microsoft.com/office/officeart/2005/8/layout/vList5"/>
    <dgm:cxn modelId="{D50F8A42-4969-4B07-8EF1-4D2A02ACA849}" type="presParOf" srcId="{E42080C7-8B2D-4D8D-900F-A790151432DA}" destId="{036F505D-2324-47B8-AE48-CBA0A86C9441}" srcOrd="1" destOrd="0" presId="urn:microsoft.com/office/officeart/2005/8/layout/vList5"/>
    <dgm:cxn modelId="{F04EADDD-9662-437F-8283-47FE107D7BBC}" type="presParOf" srcId="{C393950C-120C-4047-ADA7-D393303752B2}" destId="{2914942F-FF13-493C-BF8B-04BDDE156206}" srcOrd="3" destOrd="0" presId="urn:microsoft.com/office/officeart/2005/8/layout/vList5"/>
    <dgm:cxn modelId="{C921CCE3-7EDD-431D-A4AB-B956B6094FFD}" type="presParOf" srcId="{C393950C-120C-4047-ADA7-D393303752B2}" destId="{26F23941-60D9-47DC-9E60-794A753A75BE}" srcOrd="4" destOrd="0" presId="urn:microsoft.com/office/officeart/2005/8/layout/vList5"/>
    <dgm:cxn modelId="{4310EB0B-030A-4515-848C-A249DA03D02C}" type="presParOf" srcId="{26F23941-60D9-47DC-9E60-794A753A75BE}" destId="{54D5A9E5-1B0E-4982-B4AB-E7ED59B5D537}" srcOrd="0" destOrd="0" presId="urn:microsoft.com/office/officeart/2005/8/layout/vList5"/>
    <dgm:cxn modelId="{C9CA06A0-FBBD-45B1-AAED-4DC446E59334}" type="presParOf" srcId="{26F23941-60D9-47DC-9E60-794A753A75BE}" destId="{37EE46EC-AF65-4D18-BFC8-F24442289B7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0364A-5714-413D-BFB8-224D0A5FC812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83124E-39F9-4ABB-B90A-0EF18822C169}">
      <dgm:prSet phldrT="[Text]" custT="1"/>
      <dgm:spPr/>
      <dgm:t>
        <a:bodyPr/>
        <a:lstStyle/>
        <a:p>
          <a:r>
            <a:rPr lang="en-US" sz="1800" dirty="0"/>
            <a:t>Low performing algorithms</a:t>
          </a:r>
        </a:p>
      </dgm:t>
    </dgm:pt>
    <dgm:pt modelId="{3804D474-8AA7-4794-90DC-97654D1FA74E}" type="parTrans" cxnId="{E9CB60C4-E1CD-4976-965C-1CCA4DE802BE}">
      <dgm:prSet/>
      <dgm:spPr/>
      <dgm:t>
        <a:bodyPr/>
        <a:lstStyle/>
        <a:p>
          <a:endParaRPr lang="en-US"/>
        </a:p>
      </dgm:t>
    </dgm:pt>
    <dgm:pt modelId="{A1227776-DA2E-4DB6-9313-C5ACDDE3CCCE}" type="sibTrans" cxnId="{E9CB60C4-E1CD-4976-965C-1CCA4DE802BE}">
      <dgm:prSet/>
      <dgm:spPr/>
      <dgm:t>
        <a:bodyPr/>
        <a:lstStyle/>
        <a:p>
          <a:endParaRPr lang="en-US"/>
        </a:p>
      </dgm:t>
    </dgm:pt>
    <dgm:pt modelId="{463F1202-DB1F-445B-B97D-5049FA71AE7A}">
      <dgm:prSet phldrT="[Text]"/>
      <dgm:spPr/>
      <dgm:t>
        <a:bodyPr/>
        <a:lstStyle/>
        <a:p>
          <a:r>
            <a:rPr lang="en-US" dirty="0"/>
            <a:t>KNN</a:t>
          </a:r>
        </a:p>
      </dgm:t>
    </dgm:pt>
    <dgm:pt modelId="{AC6ADA34-ACAF-4118-9454-6F1B75C56F23}" type="parTrans" cxnId="{595425B3-146A-43F3-B8DD-B3B13B9CF57E}">
      <dgm:prSet/>
      <dgm:spPr/>
      <dgm:t>
        <a:bodyPr/>
        <a:lstStyle/>
        <a:p>
          <a:endParaRPr lang="en-US"/>
        </a:p>
      </dgm:t>
    </dgm:pt>
    <dgm:pt modelId="{A2D15B4E-51B1-4E1C-A29E-EDF06A9F663C}" type="sibTrans" cxnId="{595425B3-146A-43F3-B8DD-B3B13B9CF57E}">
      <dgm:prSet/>
      <dgm:spPr/>
      <dgm:t>
        <a:bodyPr/>
        <a:lstStyle/>
        <a:p>
          <a:endParaRPr lang="en-US"/>
        </a:p>
      </dgm:t>
    </dgm:pt>
    <dgm:pt modelId="{D1A923E4-9A50-4290-9CD0-0B7A91E0E809}">
      <dgm:prSet phldrT="[Text]"/>
      <dgm:spPr/>
      <dgm:t>
        <a:bodyPr/>
        <a:lstStyle/>
        <a:p>
          <a:pPr algn="ctr"/>
          <a:r>
            <a:rPr lang="en-US" dirty="0"/>
            <a:t>Logistic Regression</a:t>
          </a:r>
        </a:p>
      </dgm:t>
    </dgm:pt>
    <dgm:pt modelId="{2AF91318-DB6B-4E9E-977D-C723762C14B7}" type="parTrans" cxnId="{493FA643-7EF8-411F-91DC-A62D2C71FFC6}">
      <dgm:prSet/>
      <dgm:spPr/>
      <dgm:t>
        <a:bodyPr/>
        <a:lstStyle/>
        <a:p>
          <a:endParaRPr lang="en-US"/>
        </a:p>
      </dgm:t>
    </dgm:pt>
    <dgm:pt modelId="{96017570-7D92-4F8A-9968-BD14A2B52159}" type="sibTrans" cxnId="{493FA643-7EF8-411F-91DC-A62D2C71FFC6}">
      <dgm:prSet/>
      <dgm:spPr/>
      <dgm:t>
        <a:bodyPr/>
        <a:lstStyle/>
        <a:p>
          <a:endParaRPr lang="en-US"/>
        </a:p>
      </dgm:t>
    </dgm:pt>
    <dgm:pt modelId="{56FAA539-45C4-47E8-B02A-AADA612C440A}">
      <dgm:prSet phldrT="[Text]"/>
      <dgm:spPr/>
      <dgm:t>
        <a:bodyPr/>
        <a:lstStyle/>
        <a:p>
          <a:r>
            <a:rPr lang="en-US" dirty="0"/>
            <a:t>Random </a:t>
          </a:r>
          <a:r>
            <a:rPr lang="en-US" dirty="0" err="1"/>
            <a:t>forrest</a:t>
          </a:r>
          <a:endParaRPr lang="en-US" dirty="0"/>
        </a:p>
      </dgm:t>
    </dgm:pt>
    <dgm:pt modelId="{B8BE3653-24A5-47AF-8D6A-49D43180F19F}" type="parTrans" cxnId="{5375F4BC-798D-4F1B-A111-6D6B33951823}">
      <dgm:prSet/>
      <dgm:spPr/>
      <dgm:t>
        <a:bodyPr/>
        <a:lstStyle/>
        <a:p>
          <a:endParaRPr lang="en-US"/>
        </a:p>
      </dgm:t>
    </dgm:pt>
    <dgm:pt modelId="{27152C7A-286D-4699-B704-549E22AEA6A0}" type="sibTrans" cxnId="{5375F4BC-798D-4F1B-A111-6D6B33951823}">
      <dgm:prSet/>
      <dgm:spPr/>
      <dgm:t>
        <a:bodyPr/>
        <a:lstStyle/>
        <a:p>
          <a:endParaRPr lang="en-US"/>
        </a:p>
      </dgm:t>
    </dgm:pt>
    <dgm:pt modelId="{1A8830BF-B26E-4E14-A720-FA5A93BD3F17}">
      <dgm:prSet phldrT="[Text]"/>
      <dgm:spPr/>
      <dgm:t>
        <a:bodyPr/>
        <a:lstStyle/>
        <a:p>
          <a:r>
            <a:rPr lang="en-US" dirty="0" err="1"/>
            <a:t>XGBoost</a:t>
          </a:r>
          <a:endParaRPr lang="en-US" dirty="0"/>
        </a:p>
      </dgm:t>
    </dgm:pt>
    <dgm:pt modelId="{34BC4DD7-C7DC-426F-A93E-A2688364B262}" type="parTrans" cxnId="{848AE7B0-7507-40A4-93F3-A052F3140AA4}">
      <dgm:prSet/>
      <dgm:spPr/>
      <dgm:t>
        <a:bodyPr/>
        <a:lstStyle/>
        <a:p>
          <a:endParaRPr lang="en-US"/>
        </a:p>
      </dgm:t>
    </dgm:pt>
    <dgm:pt modelId="{03F1B05C-5A6D-48EF-93AF-07A920101FB8}" type="sibTrans" cxnId="{848AE7B0-7507-40A4-93F3-A052F3140AA4}">
      <dgm:prSet/>
      <dgm:spPr/>
      <dgm:t>
        <a:bodyPr/>
        <a:lstStyle/>
        <a:p>
          <a:endParaRPr lang="en-US"/>
        </a:p>
      </dgm:t>
    </dgm:pt>
    <dgm:pt modelId="{134FA285-37AB-466B-B122-509D26A4046D}">
      <dgm:prSet phldrT="[Text]"/>
      <dgm:spPr/>
      <dgm:t>
        <a:bodyPr/>
        <a:lstStyle/>
        <a:p>
          <a:r>
            <a:rPr lang="en-US" dirty="0"/>
            <a:t>Decision Tree</a:t>
          </a:r>
        </a:p>
      </dgm:t>
    </dgm:pt>
    <dgm:pt modelId="{3897F7D7-06A2-41CF-84EC-60E0D9060BED}" type="parTrans" cxnId="{E8216194-0C74-4A0C-9B02-933D384DF375}">
      <dgm:prSet/>
      <dgm:spPr/>
      <dgm:t>
        <a:bodyPr/>
        <a:lstStyle/>
        <a:p>
          <a:endParaRPr lang="en-US"/>
        </a:p>
      </dgm:t>
    </dgm:pt>
    <dgm:pt modelId="{F24CAFD4-9A8E-4D07-9415-A5A381DCCE10}" type="sibTrans" cxnId="{E8216194-0C74-4A0C-9B02-933D384DF375}">
      <dgm:prSet/>
      <dgm:spPr/>
      <dgm:t>
        <a:bodyPr/>
        <a:lstStyle/>
        <a:p>
          <a:endParaRPr lang="en-US"/>
        </a:p>
      </dgm:t>
    </dgm:pt>
    <dgm:pt modelId="{B6C55301-5CBE-4333-A72C-FFDB730C1231}">
      <dgm:prSet phldrT="[Text]"/>
      <dgm:spPr/>
      <dgm:t>
        <a:bodyPr/>
        <a:lstStyle/>
        <a:p>
          <a:endParaRPr lang="en-US"/>
        </a:p>
      </dgm:t>
    </dgm:pt>
    <dgm:pt modelId="{1228DC3D-B1A5-48E1-BE2A-9FF73C7757B6}" type="parTrans" cxnId="{B4E4404A-E7CE-4437-A61A-5BCE31DABF9C}">
      <dgm:prSet/>
      <dgm:spPr/>
      <dgm:t>
        <a:bodyPr/>
        <a:lstStyle/>
        <a:p>
          <a:endParaRPr lang="en-US"/>
        </a:p>
      </dgm:t>
    </dgm:pt>
    <dgm:pt modelId="{C024574D-E708-4335-98BC-BF587069E690}" type="sibTrans" cxnId="{B4E4404A-E7CE-4437-A61A-5BCE31DABF9C}">
      <dgm:prSet/>
      <dgm:spPr/>
      <dgm:t>
        <a:bodyPr/>
        <a:lstStyle/>
        <a:p>
          <a:endParaRPr lang="en-US"/>
        </a:p>
      </dgm:t>
    </dgm:pt>
    <dgm:pt modelId="{A48164A9-1C8D-4766-AB96-8728E439E7F3}">
      <dgm:prSet phldrT="[Text]" custT="1"/>
      <dgm:spPr/>
      <dgm:t>
        <a:bodyPr/>
        <a:lstStyle/>
        <a:p>
          <a:r>
            <a:rPr lang="en-US" sz="1800" dirty="0"/>
            <a:t>High performing algorithms</a:t>
          </a:r>
        </a:p>
      </dgm:t>
    </dgm:pt>
    <dgm:pt modelId="{8A7810D4-CE49-4D9B-894F-34CFF72E9F67}" type="sibTrans" cxnId="{EADEB1CB-2CB2-4A7A-A3B2-78187642A437}">
      <dgm:prSet/>
      <dgm:spPr/>
      <dgm:t>
        <a:bodyPr/>
        <a:lstStyle/>
        <a:p>
          <a:endParaRPr lang="en-US"/>
        </a:p>
      </dgm:t>
    </dgm:pt>
    <dgm:pt modelId="{BA9EB875-A1B6-4483-AFD3-0FE8EFBEFC39}" type="parTrans" cxnId="{EADEB1CB-2CB2-4A7A-A3B2-78187642A437}">
      <dgm:prSet/>
      <dgm:spPr/>
      <dgm:t>
        <a:bodyPr/>
        <a:lstStyle/>
        <a:p>
          <a:endParaRPr lang="en-US"/>
        </a:p>
      </dgm:t>
    </dgm:pt>
    <dgm:pt modelId="{1915181E-CBA1-4201-9576-ED86A09EEC82}" type="pres">
      <dgm:prSet presAssocID="{70D0364A-5714-413D-BFB8-224D0A5FC812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4950A0-6486-4883-9992-10828BE16C18}" type="pres">
      <dgm:prSet presAssocID="{70D0364A-5714-413D-BFB8-224D0A5FC812}" presName="dummyMaxCanvas" presStyleCnt="0"/>
      <dgm:spPr/>
    </dgm:pt>
    <dgm:pt modelId="{591086BB-B602-4066-A773-07A3A5C7D6DC}" type="pres">
      <dgm:prSet presAssocID="{70D0364A-5714-413D-BFB8-224D0A5FC812}" presName="parentComposite" presStyleCnt="0"/>
      <dgm:spPr/>
    </dgm:pt>
    <dgm:pt modelId="{ED104378-20E0-4E44-9F1C-0AF79F62FD37}" type="pres">
      <dgm:prSet presAssocID="{70D0364A-5714-413D-BFB8-224D0A5FC812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D5CB15C5-54B0-43C1-A8A0-0EE540AB25EE}" type="pres">
      <dgm:prSet presAssocID="{70D0364A-5714-413D-BFB8-224D0A5FC812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B54EBAE1-FF02-4DCC-A492-B998F1C804AF}" type="pres">
      <dgm:prSet presAssocID="{70D0364A-5714-413D-BFB8-224D0A5FC812}" presName="childrenComposite" presStyleCnt="0"/>
      <dgm:spPr/>
    </dgm:pt>
    <dgm:pt modelId="{A6631CC6-357B-485F-8006-32F58F7F69BE}" type="pres">
      <dgm:prSet presAssocID="{70D0364A-5714-413D-BFB8-224D0A5FC812}" presName="dummyMaxCanvas_ChildArea" presStyleCnt="0"/>
      <dgm:spPr/>
    </dgm:pt>
    <dgm:pt modelId="{AFA14BEC-F94B-4C60-8B96-05CCDE506B76}" type="pres">
      <dgm:prSet presAssocID="{70D0364A-5714-413D-BFB8-224D0A5FC812}" presName="fulcrum" presStyleLbl="alignAccFollowNode1" presStyleIdx="2" presStyleCnt="4"/>
      <dgm:spPr/>
    </dgm:pt>
    <dgm:pt modelId="{B9EBC10C-1723-47A1-9871-BF2BC506B9C3}" type="pres">
      <dgm:prSet presAssocID="{70D0364A-5714-413D-BFB8-224D0A5FC812}" presName="balance_23" presStyleLbl="alignAccFollowNode1" presStyleIdx="3" presStyleCnt="4">
        <dgm:presLayoutVars>
          <dgm:bulletEnabled val="1"/>
        </dgm:presLayoutVars>
      </dgm:prSet>
      <dgm:spPr/>
    </dgm:pt>
    <dgm:pt modelId="{866BA8EB-FEB1-4771-89CE-E25BBDB8CC63}" type="pres">
      <dgm:prSet presAssocID="{70D0364A-5714-413D-BFB8-224D0A5FC812}" presName="right_23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3AEA8-3BF1-4871-BEAB-CD9CF1022E5C}" type="pres">
      <dgm:prSet presAssocID="{70D0364A-5714-413D-BFB8-224D0A5FC812}" presName="right_23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DED86-74EB-49B9-B239-EEB2B35B56CC}" type="pres">
      <dgm:prSet presAssocID="{70D0364A-5714-413D-BFB8-224D0A5FC812}" presName="right_23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601509-4FCC-48C3-84A1-9FCB85804FA0}" type="pres">
      <dgm:prSet presAssocID="{70D0364A-5714-413D-BFB8-224D0A5FC812}" presName="left_23_1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7F2781-F446-45C2-9EAD-BBFB80F14FF1}" type="pres">
      <dgm:prSet presAssocID="{70D0364A-5714-413D-BFB8-224D0A5FC812}" presName="left_23_2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10AB6A-C937-434E-9FC8-2C1C3E497186}" type="presOf" srcId="{A48164A9-1C8D-4766-AB96-8728E439E7F3}" destId="{D5CB15C5-54B0-43C1-A8A0-0EE540AB25EE}" srcOrd="0" destOrd="0" presId="urn:microsoft.com/office/officeart/2005/8/layout/balance1"/>
    <dgm:cxn modelId="{493FA643-7EF8-411F-91DC-A62D2C71FFC6}" srcId="{9683124E-39F9-4ABB-B90A-0EF18822C169}" destId="{D1A923E4-9A50-4290-9CD0-0B7A91E0E809}" srcOrd="1" destOrd="0" parTransId="{2AF91318-DB6B-4E9E-977D-C723762C14B7}" sibTransId="{96017570-7D92-4F8A-9968-BD14A2B52159}"/>
    <dgm:cxn modelId="{82C2B8A4-155C-4980-A3F1-EE04CE93F1E6}" type="presOf" srcId="{D1A923E4-9A50-4290-9CD0-0B7A91E0E809}" destId="{607F2781-F446-45C2-9EAD-BBFB80F14FF1}" srcOrd="0" destOrd="0" presId="urn:microsoft.com/office/officeart/2005/8/layout/balance1"/>
    <dgm:cxn modelId="{01E935B4-6E8E-4437-9506-F5CC9DC829B8}" type="presOf" srcId="{9683124E-39F9-4ABB-B90A-0EF18822C169}" destId="{ED104378-20E0-4E44-9F1C-0AF79F62FD37}" srcOrd="0" destOrd="0" presId="urn:microsoft.com/office/officeart/2005/8/layout/balance1"/>
    <dgm:cxn modelId="{B4E4404A-E7CE-4437-A61A-5BCE31DABF9C}" srcId="{70D0364A-5714-413D-BFB8-224D0A5FC812}" destId="{B6C55301-5CBE-4333-A72C-FFDB730C1231}" srcOrd="2" destOrd="0" parTransId="{1228DC3D-B1A5-48E1-BE2A-9FF73C7757B6}" sibTransId="{C024574D-E708-4335-98BC-BF587069E690}"/>
    <dgm:cxn modelId="{5375F4BC-798D-4F1B-A111-6D6B33951823}" srcId="{A48164A9-1C8D-4766-AB96-8728E439E7F3}" destId="{56FAA539-45C4-47E8-B02A-AADA612C440A}" srcOrd="0" destOrd="0" parTransId="{B8BE3653-24A5-47AF-8D6A-49D43180F19F}" sibTransId="{27152C7A-286D-4699-B704-549E22AEA6A0}"/>
    <dgm:cxn modelId="{7340CE44-DB0C-40A6-8AF8-D01E821784B2}" type="presOf" srcId="{56FAA539-45C4-47E8-B02A-AADA612C440A}" destId="{866BA8EB-FEB1-4771-89CE-E25BBDB8CC63}" srcOrd="0" destOrd="0" presId="urn:microsoft.com/office/officeart/2005/8/layout/balance1"/>
    <dgm:cxn modelId="{03D596E3-0BFD-48FA-A64C-7423C55A50ED}" type="presOf" srcId="{1A8830BF-B26E-4E14-A720-FA5A93BD3F17}" destId="{3033AEA8-3BF1-4871-BEAB-CD9CF1022E5C}" srcOrd="0" destOrd="0" presId="urn:microsoft.com/office/officeart/2005/8/layout/balance1"/>
    <dgm:cxn modelId="{F321D2C0-5291-4E79-BCD3-BA29DF93E949}" type="presOf" srcId="{463F1202-DB1F-445B-B97D-5049FA71AE7A}" destId="{8A601509-4FCC-48C3-84A1-9FCB85804FA0}" srcOrd="0" destOrd="0" presId="urn:microsoft.com/office/officeart/2005/8/layout/balance1"/>
    <dgm:cxn modelId="{EADEB1CB-2CB2-4A7A-A3B2-78187642A437}" srcId="{70D0364A-5714-413D-BFB8-224D0A5FC812}" destId="{A48164A9-1C8D-4766-AB96-8728E439E7F3}" srcOrd="1" destOrd="0" parTransId="{BA9EB875-A1B6-4483-AFD3-0FE8EFBEFC39}" sibTransId="{8A7810D4-CE49-4D9B-894F-34CFF72E9F67}"/>
    <dgm:cxn modelId="{848AE7B0-7507-40A4-93F3-A052F3140AA4}" srcId="{A48164A9-1C8D-4766-AB96-8728E439E7F3}" destId="{1A8830BF-B26E-4E14-A720-FA5A93BD3F17}" srcOrd="1" destOrd="0" parTransId="{34BC4DD7-C7DC-426F-A93E-A2688364B262}" sibTransId="{03F1B05C-5A6D-48EF-93AF-07A920101FB8}"/>
    <dgm:cxn modelId="{E9CB60C4-E1CD-4976-965C-1CCA4DE802BE}" srcId="{70D0364A-5714-413D-BFB8-224D0A5FC812}" destId="{9683124E-39F9-4ABB-B90A-0EF18822C169}" srcOrd="0" destOrd="0" parTransId="{3804D474-8AA7-4794-90DC-97654D1FA74E}" sibTransId="{A1227776-DA2E-4DB6-9313-C5ACDDE3CCCE}"/>
    <dgm:cxn modelId="{595425B3-146A-43F3-B8DD-B3B13B9CF57E}" srcId="{9683124E-39F9-4ABB-B90A-0EF18822C169}" destId="{463F1202-DB1F-445B-B97D-5049FA71AE7A}" srcOrd="0" destOrd="0" parTransId="{AC6ADA34-ACAF-4118-9454-6F1B75C56F23}" sibTransId="{A2D15B4E-51B1-4E1C-A29E-EDF06A9F663C}"/>
    <dgm:cxn modelId="{E8216194-0C74-4A0C-9B02-933D384DF375}" srcId="{A48164A9-1C8D-4766-AB96-8728E439E7F3}" destId="{134FA285-37AB-466B-B122-509D26A4046D}" srcOrd="2" destOrd="0" parTransId="{3897F7D7-06A2-41CF-84EC-60E0D9060BED}" sibTransId="{F24CAFD4-9A8E-4D07-9415-A5A381DCCE10}"/>
    <dgm:cxn modelId="{8BFBFAD8-B5E9-41E3-A77C-82656459CC34}" type="presOf" srcId="{134FA285-37AB-466B-B122-509D26A4046D}" destId="{9F4DED86-74EB-49B9-B239-EEB2B35B56CC}" srcOrd="0" destOrd="0" presId="urn:microsoft.com/office/officeart/2005/8/layout/balance1"/>
    <dgm:cxn modelId="{B2CB05BE-6872-4E26-A296-01AF9599FC69}" type="presOf" srcId="{70D0364A-5714-413D-BFB8-224D0A5FC812}" destId="{1915181E-CBA1-4201-9576-ED86A09EEC82}" srcOrd="0" destOrd="0" presId="urn:microsoft.com/office/officeart/2005/8/layout/balance1"/>
    <dgm:cxn modelId="{0F783E0D-25FF-4915-B12C-A7BB8036D324}" type="presParOf" srcId="{1915181E-CBA1-4201-9576-ED86A09EEC82}" destId="{CD4950A0-6486-4883-9992-10828BE16C18}" srcOrd="0" destOrd="0" presId="urn:microsoft.com/office/officeart/2005/8/layout/balance1"/>
    <dgm:cxn modelId="{316ADD3A-5A08-497B-8170-16593477835F}" type="presParOf" srcId="{1915181E-CBA1-4201-9576-ED86A09EEC82}" destId="{591086BB-B602-4066-A773-07A3A5C7D6DC}" srcOrd="1" destOrd="0" presId="urn:microsoft.com/office/officeart/2005/8/layout/balance1"/>
    <dgm:cxn modelId="{0517583C-A563-48B5-8D4E-C02BCCCEF863}" type="presParOf" srcId="{591086BB-B602-4066-A773-07A3A5C7D6DC}" destId="{ED104378-20E0-4E44-9F1C-0AF79F62FD37}" srcOrd="0" destOrd="0" presId="urn:microsoft.com/office/officeart/2005/8/layout/balance1"/>
    <dgm:cxn modelId="{7654852A-B3AA-4B9F-BFC6-EEF21048B2FD}" type="presParOf" srcId="{591086BB-B602-4066-A773-07A3A5C7D6DC}" destId="{D5CB15C5-54B0-43C1-A8A0-0EE540AB25EE}" srcOrd="1" destOrd="0" presId="urn:microsoft.com/office/officeart/2005/8/layout/balance1"/>
    <dgm:cxn modelId="{52CC9962-C3C4-4239-9B68-C36A42F21EAE}" type="presParOf" srcId="{1915181E-CBA1-4201-9576-ED86A09EEC82}" destId="{B54EBAE1-FF02-4DCC-A492-B998F1C804AF}" srcOrd="2" destOrd="0" presId="urn:microsoft.com/office/officeart/2005/8/layout/balance1"/>
    <dgm:cxn modelId="{6979AE27-749A-48E0-B925-9EE8BBE8E25C}" type="presParOf" srcId="{B54EBAE1-FF02-4DCC-A492-B998F1C804AF}" destId="{A6631CC6-357B-485F-8006-32F58F7F69BE}" srcOrd="0" destOrd="0" presId="urn:microsoft.com/office/officeart/2005/8/layout/balance1"/>
    <dgm:cxn modelId="{DC7D1243-8D80-452C-956C-824C750BF5E0}" type="presParOf" srcId="{B54EBAE1-FF02-4DCC-A492-B998F1C804AF}" destId="{AFA14BEC-F94B-4C60-8B96-05CCDE506B76}" srcOrd="1" destOrd="0" presId="urn:microsoft.com/office/officeart/2005/8/layout/balance1"/>
    <dgm:cxn modelId="{3854E5C3-FD19-445F-B393-6DEC9EE6A117}" type="presParOf" srcId="{B54EBAE1-FF02-4DCC-A492-B998F1C804AF}" destId="{B9EBC10C-1723-47A1-9871-BF2BC506B9C3}" srcOrd="2" destOrd="0" presId="urn:microsoft.com/office/officeart/2005/8/layout/balance1"/>
    <dgm:cxn modelId="{2856E7CD-5D8B-4EAE-83BD-70AA087D36CE}" type="presParOf" srcId="{B54EBAE1-FF02-4DCC-A492-B998F1C804AF}" destId="{866BA8EB-FEB1-4771-89CE-E25BBDB8CC63}" srcOrd="3" destOrd="0" presId="urn:microsoft.com/office/officeart/2005/8/layout/balance1"/>
    <dgm:cxn modelId="{C606DCED-53B9-4865-95CF-CC359C1AB9D4}" type="presParOf" srcId="{B54EBAE1-FF02-4DCC-A492-B998F1C804AF}" destId="{3033AEA8-3BF1-4871-BEAB-CD9CF1022E5C}" srcOrd="4" destOrd="0" presId="urn:microsoft.com/office/officeart/2005/8/layout/balance1"/>
    <dgm:cxn modelId="{7E4A1E2A-B0CD-413F-8C7C-6B5834723379}" type="presParOf" srcId="{B54EBAE1-FF02-4DCC-A492-B998F1C804AF}" destId="{9F4DED86-74EB-49B9-B239-EEB2B35B56CC}" srcOrd="5" destOrd="0" presId="urn:microsoft.com/office/officeart/2005/8/layout/balance1"/>
    <dgm:cxn modelId="{BD3F4514-AA40-4A49-96F1-189DACD0EB51}" type="presParOf" srcId="{B54EBAE1-FF02-4DCC-A492-B998F1C804AF}" destId="{8A601509-4FCC-48C3-84A1-9FCB85804FA0}" srcOrd="6" destOrd="0" presId="urn:microsoft.com/office/officeart/2005/8/layout/balance1"/>
    <dgm:cxn modelId="{0C2BD88E-EF21-4BBB-A734-CE035C50CCF7}" type="presParOf" srcId="{B54EBAE1-FF02-4DCC-A492-B998F1C804AF}" destId="{607F2781-F446-45C2-9EAD-BBFB80F14FF1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E54640-5FEC-40A8-98BD-705672C10D5A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E1FCF4-6F4D-4C2E-8D86-7F280AD0ADDF}">
      <dgm:prSet phldrT="[Text]"/>
      <dgm:spPr/>
      <dgm:t>
        <a:bodyPr/>
        <a:lstStyle/>
        <a:p>
          <a:r>
            <a:rPr lang="en-US" dirty="0"/>
            <a:t>Price</a:t>
          </a:r>
        </a:p>
      </dgm:t>
    </dgm:pt>
    <dgm:pt modelId="{D31F5762-6480-418B-8073-7E6E59EBED3F}" type="parTrans" cxnId="{FE6FCFD6-2FC6-42A2-87B8-3489DCEE8AB0}">
      <dgm:prSet/>
      <dgm:spPr/>
      <dgm:t>
        <a:bodyPr/>
        <a:lstStyle/>
        <a:p>
          <a:endParaRPr lang="en-US"/>
        </a:p>
      </dgm:t>
    </dgm:pt>
    <dgm:pt modelId="{74EA7ABF-B016-45EC-A9E0-49545336268F}" type="sibTrans" cxnId="{FE6FCFD6-2FC6-42A2-87B8-3489DCEE8AB0}">
      <dgm:prSet/>
      <dgm:spPr/>
      <dgm:t>
        <a:bodyPr/>
        <a:lstStyle/>
        <a:p>
          <a:endParaRPr lang="en-US"/>
        </a:p>
      </dgm:t>
    </dgm:pt>
    <dgm:pt modelId="{6C9AF5D7-29F4-452A-9410-B15CA543B78C}">
      <dgm:prSet phldrT="[Text]"/>
      <dgm:spPr/>
      <dgm:t>
        <a:bodyPr/>
        <a:lstStyle/>
        <a:p>
          <a:r>
            <a:rPr lang="en-US" dirty="0"/>
            <a:t>Battery power </a:t>
          </a:r>
        </a:p>
      </dgm:t>
    </dgm:pt>
    <dgm:pt modelId="{219F2517-8EDB-446F-981C-2FBA4972B302}" type="parTrans" cxnId="{55B99EAC-8262-43E1-888E-3F001AB44590}">
      <dgm:prSet/>
      <dgm:spPr/>
      <dgm:t>
        <a:bodyPr/>
        <a:lstStyle/>
        <a:p>
          <a:endParaRPr lang="en-US"/>
        </a:p>
      </dgm:t>
    </dgm:pt>
    <dgm:pt modelId="{DD1A8AA4-BB42-4D24-92DD-DC3740E8B31F}" type="sibTrans" cxnId="{55B99EAC-8262-43E1-888E-3F001AB44590}">
      <dgm:prSet/>
      <dgm:spPr/>
      <dgm:t>
        <a:bodyPr/>
        <a:lstStyle/>
        <a:p>
          <a:endParaRPr lang="en-US"/>
        </a:p>
      </dgm:t>
    </dgm:pt>
    <dgm:pt modelId="{6A66F5DF-F008-478F-8552-4CB337A386F8}">
      <dgm:prSet phldrT="[Text]"/>
      <dgm:spPr/>
      <dgm:t>
        <a:bodyPr/>
        <a:lstStyle/>
        <a:p>
          <a:r>
            <a:rPr lang="en-US"/>
            <a:t>Internal memory</a:t>
          </a:r>
          <a:endParaRPr lang="en-US" dirty="0"/>
        </a:p>
      </dgm:t>
    </dgm:pt>
    <dgm:pt modelId="{C624FA72-6B18-4339-8C5B-3AE3B250E299}" type="parTrans" cxnId="{AFD604F4-5F73-4994-A5EA-B90CE574142D}">
      <dgm:prSet/>
      <dgm:spPr/>
      <dgm:t>
        <a:bodyPr/>
        <a:lstStyle/>
        <a:p>
          <a:endParaRPr lang="en-US"/>
        </a:p>
      </dgm:t>
    </dgm:pt>
    <dgm:pt modelId="{7483EE15-43FE-4918-ACD0-44DAE9104845}" type="sibTrans" cxnId="{AFD604F4-5F73-4994-A5EA-B90CE574142D}">
      <dgm:prSet/>
      <dgm:spPr/>
      <dgm:t>
        <a:bodyPr/>
        <a:lstStyle/>
        <a:p>
          <a:endParaRPr lang="en-US"/>
        </a:p>
      </dgm:t>
    </dgm:pt>
    <dgm:pt modelId="{81477A77-B554-48CD-AE43-8B166A460238}">
      <dgm:prSet phldrT="[Text]"/>
      <dgm:spPr/>
      <dgm:t>
        <a:bodyPr/>
        <a:lstStyle/>
        <a:p>
          <a:r>
            <a:rPr lang="en-US" dirty="0"/>
            <a:t>PPI</a:t>
          </a:r>
        </a:p>
      </dgm:t>
    </dgm:pt>
    <dgm:pt modelId="{A87E4EB0-E6EE-4D3B-A68E-444CC3F0D9D5}" type="parTrans" cxnId="{AE4914EC-6010-405E-A5B6-ACE50C1E63FF}">
      <dgm:prSet/>
      <dgm:spPr/>
      <dgm:t>
        <a:bodyPr/>
        <a:lstStyle/>
        <a:p>
          <a:endParaRPr lang="en-US"/>
        </a:p>
      </dgm:t>
    </dgm:pt>
    <dgm:pt modelId="{448D9C1F-0796-4DB2-AC06-9A8FD36D2852}" type="sibTrans" cxnId="{AE4914EC-6010-405E-A5B6-ACE50C1E63FF}">
      <dgm:prSet/>
      <dgm:spPr/>
      <dgm:t>
        <a:bodyPr/>
        <a:lstStyle/>
        <a:p>
          <a:endParaRPr lang="en-US"/>
        </a:p>
      </dgm:t>
    </dgm:pt>
    <dgm:pt modelId="{866C810E-F3BC-4F7F-A7DC-4C2BED99FBF4}">
      <dgm:prSet phldrT="[Text]"/>
      <dgm:spPr/>
      <dgm:t>
        <a:bodyPr/>
        <a:lstStyle/>
        <a:p>
          <a:r>
            <a:rPr lang="en-US" dirty="0"/>
            <a:t>RAM</a:t>
          </a:r>
        </a:p>
      </dgm:t>
    </dgm:pt>
    <dgm:pt modelId="{CE339D0E-6E36-4F73-80CC-D2A052F552E9}" type="parTrans" cxnId="{E3092429-6CF6-48FA-9F69-BE443DA40450}">
      <dgm:prSet/>
      <dgm:spPr/>
      <dgm:t>
        <a:bodyPr/>
        <a:lstStyle/>
        <a:p>
          <a:endParaRPr lang="en-US"/>
        </a:p>
      </dgm:t>
    </dgm:pt>
    <dgm:pt modelId="{36ECB860-ADAE-47F0-A7F7-4898C19A82AE}" type="sibTrans" cxnId="{E3092429-6CF6-48FA-9F69-BE443DA40450}">
      <dgm:prSet/>
      <dgm:spPr/>
      <dgm:t>
        <a:bodyPr/>
        <a:lstStyle/>
        <a:p>
          <a:endParaRPr lang="en-US"/>
        </a:p>
      </dgm:t>
    </dgm:pt>
    <dgm:pt modelId="{E7F514E8-EEEF-4A46-A956-E1F9B3B374D1}" type="pres">
      <dgm:prSet presAssocID="{05E54640-5FEC-40A8-98BD-705672C10D5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8B6FFF-13F2-4138-8F11-406A451F73F8}" type="pres">
      <dgm:prSet presAssocID="{A6E1FCF4-6F4D-4C2E-8D86-7F280AD0ADDF}" presName="centerShape" presStyleLbl="node0" presStyleIdx="0" presStyleCnt="1"/>
      <dgm:spPr/>
      <dgm:t>
        <a:bodyPr/>
        <a:lstStyle/>
        <a:p>
          <a:endParaRPr lang="en-US"/>
        </a:p>
      </dgm:t>
    </dgm:pt>
    <dgm:pt modelId="{45AFC400-A242-40BE-BF7F-9FED8540EE79}" type="pres">
      <dgm:prSet presAssocID="{6C9AF5D7-29F4-452A-9410-B15CA543B78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50A842-214F-4384-8CA7-BA4C23842091}" type="pres">
      <dgm:prSet presAssocID="{6C9AF5D7-29F4-452A-9410-B15CA543B78C}" presName="dummy" presStyleCnt="0"/>
      <dgm:spPr/>
    </dgm:pt>
    <dgm:pt modelId="{F01FFF09-8A89-4EA8-AF46-7D5EB94C7101}" type="pres">
      <dgm:prSet presAssocID="{DD1A8AA4-BB42-4D24-92DD-DC3740E8B31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A2EBF42-1E4E-4666-9134-8E6C3FC766EE}" type="pres">
      <dgm:prSet presAssocID="{6A66F5DF-F008-478F-8552-4CB337A386F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3836C-C18F-4412-8C9D-BE568A07E0CF}" type="pres">
      <dgm:prSet presAssocID="{6A66F5DF-F008-478F-8552-4CB337A386F8}" presName="dummy" presStyleCnt="0"/>
      <dgm:spPr/>
    </dgm:pt>
    <dgm:pt modelId="{C8A726B6-DC42-401E-BCD7-C7A5EF083839}" type="pres">
      <dgm:prSet presAssocID="{7483EE15-43FE-4918-ACD0-44DAE9104845}" presName="sibTrans" presStyleLbl="sibTrans2D1" presStyleIdx="1" presStyleCnt="4"/>
      <dgm:spPr/>
      <dgm:t>
        <a:bodyPr/>
        <a:lstStyle/>
        <a:p>
          <a:endParaRPr lang="en-US"/>
        </a:p>
      </dgm:t>
    </dgm:pt>
    <dgm:pt modelId="{E7E6FA3C-DF06-4F1B-9B01-81473CE21C9E}" type="pres">
      <dgm:prSet presAssocID="{81477A77-B554-48CD-AE43-8B166A460238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65AA60-E04E-4C75-A18B-BA42C456E3EB}" type="pres">
      <dgm:prSet presAssocID="{81477A77-B554-48CD-AE43-8B166A460238}" presName="dummy" presStyleCnt="0"/>
      <dgm:spPr/>
    </dgm:pt>
    <dgm:pt modelId="{8E0F6BE4-1C6F-483C-8F64-943E6CAEB38F}" type="pres">
      <dgm:prSet presAssocID="{448D9C1F-0796-4DB2-AC06-9A8FD36D2852}" presName="sibTrans" presStyleLbl="sibTrans2D1" presStyleIdx="2" presStyleCnt="4"/>
      <dgm:spPr/>
      <dgm:t>
        <a:bodyPr/>
        <a:lstStyle/>
        <a:p>
          <a:endParaRPr lang="en-US"/>
        </a:p>
      </dgm:t>
    </dgm:pt>
    <dgm:pt modelId="{CBB511E0-9056-44D4-8F6D-9188B92CB98A}" type="pres">
      <dgm:prSet presAssocID="{866C810E-F3BC-4F7F-A7DC-4C2BED99FBF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532EB-8C9E-4E45-8247-AF4D310608F1}" type="pres">
      <dgm:prSet presAssocID="{866C810E-F3BC-4F7F-A7DC-4C2BED99FBF4}" presName="dummy" presStyleCnt="0"/>
      <dgm:spPr/>
    </dgm:pt>
    <dgm:pt modelId="{29352438-C0C9-4261-9625-211C9C266648}" type="pres">
      <dgm:prSet presAssocID="{36ECB860-ADAE-47F0-A7F7-4898C19A82AE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99532F53-72F7-4494-BC05-516D95189D99}" type="presOf" srcId="{05E54640-5FEC-40A8-98BD-705672C10D5A}" destId="{E7F514E8-EEEF-4A46-A956-E1F9B3B374D1}" srcOrd="0" destOrd="0" presId="urn:microsoft.com/office/officeart/2005/8/layout/radial6"/>
    <dgm:cxn modelId="{55B99EAC-8262-43E1-888E-3F001AB44590}" srcId="{A6E1FCF4-6F4D-4C2E-8D86-7F280AD0ADDF}" destId="{6C9AF5D7-29F4-452A-9410-B15CA543B78C}" srcOrd="0" destOrd="0" parTransId="{219F2517-8EDB-446F-981C-2FBA4972B302}" sibTransId="{DD1A8AA4-BB42-4D24-92DD-DC3740E8B31F}"/>
    <dgm:cxn modelId="{7C7FE889-A88F-47E5-9F19-17C33E1BDC4F}" type="presOf" srcId="{866C810E-F3BC-4F7F-A7DC-4C2BED99FBF4}" destId="{CBB511E0-9056-44D4-8F6D-9188B92CB98A}" srcOrd="0" destOrd="0" presId="urn:microsoft.com/office/officeart/2005/8/layout/radial6"/>
    <dgm:cxn modelId="{0BAABFE3-76A3-46A8-9685-CBA811338040}" type="presOf" srcId="{7483EE15-43FE-4918-ACD0-44DAE9104845}" destId="{C8A726B6-DC42-401E-BCD7-C7A5EF083839}" srcOrd="0" destOrd="0" presId="urn:microsoft.com/office/officeart/2005/8/layout/radial6"/>
    <dgm:cxn modelId="{2738BD2B-21A8-4929-998E-1FEB8CD65BA1}" type="presOf" srcId="{36ECB860-ADAE-47F0-A7F7-4898C19A82AE}" destId="{29352438-C0C9-4261-9625-211C9C266648}" srcOrd="0" destOrd="0" presId="urn:microsoft.com/office/officeart/2005/8/layout/radial6"/>
    <dgm:cxn modelId="{63515AB9-A86C-4C7B-880A-4CD46CA4D793}" type="presOf" srcId="{6A66F5DF-F008-478F-8552-4CB337A386F8}" destId="{7A2EBF42-1E4E-4666-9134-8E6C3FC766EE}" srcOrd="0" destOrd="0" presId="urn:microsoft.com/office/officeart/2005/8/layout/radial6"/>
    <dgm:cxn modelId="{BBD2EABE-F60E-4756-A131-505CF0F7D85E}" type="presOf" srcId="{DD1A8AA4-BB42-4D24-92DD-DC3740E8B31F}" destId="{F01FFF09-8A89-4EA8-AF46-7D5EB94C7101}" srcOrd="0" destOrd="0" presId="urn:microsoft.com/office/officeart/2005/8/layout/radial6"/>
    <dgm:cxn modelId="{58926422-D7F8-412D-A1B4-076455819010}" type="presOf" srcId="{6C9AF5D7-29F4-452A-9410-B15CA543B78C}" destId="{45AFC400-A242-40BE-BF7F-9FED8540EE79}" srcOrd="0" destOrd="0" presId="urn:microsoft.com/office/officeart/2005/8/layout/radial6"/>
    <dgm:cxn modelId="{22A26232-93F4-441F-8320-C5C432035942}" type="presOf" srcId="{448D9C1F-0796-4DB2-AC06-9A8FD36D2852}" destId="{8E0F6BE4-1C6F-483C-8F64-943E6CAEB38F}" srcOrd="0" destOrd="0" presId="urn:microsoft.com/office/officeart/2005/8/layout/radial6"/>
    <dgm:cxn modelId="{FE6FCFD6-2FC6-42A2-87B8-3489DCEE8AB0}" srcId="{05E54640-5FEC-40A8-98BD-705672C10D5A}" destId="{A6E1FCF4-6F4D-4C2E-8D86-7F280AD0ADDF}" srcOrd="0" destOrd="0" parTransId="{D31F5762-6480-418B-8073-7E6E59EBED3F}" sibTransId="{74EA7ABF-B016-45EC-A9E0-49545336268F}"/>
    <dgm:cxn modelId="{910BC925-BD4F-4427-9A59-72E3829915EE}" type="presOf" srcId="{A6E1FCF4-6F4D-4C2E-8D86-7F280AD0ADDF}" destId="{2E8B6FFF-13F2-4138-8F11-406A451F73F8}" srcOrd="0" destOrd="0" presId="urn:microsoft.com/office/officeart/2005/8/layout/radial6"/>
    <dgm:cxn modelId="{752328A9-9FA5-45C8-ADAA-A6D700963498}" type="presOf" srcId="{81477A77-B554-48CD-AE43-8B166A460238}" destId="{E7E6FA3C-DF06-4F1B-9B01-81473CE21C9E}" srcOrd="0" destOrd="0" presId="urn:microsoft.com/office/officeart/2005/8/layout/radial6"/>
    <dgm:cxn modelId="{AFD604F4-5F73-4994-A5EA-B90CE574142D}" srcId="{A6E1FCF4-6F4D-4C2E-8D86-7F280AD0ADDF}" destId="{6A66F5DF-F008-478F-8552-4CB337A386F8}" srcOrd="1" destOrd="0" parTransId="{C624FA72-6B18-4339-8C5B-3AE3B250E299}" sibTransId="{7483EE15-43FE-4918-ACD0-44DAE9104845}"/>
    <dgm:cxn modelId="{E3092429-6CF6-48FA-9F69-BE443DA40450}" srcId="{A6E1FCF4-6F4D-4C2E-8D86-7F280AD0ADDF}" destId="{866C810E-F3BC-4F7F-A7DC-4C2BED99FBF4}" srcOrd="3" destOrd="0" parTransId="{CE339D0E-6E36-4F73-80CC-D2A052F552E9}" sibTransId="{36ECB860-ADAE-47F0-A7F7-4898C19A82AE}"/>
    <dgm:cxn modelId="{AE4914EC-6010-405E-A5B6-ACE50C1E63FF}" srcId="{A6E1FCF4-6F4D-4C2E-8D86-7F280AD0ADDF}" destId="{81477A77-B554-48CD-AE43-8B166A460238}" srcOrd="2" destOrd="0" parTransId="{A87E4EB0-E6EE-4D3B-A68E-444CC3F0D9D5}" sibTransId="{448D9C1F-0796-4DB2-AC06-9A8FD36D2852}"/>
    <dgm:cxn modelId="{AAABF0A3-E020-4ABA-B605-E46B4F6528A1}" type="presParOf" srcId="{E7F514E8-EEEF-4A46-A956-E1F9B3B374D1}" destId="{2E8B6FFF-13F2-4138-8F11-406A451F73F8}" srcOrd="0" destOrd="0" presId="urn:microsoft.com/office/officeart/2005/8/layout/radial6"/>
    <dgm:cxn modelId="{3137CA8F-6B6B-4128-ABD8-C7F7BCB768D4}" type="presParOf" srcId="{E7F514E8-EEEF-4A46-A956-E1F9B3B374D1}" destId="{45AFC400-A242-40BE-BF7F-9FED8540EE79}" srcOrd="1" destOrd="0" presId="urn:microsoft.com/office/officeart/2005/8/layout/radial6"/>
    <dgm:cxn modelId="{E1902F51-7474-49E1-BB0D-33ED591A6CC8}" type="presParOf" srcId="{E7F514E8-EEEF-4A46-A956-E1F9B3B374D1}" destId="{0650A842-214F-4384-8CA7-BA4C23842091}" srcOrd="2" destOrd="0" presId="urn:microsoft.com/office/officeart/2005/8/layout/radial6"/>
    <dgm:cxn modelId="{5C0244CA-1DDB-4379-9DD3-882B18C2B5D7}" type="presParOf" srcId="{E7F514E8-EEEF-4A46-A956-E1F9B3B374D1}" destId="{F01FFF09-8A89-4EA8-AF46-7D5EB94C7101}" srcOrd="3" destOrd="0" presId="urn:microsoft.com/office/officeart/2005/8/layout/radial6"/>
    <dgm:cxn modelId="{89F68EF2-841C-49FC-884F-130DA1C2C58E}" type="presParOf" srcId="{E7F514E8-EEEF-4A46-A956-E1F9B3B374D1}" destId="{7A2EBF42-1E4E-4666-9134-8E6C3FC766EE}" srcOrd="4" destOrd="0" presId="urn:microsoft.com/office/officeart/2005/8/layout/radial6"/>
    <dgm:cxn modelId="{E0C9A433-4F65-4F44-ADBC-BEC2E0C82E40}" type="presParOf" srcId="{E7F514E8-EEEF-4A46-A956-E1F9B3B374D1}" destId="{58B3836C-C18F-4412-8C9D-BE568A07E0CF}" srcOrd="5" destOrd="0" presId="urn:microsoft.com/office/officeart/2005/8/layout/radial6"/>
    <dgm:cxn modelId="{CBECF00A-D044-46FD-929B-0DBAD19C0623}" type="presParOf" srcId="{E7F514E8-EEEF-4A46-A956-E1F9B3B374D1}" destId="{C8A726B6-DC42-401E-BCD7-C7A5EF083839}" srcOrd="6" destOrd="0" presId="urn:microsoft.com/office/officeart/2005/8/layout/radial6"/>
    <dgm:cxn modelId="{8342FACF-3221-446F-9952-B4D3AAA2F807}" type="presParOf" srcId="{E7F514E8-EEEF-4A46-A956-E1F9B3B374D1}" destId="{E7E6FA3C-DF06-4F1B-9B01-81473CE21C9E}" srcOrd="7" destOrd="0" presId="urn:microsoft.com/office/officeart/2005/8/layout/radial6"/>
    <dgm:cxn modelId="{F816A76B-16A2-47D2-96AB-4D2430616CF1}" type="presParOf" srcId="{E7F514E8-EEEF-4A46-A956-E1F9B3B374D1}" destId="{9465AA60-E04E-4C75-A18B-BA42C456E3EB}" srcOrd="8" destOrd="0" presId="urn:microsoft.com/office/officeart/2005/8/layout/radial6"/>
    <dgm:cxn modelId="{9D74626C-BD61-403A-ADCD-83E3402C3CA0}" type="presParOf" srcId="{E7F514E8-EEEF-4A46-A956-E1F9B3B374D1}" destId="{8E0F6BE4-1C6F-483C-8F64-943E6CAEB38F}" srcOrd="9" destOrd="0" presId="urn:microsoft.com/office/officeart/2005/8/layout/radial6"/>
    <dgm:cxn modelId="{71618787-8E7E-458F-8170-9DD73E12D0CB}" type="presParOf" srcId="{E7F514E8-EEEF-4A46-A956-E1F9B3B374D1}" destId="{CBB511E0-9056-44D4-8F6D-9188B92CB98A}" srcOrd="10" destOrd="0" presId="urn:microsoft.com/office/officeart/2005/8/layout/radial6"/>
    <dgm:cxn modelId="{DEAA0CF0-E56F-4936-8979-28026DF950C8}" type="presParOf" srcId="{E7F514E8-EEEF-4A46-A956-E1F9B3B374D1}" destId="{467532EB-8C9E-4E45-8247-AF4D310608F1}" srcOrd="11" destOrd="0" presId="urn:microsoft.com/office/officeart/2005/8/layout/radial6"/>
    <dgm:cxn modelId="{550C3234-2508-441D-B373-AD188451823B}" type="presParOf" srcId="{E7F514E8-EEEF-4A46-A956-E1F9B3B374D1}" destId="{29352438-C0C9-4261-9625-211C9C26664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1EEC9-734E-4EDE-BD8F-CC396B8D3DEE}">
      <dsp:nvSpPr>
        <dsp:cNvPr id="0" name=""/>
        <dsp:cNvSpPr/>
      </dsp:nvSpPr>
      <dsp:spPr>
        <a:xfrm rot="5400000">
          <a:off x="5222155" y="-1969424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Column ‘screen size’ was created combining screen height and screen width</a:t>
          </a:r>
        </a:p>
      </dsp:txBody>
      <dsp:txXfrm rot="-5400000">
        <a:off x="3094580" y="218992"/>
        <a:ext cx="5440634" cy="1124642"/>
      </dsp:txXfrm>
    </dsp:sp>
    <dsp:sp modelId="{B7BB6826-DD2C-44F6-87B5-0AC44419D3D1}">
      <dsp:nvSpPr>
        <dsp:cNvPr id="0" name=""/>
        <dsp:cNvSpPr/>
      </dsp:nvSpPr>
      <dsp:spPr>
        <a:xfrm>
          <a:off x="0" y="2360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Screen size</a:t>
          </a:r>
        </a:p>
      </dsp:txBody>
      <dsp:txXfrm>
        <a:off x="76051" y="78411"/>
        <a:ext cx="2942478" cy="1405803"/>
      </dsp:txXfrm>
    </dsp:sp>
    <dsp:sp modelId="{036F505D-2324-47B8-AE48-CBA0A86C9441}">
      <dsp:nvSpPr>
        <dsp:cNvPr id="0" name=""/>
        <dsp:cNvSpPr/>
      </dsp:nvSpPr>
      <dsp:spPr>
        <a:xfrm rot="5400000">
          <a:off x="5222155" y="-333623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Column ‘PPI’(Pixels Per Inch) was created combining pixel height and pixel width along with screen size </a:t>
          </a:r>
        </a:p>
      </dsp:txBody>
      <dsp:txXfrm rot="-5400000">
        <a:off x="3094580" y="1854793"/>
        <a:ext cx="5440634" cy="1124642"/>
      </dsp:txXfrm>
    </dsp:sp>
    <dsp:sp modelId="{9F31A623-B3C1-4536-A3DE-C3F209C4E79C}">
      <dsp:nvSpPr>
        <dsp:cNvPr id="0" name=""/>
        <dsp:cNvSpPr/>
      </dsp:nvSpPr>
      <dsp:spPr>
        <a:xfrm>
          <a:off x="0" y="1638161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PPI</a:t>
          </a:r>
        </a:p>
      </dsp:txBody>
      <dsp:txXfrm>
        <a:off x="76051" y="1714212"/>
        <a:ext cx="2942478" cy="1405803"/>
      </dsp:txXfrm>
    </dsp:sp>
    <dsp:sp modelId="{37EE46EC-AF65-4D18-BFC8-F24442289B7B}">
      <dsp:nvSpPr>
        <dsp:cNvPr id="0" name=""/>
        <dsp:cNvSpPr/>
      </dsp:nvSpPr>
      <dsp:spPr>
        <a:xfrm rot="5400000">
          <a:off x="5222155" y="1302177"/>
          <a:ext cx="1246324" cy="550147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Columns 3G and 4G were combined to create column ‘4G/3G’</a:t>
          </a:r>
        </a:p>
      </dsp:txBody>
      <dsp:txXfrm rot="-5400000">
        <a:off x="3094580" y="3490594"/>
        <a:ext cx="5440634" cy="1124642"/>
      </dsp:txXfrm>
    </dsp:sp>
    <dsp:sp modelId="{54D5A9E5-1B0E-4982-B4AB-E7ED59B5D537}">
      <dsp:nvSpPr>
        <dsp:cNvPr id="0" name=""/>
        <dsp:cNvSpPr/>
      </dsp:nvSpPr>
      <dsp:spPr>
        <a:xfrm>
          <a:off x="0" y="3276323"/>
          <a:ext cx="3094580" cy="1557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/>
            <a:t>4G/3G</a:t>
          </a:r>
        </a:p>
      </dsp:txBody>
      <dsp:txXfrm>
        <a:off x="76051" y="3352374"/>
        <a:ext cx="2942478" cy="1405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04378-20E0-4E44-9F1C-0AF79F62FD37}">
      <dsp:nvSpPr>
        <dsp:cNvPr id="0" name=""/>
        <dsp:cNvSpPr/>
      </dsp:nvSpPr>
      <dsp:spPr>
        <a:xfrm>
          <a:off x="2712366" y="0"/>
          <a:ext cx="2082627" cy="11570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Low performing algorithms</a:t>
          </a:r>
        </a:p>
      </dsp:txBody>
      <dsp:txXfrm>
        <a:off x="2746254" y="33888"/>
        <a:ext cx="2014851" cy="1089239"/>
      </dsp:txXfrm>
    </dsp:sp>
    <dsp:sp modelId="{D5CB15C5-54B0-43C1-A8A0-0EE540AB25EE}">
      <dsp:nvSpPr>
        <dsp:cNvPr id="0" name=""/>
        <dsp:cNvSpPr/>
      </dsp:nvSpPr>
      <dsp:spPr>
        <a:xfrm>
          <a:off x="5720606" y="0"/>
          <a:ext cx="2082627" cy="115701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High performing algorithms</a:t>
          </a:r>
        </a:p>
      </dsp:txBody>
      <dsp:txXfrm>
        <a:off x="5754494" y="33888"/>
        <a:ext cx="2014851" cy="1089239"/>
      </dsp:txXfrm>
    </dsp:sp>
    <dsp:sp modelId="{AFA14BEC-F94B-4C60-8B96-05CCDE506B76}">
      <dsp:nvSpPr>
        <dsp:cNvPr id="0" name=""/>
        <dsp:cNvSpPr/>
      </dsp:nvSpPr>
      <dsp:spPr>
        <a:xfrm>
          <a:off x="4823919" y="4917315"/>
          <a:ext cx="867761" cy="867761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BC10C-1723-47A1-9871-BF2BC506B9C3}">
      <dsp:nvSpPr>
        <dsp:cNvPr id="0" name=""/>
        <dsp:cNvSpPr/>
      </dsp:nvSpPr>
      <dsp:spPr>
        <a:xfrm rot="240000">
          <a:off x="2653720" y="4545469"/>
          <a:ext cx="5208159" cy="3641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BA8EB-FEB1-4771-89CE-E25BBDB8CC63}">
      <dsp:nvSpPr>
        <dsp:cNvPr id="0" name=""/>
        <dsp:cNvSpPr/>
      </dsp:nvSpPr>
      <dsp:spPr>
        <a:xfrm rot="240000">
          <a:off x="5780767" y="3634905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Random </a:t>
          </a:r>
          <a:r>
            <a:rPr lang="en-US" sz="2400" kern="1200" dirty="0" err="1"/>
            <a:t>forrest</a:t>
          </a:r>
          <a:endParaRPr lang="en-US" sz="2400" kern="1200" dirty="0"/>
        </a:p>
      </dsp:txBody>
      <dsp:txXfrm>
        <a:off x="5828028" y="3682166"/>
        <a:ext cx="1983484" cy="873616"/>
      </dsp:txXfrm>
    </dsp:sp>
    <dsp:sp modelId="{3033AEA8-3BF1-4871-BEAB-CD9CF1022E5C}">
      <dsp:nvSpPr>
        <dsp:cNvPr id="0" name=""/>
        <dsp:cNvSpPr/>
      </dsp:nvSpPr>
      <dsp:spPr>
        <a:xfrm rot="240000">
          <a:off x="5855973" y="2593591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XGBoost</a:t>
          </a:r>
          <a:endParaRPr lang="en-US" sz="2400" kern="1200" dirty="0"/>
        </a:p>
      </dsp:txBody>
      <dsp:txXfrm>
        <a:off x="5903234" y="2640852"/>
        <a:ext cx="1983484" cy="873616"/>
      </dsp:txXfrm>
    </dsp:sp>
    <dsp:sp modelId="{9F4DED86-74EB-49B9-B239-EEB2B35B56CC}">
      <dsp:nvSpPr>
        <dsp:cNvPr id="0" name=""/>
        <dsp:cNvSpPr/>
      </dsp:nvSpPr>
      <dsp:spPr>
        <a:xfrm rot="240000">
          <a:off x="5931179" y="1575418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Decision Tree</a:t>
          </a:r>
        </a:p>
      </dsp:txBody>
      <dsp:txXfrm>
        <a:off x="5978440" y="1622679"/>
        <a:ext cx="1983484" cy="873616"/>
      </dsp:txXfrm>
    </dsp:sp>
    <dsp:sp modelId="{8A601509-4FCC-48C3-84A1-9FCB85804FA0}">
      <dsp:nvSpPr>
        <dsp:cNvPr id="0" name=""/>
        <dsp:cNvSpPr/>
      </dsp:nvSpPr>
      <dsp:spPr>
        <a:xfrm rot="240000">
          <a:off x="2801452" y="3426642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KNN</a:t>
          </a:r>
        </a:p>
      </dsp:txBody>
      <dsp:txXfrm>
        <a:off x="2848713" y="3473903"/>
        <a:ext cx="1983484" cy="873616"/>
      </dsp:txXfrm>
    </dsp:sp>
    <dsp:sp modelId="{607F2781-F446-45C2-9EAD-BBFB80F14FF1}">
      <dsp:nvSpPr>
        <dsp:cNvPr id="0" name=""/>
        <dsp:cNvSpPr/>
      </dsp:nvSpPr>
      <dsp:spPr>
        <a:xfrm rot="240000">
          <a:off x="2876658" y="2385328"/>
          <a:ext cx="2078006" cy="968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Logistic Regression</a:t>
          </a:r>
        </a:p>
      </dsp:txBody>
      <dsp:txXfrm>
        <a:off x="2923919" y="2432589"/>
        <a:ext cx="1983484" cy="873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52438-C0C9-4261-9625-211C9C266648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10800000"/>
            <a:gd name="adj2" fmla="val 162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F6BE4-1C6F-483C-8F64-943E6CAEB38F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5400000"/>
            <a:gd name="adj2" fmla="val 108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726B6-DC42-401E-BCD7-C7A5EF083839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0"/>
            <a:gd name="adj2" fmla="val 540000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FFF09-8A89-4EA8-AF46-7D5EB94C7101}">
      <dsp:nvSpPr>
        <dsp:cNvPr id="0" name=""/>
        <dsp:cNvSpPr/>
      </dsp:nvSpPr>
      <dsp:spPr>
        <a:xfrm>
          <a:off x="1296641" y="392108"/>
          <a:ext cx="2616541" cy="2616541"/>
        </a:xfrm>
        <a:prstGeom prst="blockArc">
          <a:avLst>
            <a:gd name="adj1" fmla="val 16200000"/>
            <a:gd name="adj2" fmla="val 0"/>
            <a:gd name="adj3" fmla="val 463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B6FFF-13F2-4138-8F11-406A451F73F8}">
      <dsp:nvSpPr>
        <dsp:cNvPr id="0" name=""/>
        <dsp:cNvSpPr/>
      </dsp:nvSpPr>
      <dsp:spPr>
        <a:xfrm>
          <a:off x="2003289" y="1098756"/>
          <a:ext cx="1203245" cy="12032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Price</a:t>
          </a:r>
        </a:p>
      </dsp:txBody>
      <dsp:txXfrm>
        <a:off x="2179500" y="1274967"/>
        <a:ext cx="850823" cy="850823"/>
      </dsp:txXfrm>
    </dsp:sp>
    <dsp:sp modelId="{45AFC400-A242-40BE-BF7F-9FED8540EE79}">
      <dsp:nvSpPr>
        <dsp:cNvPr id="0" name=""/>
        <dsp:cNvSpPr/>
      </dsp:nvSpPr>
      <dsp:spPr>
        <a:xfrm>
          <a:off x="2183776" y="1294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Battery power </a:t>
          </a:r>
        </a:p>
      </dsp:txBody>
      <dsp:txXfrm>
        <a:off x="2307124" y="124642"/>
        <a:ext cx="595576" cy="595576"/>
      </dsp:txXfrm>
    </dsp:sp>
    <dsp:sp modelId="{7A2EBF42-1E4E-4666-9134-8E6C3FC766EE}">
      <dsp:nvSpPr>
        <dsp:cNvPr id="0" name=""/>
        <dsp:cNvSpPr/>
      </dsp:nvSpPr>
      <dsp:spPr>
        <a:xfrm>
          <a:off x="3461725" y="1279243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Internal memory</a:t>
          </a:r>
          <a:endParaRPr lang="en-US" sz="1200" kern="1200" dirty="0"/>
        </a:p>
      </dsp:txBody>
      <dsp:txXfrm>
        <a:off x="3585073" y="1402591"/>
        <a:ext cx="595576" cy="595576"/>
      </dsp:txXfrm>
    </dsp:sp>
    <dsp:sp modelId="{E7E6FA3C-DF06-4F1B-9B01-81473CE21C9E}">
      <dsp:nvSpPr>
        <dsp:cNvPr id="0" name=""/>
        <dsp:cNvSpPr/>
      </dsp:nvSpPr>
      <dsp:spPr>
        <a:xfrm>
          <a:off x="2183776" y="2557192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PPI</a:t>
          </a:r>
        </a:p>
      </dsp:txBody>
      <dsp:txXfrm>
        <a:off x="2307124" y="2680540"/>
        <a:ext cx="595576" cy="595576"/>
      </dsp:txXfrm>
    </dsp:sp>
    <dsp:sp modelId="{CBB511E0-9056-44D4-8F6D-9188B92CB98A}">
      <dsp:nvSpPr>
        <dsp:cNvPr id="0" name=""/>
        <dsp:cNvSpPr/>
      </dsp:nvSpPr>
      <dsp:spPr>
        <a:xfrm>
          <a:off x="905827" y="1279243"/>
          <a:ext cx="842272" cy="84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RAM</a:t>
          </a:r>
        </a:p>
      </dsp:txBody>
      <dsp:txXfrm>
        <a:off x="1029175" y="1402591"/>
        <a:ext cx="595576" cy="595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183-44CE-4E4B-92D9-C849A5002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708A2-689E-443C-982F-50B1C43AD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458C-85D3-4820-B2D5-8C440892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9D3D-8209-407B-AB56-EC783AD9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E005-F44D-4308-AA5F-B75D442E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0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8713-AE18-48A6-85DC-1493CBB4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39F8F-A9EF-4A4A-935E-3BA941BFD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75C02-45A5-484E-88E4-338899B5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5B23-4BB4-4B4B-84CC-F48ACB04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1282-8366-4A92-9700-7ACB08C4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D0AFA-18C1-423A-8E8D-1BC5685D8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E09C9-902B-4845-85A9-76CF4D566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9294-27D2-4EA2-8AEC-9DE4A94D3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23927-ACF3-44D6-92B6-31B25D0F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16AE-3C26-4C1F-BACD-B476E5AA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3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12E6-9F69-4491-981B-07CBC4C4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C13F2-4377-4CAE-A082-35EF99A2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DF5E4-9616-4115-8FCD-39F8584A9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7DED-70F5-4A99-ADA1-E759726EE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37FB1-29B5-4314-955A-7B8A76B7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ADB1-D6C7-4982-8B9C-5C3BB93F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660B2-9783-44B4-A233-86EB8E986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A60F-99A7-4361-BDB0-F1CFDAF6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A8A9-1740-45EF-AF7F-FA867FD7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87882-1C71-4362-8BD7-DEC12A46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25C-D97B-4FF3-89DE-F31C4C7D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8F39-E377-4AB8-84A6-E7AFE365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8A927-C5FB-4EC5-9652-5C44B33C3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849-0436-4D36-8ACD-29DCEBFB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5D85A-83A1-47C7-80F7-4A5B66D6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0D7E0-9584-4188-94A8-B3222395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D2B2-4FEC-46A8-82CF-C7777D04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8F76-87A6-4DA0-9576-783891A5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3CD95-2583-4B44-82FF-8532C2BE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44147-BD5B-4807-80ED-02BAC71D4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39241-F333-4D6E-B946-E710D1A29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FEF2A8-2A8A-4CCB-AFDB-01C241C3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F42B6-1CED-4B97-9AFE-2842C44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1EDE1-C03A-4F70-84D5-88A87E3F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1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AF13-5628-48BF-8AF0-C0587767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553E5-1B7F-4A66-9F0E-649B0356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204B2-26A0-46FC-8242-B4EFA862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09245-C9EC-4666-8BF7-8F2C94B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72E89-9954-43E2-83F1-4788C3E5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7B96C-AF9A-4EE1-A9BB-F3EB7100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0AB6E-F5E6-4450-9AF7-F9B51255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6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30F1-4A63-4A92-BD9F-B61DEF0B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6E918-CB1F-40F3-A71D-21773075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25BF3-4654-4C1D-BBFA-77393DB3B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EE292-947A-4155-A96D-571D8EEF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E9000-B88F-4306-88EA-482AD6A3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74BF0-2B40-4FCC-87E7-5DE6437B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7F23-E602-4727-8D42-26328908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1D8BD-D57D-4E09-8C95-509C8B752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13532-F3A0-4C09-911D-D54BDDC9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28EB7-CEF8-4652-B597-1B0EF05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60970-E8BA-45E0-B14B-3B2FD90E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AB83-8C1B-4AD7-B65E-64642625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5A085D-610C-4318-A7DF-34DD3F6F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E6509-1D6A-4790-A024-6D9391690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3B1E-6E99-4272-8B0C-A1D01FB0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485B-A27C-4151-84D2-4D41FEFC9108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3E84-FEC5-4FEC-9771-5EBCB0EB3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F99B6-4D43-4F1C-BF4E-23BC1C50D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D94D-BBD1-4256-A9C5-65F6B70A7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5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iabhishekofficial/mobile-price-classific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905D-ACF5-46B0-9F12-817A3B178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MOBILE PRICE CLASSIFICATION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FC905D-ACF5-46B0-9F12-817A3B1780BA}"/>
              </a:ext>
            </a:extLst>
          </p:cNvPr>
          <p:cNvSpPr txBox="1">
            <a:spLocks/>
          </p:cNvSpPr>
          <p:nvPr/>
        </p:nvSpPr>
        <p:spPr>
          <a:xfrm>
            <a:off x="3854116" y="3849521"/>
            <a:ext cx="5049252" cy="23106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600" b="1" dirty="0"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42947" y="4127681"/>
            <a:ext cx="3850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Presented by: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Lokesh</a:t>
            </a:r>
            <a:r>
              <a:rPr lang="en-AU" dirty="0"/>
              <a:t> </a:t>
            </a:r>
            <a:r>
              <a:rPr lang="en-AU" dirty="0" err="1"/>
              <a:t>Rajagopal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Venkatesh</a:t>
            </a:r>
            <a:r>
              <a:rPr lang="en-AU" dirty="0"/>
              <a:t>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Mansa </a:t>
            </a:r>
            <a:r>
              <a:rPr lang="en-AU" dirty="0" err="1"/>
              <a:t>Dharini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Padmasaran S</a:t>
            </a:r>
          </a:p>
        </p:txBody>
      </p:sp>
      <p:pic>
        <p:nvPicPr>
          <p:cNvPr id="1026" name="Picture 2" descr="Image result for mobile phones through the year&quot;">
            <a:extLst>
              <a:ext uri="{FF2B5EF4-FFF2-40B4-BE49-F238E27FC236}">
                <a16:creationId xmlns:a16="http://schemas.microsoft.com/office/drawing/2014/main" id="{675162A3-FCED-488F-BEF6-C4C3F7BF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054" y="3733612"/>
            <a:ext cx="4762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2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MODELLING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C6638-CBB2-4848-8467-95FC9E0FC3AC}"/>
              </a:ext>
            </a:extLst>
          </p:cNvPr>
          <p:cNvSpPr txBox="1">
            <a:spLocks/>
          </p:cNvSpPr>
          <p:nvPr/>
        </p:nvSpPr>
        <p:spPr>
          <a:xfrm>
            <a:off x="838200" y="1660860"/>
            <a:ext cx="7812505" cy="73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/>
              <a:t>AFTER FEATURE SELECTION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360" y="2394786"/>
            <a:ext cx="8857280" cy="37533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BEST PERFORMING MODELS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41" y="1690687"/>
            <a:ext cx="6954109" cy="1702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3898232"/>
            <a:ext cx="984584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dirty="0"/>
              <a:t>From the above table, it is evident that the best model is </a:t>
            </a:r>
            <a:r>
              <a:rPr lang="en-AU" sz="2200" b="1" dirty="0"/>
              <a:t>Stacking Classifier </a:t>
            </a:r>
            <a:r>
              <a:rPr lang="en-AU" sz="2200" dirty="0"/>
              <a:t>with an accuracy of </a:t>
            </a:r>
            <a:r>
              <a:rPr lang="en-AU" sz="2200" b="1" dirty="0"/>
              <a:t>92.50%.</a:t>
            </a:r>
          </a:p>
          <a:p>
            <a:r>
              <a:rPr lang="en-AU" sz="2200" b="1" dirty="0"/>
              <a:t> </a:t>
            </a:r>
            <a:r>
              <a:rPr lang="en-AU" sz="2200" dirty="0"/>
              <a:t>The algorithms used in stacking classifier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200" dirty="0"/>
              <a:t>Random Forest, Decision Tree and XG Boost Classifier on the first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200" dirty="0"/>
              <a:t> XG Boost Classifier on the second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13982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99012" y="548637"/>
          <a:ext cx="10515600" cy="578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CONFUSION MATRIX OF BEST MODEL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7" y="1690688"/>
            <a:ext cx="4945481" cy="3717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21116" y="2887512"/>
            <a:ext cx="4832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As discussed in EDA, </a:t>
            </a:r>
            <a:r>
              <a:rPr lang="en-AU" sz="2000" b="1" i="1" dirty="0"/>
              <a:t>price range low </a:t>
            </a:r>
            <a:r>
              <a:rPr lang="en-AU" sz="2000" dirty="0"/>
              <a:t>and </a:t>
            </a:r>
            <a:r>
              <a:rPr lang="en-AU" sz="2000" b="1" i="1" dirty="0"/>
              <a:t>very high </a:t>
            </a:r>
            <a:r>
              <a:rPr lang="en-AU" sz="2000" dirty="0"/>
              <a:t>are accurately classified whereas the medium and high price ranges seem be a bit difficult to categorise.</a:t>
            </a:r>
          </a:p>
        </p:txBody>
      </p:sp>
    </p:spTree>
    <p:extLst>
      <p:ext uri="{BB962C8B-B14F-4D97-AF65-F5344CB8AC3E}">
        <p14:creationId xmlns:p14="http://schemas.microsoft.com/office/powerpoint/2010/main" val="154736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1C23-3B54-417F-9303-BA7E963E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849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516AB-61B8-47C7-A83D-DB5D6A26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138"/>
            <a:ext cx="6886074" cy="4351338"/>
          </a:xfrm>
        </p:spPr>
        <p:txBody>
          <a:bodyPr/>
          <a:lstStyle/>
          <a:p>
            <a:pPr algn="just"/>
            <a:r>
              <a:rPr lang="en-US" dirty="0"/>
              <a:t>The price range of mobiles is thus determined and the most important  features are shown in the image to the right.</a:t>
            </a:r>
          </a:p>
          <a:p>
            <a:pPr algn="just"/>
            <a:r>
              <a:rPr lang="en-US" dirty="0"/>
              <a:t>Most expensive/flagship phones as well as low-end phones can be well classified but there are minor overlaps in budget and mid range phones.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DF7CD85-8DD6-4DE0-B0D4-CDB482EFE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8064627"/>
              </p:ext>
            </p:extLst>
          </p:nvPr>
        </p:nvGraphicFramePr>
        <p:xfrm>
          <a:off x="7303016" y="1452138"/>
          <a:ext cx="5209825" cy="3400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247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B879-2588-417E-A3C5-EC4D3573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6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A61C-9918-4CB9-9B27-8D84ABE5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86" y="1452138"/>
            <a:ext cx="11565227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https://www.kaggle.com/iabhishekofficial/mobile-price-classification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142E-A921-4858-BDD7-839BFBA9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680-03BE-47D9-8384-203A1394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40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newly launched mobile company wants to determine the relation between features of a mobile phone (RAM, internal memory etc.) and it’s selling price and </a:t>
            </a:r>
            <a:r>
              <a:rPr lang="en-US" b="1" i="1" dirty="0"/>
              <a:t>determine the price range for the mobile phones to be launched. </a:t>
            </a:r>
          </a:p>
        </p:txBody>
      </p:sp>
    </p:spTree>
    <p:extLst>
      <p:ext uri="{BB962C8B-B14F-4D97-AF65-F5344CB8AC3E}">
        <p14:creationId xmlns:p14="http://schemas.microsoft.com/office/powerpoint/2010/main" val="34187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878E14E-6FB5-4DFD-A245-C412B4FD7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11090"/>
              </p:ext>
            </p:extLst>
          </p:nvPr>
        </p:nvGraphicFramePr>
        <p:xfrm>
          <a:off x="6587233" y="1237535"/>
          <a:ext cx="5273842" cy="34169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91388">
                  <a:extLst>
                    <a:ext uri="{9D8B030D-6E8A-4147-A177-3AD203B41FA5}">
                      <a16:colId xmlns:a16="http://schemas.microsoft.com/office/drawing/2014/main" val="4082748765"/>
                    </a:ext>
                  </a:extLst>
                </a:gridCol>
                <a:gridCol w="3982454">
                  <a:extLst>
                    <a:ext uri="{9D8B030D-6E8A-4147-A177-3AD203B41FA5}">
                      <a16:colId xmlns:a16="http://schemas.microsoft.com/office/drawing/2014/main" val="1654385396"/>
                    </a:ext>
                  </a:extLst>
                </a:gridCol>
              </a:tblGrid>
              <a:tr h="58165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Physical</a:t>
                      </a:r>
                      <a:r>
                        <a:rPr lang="en-US" sz="1500" b="1" u="none" strike="noStrike" baseline="0" dirty="0">
                          <a:effectLst/>
                        </a:rPr>
                        <a:t>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143528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Fc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Front Camera mega pixels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37336635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Primary Camera mega pixels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5429272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px_height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Pixel Resolution Height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2785737398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px_width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Pixel Resolution Width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061886449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Touch_screen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Touch</a:t>
                      </a:r>
                      <a:r>
                        <a:rPr lang="en-US" sz="1500" u="none" strike="noStrike" baseline="0" dirty="0">
                          <a:effectLst/>
                        </a:rPr>
                        <a:t> screen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mobile_wt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Weight of mobile phone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Char char="s"/>
                      </a:pPr>
                      <a:r>
                        <a:rPr lang="en-US" sz="1500" u="none" strike="noStrike" dirty="0" err="1">
                          <a:effectLst/>
                        </a:rPr>
                        <a:t>c_h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Screen Height of mobile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699798392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sc_w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Screen Width of mobile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492586117"/>
                  </a:ext>
                </a:extLst>
              </a:tr>
              <a:tr h="315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m_dep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Mobile Depth in cm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91608938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8B138A2-7DFC-4006-A9E9-BB02FF66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364" y="9226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DESCRIPTION</a:t>
            </a:r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E878E14E-6FB5-4DFD-A245-C412B4FD7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212933"/>
              </p:ext>
            </p:extLst>
          </p:nvPr>
        </p:nvGraphicFramePr>
        <p:xfrm>
          <a:off x="838201" y="4154709"/>
          <a:ext cx="5273842" cy="22483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9294">
                  <a:extLst>
                    <a:ext uri="{9D8B030D-6E8A-4147-A177-3AD203B41FA5}">
                      <a16:colId xmlns:a16="http://schemas.microsoft.com/office/drawing/2014/main" val="4082748765"/>
                    </a:ext>
                  </a:extLst>
                </a:gridCol>
                <a:gridCol w="3534548">
                  <a:extLst>
                    <a:ext uri="{9D8B030D-6E8A-4147-A177-3AD203B41FA5}">
                      <a16:colId xmlns:a16="http://schemas.microsoft.com/office/drawing/2014/main" val="1654385396"/>
                    </a:ext>
                  </a:extLst>
                </a:gridCol>
              </a:tblGrid>
              <a:tr h="470441">
                <a:tc gridSpan="2"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Network related</a:t>
                      </a:r>
                      <a:r>
                        <a:rPr lang="en-US" sz="15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908143528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dual_sim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dual sim support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2106762285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four_g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>
                          <a:effectLst/>
                        </a:rPr>
                        <a:t>Has 4G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941467563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three_g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3G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3223724283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Blue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Bluetooth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299586596"/>
                  </a:ext>
                </a:extLst>
              </a:tr>
              <a:tr h="355579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 err="1">
                          <a:effectLst/>
                        </a:rPr>
                        <a:t>Wifi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Has </a:t>
                      </a:r>
                      <a:r>
                        <a:rPr lang="en-US" sz="1500" u="none" strike="noStrike" dirty="0" err="1">
                          <a:effectLst/>
                        </a:rPr>
                        <a:t>wifi</a:t>
                      </a:r>
                      <a:r>
                        <a:rPr lang="en-US" sz="1500" u="none" strike="noStrike" dirty="0">
                          <a:effectLst/>
                        </a:rPr>
                        <a:t> or not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542927206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83309"/>
              </p:ext>
            </p:extLst>
          </p:nvPr>
        </p:nvGraphicFramePr>
        <p:xfrm>
          <a:off x="838201" y="1239253"/>
          <a:ext cx="5273842" cy="2695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8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45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Performance</a:t>
                      </a:r>
                      <a:r>
                        <a:rPr lang="en-US" sz="1500" b="1" u="none" strike="noStrike" baseline="0" dirty="0">
                          <a:effectLst/>
                        </a:rPr>
                        <a:t> related Features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battery_power</a:t>
                      </a:r>
                      <a:r>
                        <a:rPr lang="en-US" sz="1500" u="none" strike="noStrike" dirty="0">
                          <a:effectLst/>
                        </a:rPr>
                        <a:t>  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Total energy a battery can store in one time measured in </a:t>
                      </a:r>
                      <a:r>
                        <a:rPr lang="en-US" sz="1500" u="none" strike="noStrike" dirty="0" err="1">
                          <a:effectLst/>
                        </a:rPr>
                        <a:t>mAh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973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Char char="t"/>
                      </a:pPr>
                      <a:r>
                        <a:rPr lang="en-US" sz="1500" u="none" strike="noStrike" dirty="0" err="1">
                          <a:effectLst/>
                        </a:rPr>
                        <a:t>alk_time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longest time that a single battery charge will last when you are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9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clock_speed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Speed at which microprocessor executes instructions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1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n_cores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Number of cores of processor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133">
                <a:tc>
                  <a:txBody>
                    <a:bodyPr/>
                    <a:lstStyle/>
                    <a:p>
                      <a:pPr algn="ctr" fontAlgn="b">
                        <a:buClr>
                          <a:srgbClr val="000000"/>
                        </a:buClr>
                        <a:buSzPts val="1600"/>
                        <a:buFont typeface="Calibri" panose="020F0502020204030204" pitchFamily="34" charset="0"/>
                        <a:buNone/>
                      </a:pPr>
                      <a:r>
                        <a:rPr lang="en-US" sz="1500" u="none" strike="noStrike" dirty="0">
                          <a:effectLst/>
                        </a:rPr>
                        <a:t>RAM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Random Access Memory in Megabytes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 err="1">
                          <a:effectLst/>
                        </a:rPr>
                        <a:t>int_memory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Internal Memory in Gigabytes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37" marR="6837" marT="6837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375680-03BE-47D9-8384-203A1394AA2C}"/>
              </a:ext>
            </a:extLst>
          </p:cNvPr>
          <p:cNvSpPr txBox="1">
            <a:spLocks/>
          </p:cNvSpPr>
          <p:nvPr/>
        </p:nvSpPr>
        <p:spPr>
          <a:xfrm>
            <a:off x="6598983" y="5228763"/>
            <a:ext cx="4527884" cy="1359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Dataset size: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2000 rows </a:t>
            </a:r>
            <a:r>
              <a:rPr lang="en-US" b="1" i="1"/>
              <a:t>and 21 </a:t>
            </a:r>
            <a:r>
              <a:rPr lang="en-US" b="1" i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87842692"/>
      </p:ext>
    </p:extLst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ED52-99A1-4125-88A5-93EE3F3E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27" y="56884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FEATURE ENGINEERING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893578-ECC8-49A4-BD68-B49A8C9C7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8276774"/>
              </p:ext>
            </p:extLst>
          </p:nvPr>
        </p:nvGraphicFramePr>
        <p:xfrm>
          <a:off x="741127" y="1382447"/>
          <a:ext cx="8596056" cy="4834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04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158-8F3F-481D-AE0C-7A5A360F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95" y="1"/>
            <a:ext cx="8606421" cy="11430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EXPLORATORY DATA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C82DDF-9247-46B3-B4A4-1BF2BE2CB8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3" y="927766"/>
            <a:ext cx="4461110" cy="276114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1C9072-CC72-4062-987F-55E37219D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47" y="927766"/>
            <a:ext cx="4821720" cy="2820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B38B86-CFF3-4F00-9188-068E663875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512" y="3847517"/>
            <a:ext cx="4597236" cy="30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Content Placeholder 3" descr="Capture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0777" y="422164"/>
            <a:ext cx="4020111" cy="3026429"/>
          </a:xfrm>
        </p:spPr>
      </p:pic>
      <p:pic>
        <p:nvPicPr>
          <p:cNvPr id="9" name="Picture 8" descr="Capture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39279" y="437700"/>
            <a:ext cx="4096322" cy="2971706"/>
          </a:xfrm>
          <a:prstGeom prst="rect">
            <a:avLst/>
          </a:prstGeom>
        </p:spPr>
      </p:pic>
      <p:pic>
        <p:nvPicPr>
          <p:cNvPr id="10" name="Picture 9" descr="Capture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7921" y="3484309"/>
            <a:ext cx="3638924" cy="2972215"/>
          </a:xfrm>
          <a:prstGeom prst="rect">
            <a:avLst/>
          </a:prstGeom>
        </p:spPr>
      </p:pic>
      <p:pic>
        <p:nvPicPr>
          <p:cNvPr id="11" name="Picture 10" descr="Capture9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78699" y="3383280"/>
            <a:ext cx="3859952" cy="3174273"/>
          </a:xfrm>
          <a:prstGeom prst="rect">
            <a:avLst/>
          </a:prstGeom>
        </p:spPr>
      </p:pic>
      <p:pic>
        <p:nvPicPr>
          <p:cNvPr id="12" name="Picture 11" descr="Capture 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24258" y="387615"/>
            <a:ext cx="3802132" cy="3087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5238-C9D5-461C-81A8-5B14A355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CHECKING DATA IMBALANCE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6A5E2A-BF93-439E-90FE-2C6494916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160" y="1690688"/>
            <a:ext cx="5230008" cy="3293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0885" y="4984113"/>
            <a:ext cx="89142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    With 4 classes to be classified, this is a multi class   classification problem. </a:t>
            </a:r>
          </a:p>
          <a:p>
            <a:pPr algn="ctr"/>
            <a:r>
              <a:rPr lang="en-US" sz="2800" dirty="0"/>
              <a:t>Since our data is balanced, the metric used is accuracy.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63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MODELLING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5C6638-CBB2-4848-8467-95FC9E0FC3AC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7812505" cy="73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/>
              <a:t>WITHOUT FEATURE SELECTION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906" y="2618387"/>
            <a:ext cx="9336741" cy="2894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C6638-CBB2-4848-8467-95FC9E0F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57" y="242353"/>
            <a:ext cx="5021179" cy="973157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FEATURE SELECTION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77F3A8-1576-4A9D-BF8A-83F3DC13CB27}"/>
              </a:ext>
            </a:extLst>
          </p:cNvPr>
          <p:cNvSpPr txBox="1">
            <a:spLocks/>
          </p:cNvSpPr>
          <p:nvPr/>
        </p:nvSpPr>
        <p:spPr>
          <a:xfrm>
            <a:off x="5667776" y="1215510"/>
            <a:ext cx="5686023" cy="548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E4BCF-4E4E-4CA6-9F33-D595BD9E56A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06096" y="1039316"/>
            <a:ext cx="6508915" cy="5514498"/>
          </a:xfrm>
          <a:prstGeom prst="rect">
            <a:avLst/>
          </a:prstGeom>
        </p:spPr>
      </p:pic>
      <p:pic>
        <p:nvPicPr>
          <p:cNvPr id="7" name="Picture 6" descr="Screenshot_2020-01-08 Mobile Price Classification - Jupyter Noteboo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171" y="1359573"/>
            <a:ext cx="4593767" cy="507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455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MOBILE PRICE CLASSIFICATION</vt:lpstr>
      <vt:lpstr>PROBLEM STATEMENT</vt:lpstr>
      <vt:lpstr>DATA DESCRIPTION</vt:lpstr>
      <vt:lpstr>FEATURE ENGINEERING</vt:lpstr>
      <vt:lpstr>EXPLORATORY DATA ANALYSIS</vt:lpstr>
      <vt:lpstr> </vt:lpstr>
      <vt:lpstr>CHECKING DATA IMBALANCE</vt:lpstr>
      <vt:lpstr>MODELLING</vt:lpstr>
      <vt:lpstr>PowerPoint Presentation</vt:lpstr>
      <vt:lpstr>MODELLING</vt:lpstr>
      <vt:lpstr>BEST PERFORMING MODELS</vt:lpstr>
      <vt:lpstr>PowerPoint Presentation</vt:lpstr>
      <vt:lpstr>CONFUSION MATRIX OF BEST MODEL</vt:lpstr>
      <vt:lpstr>CONCLUSION</vt:lpstr>
      <vt:lpstr>SOURCE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price classification</dc:title>
  <dc:creator>lokesh r</dc:creator>
  <cp:lastModifiedBy>venky</cp:lastModifiedBy>
  <cp:revision>46</cp:revision>
  <dcterms:created xsi:type="dcterms:W3CDTF">2020-01-08T09:11:59Z</dcterms:created>
  <dcterms:modified xsi:type="dcterms:W3CDTF">2020-08-31T13:54:23Z</dcterms:modified>
</cp:coreProperties>
</file>