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70" r:id="rId4"/>
    <p:sldId id="268" r:id="rId5"/>
    <p:sldId id="269" r:id="rId6"/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40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598C1-60B2-4167-AC1A-8D5C492DA454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4C3B-5B51-49D5-A4E6-DA47E44AC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8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LSA &amp; NMF -  * </a:t>
            </a: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low-rank approximations of the Document-Word Matrix using linear algebra </a:t>
            </a:r>
          </a:p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* Rank refers to the number of topics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LSA uses Singular Value Decomposition - a form of factor analysis - to find the topics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SVD Factor Analysis - Apply Singular Value Decomposition (SVD) to re express highly correlated X-variables in terms of new, unrelated components.</a:t>
            </a:r>
          </a:p>
          <a:p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NMF is similar but imposes an inherent clustering in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LDA does not use linear algebra to find a low-rank approximation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5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"SVD is not nearly as famous as it should be." - Gilbert </a:t>
            </a:r>
            <a:r>
              <a:rPr lang="en-IN" dirty="0" err="1" smtClean="0"/>
              <a:t>Strang</a:t>
            </a:r>
            <a:endParaRPr lang="en-IN" dirty="0" smtClean="0"/>
          </a:p>
          <a:p>
            <a:r>
              <a:rPr lang="en-IN" dirty="0" smtClean="0"/>
              <a:t>We would clearly expect that the words that appear most frequently in one topic would appear less frequently in the other - otherwise that word wouldn't make a good choice to separate out the two topics. Therefore, we expect the topics to be </a:t>
            </a:r>
            <a:r>
              <a:rPr lang="en-IN" b="1" dirty="0" smtClean="0"/>
              <a:t>orthogonal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The SVD algorithm factorizes a matrix into one matrix with </a:t>
            </a:r>
            <a:r>
              <a:rPr lang="en-IN" b="1" dirty="0" smtClean="0"/>
              <a:t>orthogonal columns</a:t>
            </a:r>
            <a:r>
              <a:rPr lang="en-IN" dirty="0" smtClean="0"/>
              <a:t> and one with </a:t>
            </a:r>
            <a:r>
              <a:rPr lang="en-IN" b="1" dirty="0" smtClean="0"/>
              <a:t>orthogonal rows</a:t>
            </a:r>
            <a:r>
              <a:rPr lang="en-IN" dirty="0" smtClean="0"/>
              <a:t> (along with a diagonal matrix, which contains the </a:t>
            </a:r>
            <a:r>
              <a:rPr lang="en-IN" b="1" dirty="0" smtClean="0"/>
              <a:t>relative importance</a:t>
            </a:r>
            <a:r>
              <a:rPr lang="en-IN" dirty="0" smtClean="0"/>
              <a:t> of each factor).</a:t>
            </a:r>
          </a:p>
          <a:p>
            <a:endParaRPr lang="en-IN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SVD is an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 decomposition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since the matrices it creates are big enough to fully cover the original matrix. SVD is extremely widely used in linear algebra, and specifically in data science, including: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 filtering/recommendations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 analysis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3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Reduced No of</a:t>
            </a:r>
            <a:r>
              <a:rPr lang="en-IN" baseline="0" dirty="0" smtClean="0"/>
              <a:t> parameters to 15000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2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Document with words = Document term matrix * Term Document matrix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1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Probability</a:t>
            </a:r>
            <a:r>
              <a:rPr lang="en-IN" baseline="0" dirty="0" smtClean="0"/>
              <a:t> Distribution of Topic in the Document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0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Alpha – pdf Topic</a:t>
            </a:r>
          </a:p>
          <a:p>
            <a:r>
              <a:rPr lang="en-IN" dirty="0" err="1" smtClean="0"/>
              <a:t>Teta</a:t>
            </a:r>
            <a:r>
              <a:rPr lang="en-IN" dirty="0" smtClean="0"/>
              <a:t> – </a:t>
            </a:r>
            <a:r>
              <a:rPr lang="en-IN" dirty="0" err="1" smtClean="0"/>
              <a:t>Probablity</a:t>
            </a:r>
            <a:r>
              <a:rPr lang="en-IN" baseline="0" dirty="0" smtClean="0"/>
              <a:t> of Topic in the Document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Beat – pdf Words</a:t>
            </a:r>
          </a:p>
          <a:p>
            <a:r>
              <a:rPr lang="en-IN" dirty="0" smtClean="0"/>
              <a:t>PI – Probability</a:t>
            </a:r>
            <a:r>
              <a:rPr lang="en-IN" baseline="0" dirty="0" smtClean="0"/>
              <a:t> of words in that topic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E4C3B-5B51-49D5-A4E6-DA47E44AC59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8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9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1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73659-31AD-4E36-8F1F-0816251D4DB6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B659-CCF8-44C6-8AD8-9D138F6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/>
              <a:t>Topic Modeling Algorithms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24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18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Latent </a:t>
            </a:r>
            <a:r>
              <a:rPr lang="en-IN" dirty="0" err="1"/>
              <a:t>Dirichlet</a:t>
            </a:r>
            <a:r>
              <a:rPr lang="en-IN" dirty="0"/>
              <a:t> </a:t>
            </a:r>
            <a:r>
              <a:rPr lang="en-IN" dirty="0" err="1"/>
              <a:t>Alocation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" y="1600200"/>
            <a:ext cx="81965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99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Topic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2077"/>
            <a:ext cx="8229600" cy="426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0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A Word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7352"/>
            <a:ext cx="8229600" cy="45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93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Model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9" y="1600200"/>
            <a:ext cx="820910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0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 Model - Logic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2999"/>
            <a:ext cx="8229600" cy="45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79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8720"/>
            <a:ext cx="8435280" cy="50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79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0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Latent Semantic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LSA is a form of Factor Analysis</a:t>
            </a:r>
          </a:p>
          <a:p>
            <a:r>
              <a:rPr lang="en-IN" dirty="0"/>
              <a:t>Factors ~ Topics</a:t>
            </a:r>
          </a:p>
          <a:p>
            <a:r>
              <a:rPr lang="en-IN" dirty="0"/>
              <a:t>SVD is a robust, well-known technique</a:t>
            </a:r>
          </a:p>
          <a:p>
            <a:r>
              <a:rPr lang="en-IN" dirty="0"/>
              <a:t>Unfortunately, factors have no </a:t>
            </a:r>
            <a:r>
              <a:rPr lang="en-IN" dirty="0" smtClean="0"/>
              <a:t>intuitive explanation</a:t>
            </a:r>
            <a:endParaRPr lang="en-IN" dirty="0"/>
          </a:p>
          <a:p>
            <a:r>
              <a:rPr lang="en-IN" dirty="0"/>
              <a:t>Hard to inspect a factor and see </a:t>
            </a:r>
            <a:r>
              <a:rPr lang="en-IN" dirty="0" smtClean="0"/>
              <a:t>what topic </a:t>
            </a:r>
            <a:r>
              <a:rPr lang="en-IN" dirty="0"/>
              <a:t>it corresponds </a:t>
            </a:r>
            <a:r>
              <a:rPr lang="en-IN" dirty="0" smtClean="0"/>
              <a:t>to</a:t>
            </a:r>
          </a:p>
          <a:p>
            <a:r>
              <a:rPr lang="en-IN" dirty="0"/>
              <a:t>When used in the context of </a:t>
            </a:r>
            <a:r>
              <a:rPr lang="en-IN" dirty="0" smtClean="0"/>
              <a:t>information retrieval </a:t>
            </a:r>
            <a:r>
              <a:rPr lang="en-IN" dirty="0"/>
              <a:t>applications, is often referred </a:t>
            </a:r>
            <a:r>
              <a:rPr lang="en-IN" dirty="0" smtClean="0"/>
              <a:t>to as </a:t>
            </a:r>
            <a:r>
              <a:rPr lang="en-IN" dirty="0"/>
              <a:t>LSI</a:t>
            </a:r>
          </a:p>
          <a:p>
            <a:r>
              <a:rPr lang="en-IN" dirty="0"/>
              <a:t>“Latent Semantic Indexing”</a:t>
            </a:r>
          </a:p>
          <a:p>
            <a:r>
              <a:rPr lang="en-IN" dirty="0"/>
              <a:t>Using topics to index and </a:t>
            </a:r>
            <a:r>
              <a:rPr lang="en-IN" dirty="0" smtClean="0"/>
              <a:t>lookup 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08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Singular </a:t>
            </a:r>
            <a:r>
              <a:rPr lang="en-IN" b="1" dirty="0"/>
              <a:t>Value Decomposition (SVD)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AutoShape 2" descr="https://github.com/fastai/numerical-linear-algebra/raw/694453e105b2a8f96b62b62d44d234c561eba268/nbs/images/svd_fb.png"/>
          <p:cNvSpPr>
            <a:spLocks noChangeAspect="1" noChangeArrowheads="1"/>
          </p:cNvSpPr>
          <p:nvPr/>
        </p:nvSpPr>
        <p:spPr bwMode="auto">
          <a:xfrm>
            <a:off x="155575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2" name="Picture 4" descr="https://github.com/fastai/numerical-linear-algebra/raw/694453e105b2a8f96b62b62d44d234c561eba268/nbs/images/svd_f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992888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6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Non-negative 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NMF is also based on linear algebra</a:t>
            </a:r>
          </a:p>
          <a:p>
            <a:r>
              <a:rPr lang="en-IN" dirty="0"/>
              <a:t>Also yields a low-rank approximation </a:t>
            </a:r>
            <a:r>
              <a:rPr lang="en-IN" dirty="0" smtClean="0"/>
              <a:t>of  the </a:t>
            </a:r>
            <a:r>
              <a:rPr lang="en-IN" dirty="0"/>
              <a:t>document-word matrix</a:t>
            </a:r>
          </a:p>
          <a:p>
            <a:r>
              <a:rPr lang="en-IN" dirty="0"/>
              <a:t>However now topics contain </a:t>
            </a:r>
            <a:r>
              <a:rPr lang="en-IN" dirty="0" smtClean="0"/>
              <a:t>inherent clustering</a:t>
            </a:r>
          </a:p>
          <a:p>
            <a:r>
              <a:rPr lang="en-IN" dirty="0"/>
              <a:t>NMF involves setting up an optimization</a:t>
            </a:r>
          </a:p>
          <a:p>
            <a:r>
              <a:rPr lang="en-IN" dirty="0"/>
              <a:t>problem</a:t>
            </a:r>
          </a:p>
          <a:p>
            <a:r>
              <a:rPr lang="en-IN" dirty="0"/>
              <a:t>Factor original matrix to minimize loss</a:t>
            </a:r>
          </a:p>
          <a:p>
            <a:r>
              <a:rPr lang="en-IN" dirty="0"/>
              <a:t>Impose non-negativity constraint </a:t>
            </a:r>
            <a:r>
              <a:rPr lang="en-IN" dirty="0" smtClean="0"/>
              <a:t>on mapping </a:t>
            </a:r>
            <a:r>
              <a:rPr lang="en-IN" dirty="0"/>
              <a:t>from topics to words</a:t>
            </a:r>
          </a:p>
        </p:txBody>
      </p:sp>
    </p:spTree>
    <p:extLst>
      <p:ext uri="{BB962C8B-B14F-4D97-AF65-F5344CB8AC3E}">
        <p14:creationId xmlns:p14="http://schemas.microsoft.com/office/powerpoint/2010/main" val="24814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Latent </a:t>
            </a:r>
            <a:r>
              <a:rPr lang="en-IN" dirty="0" err="1"/>
              <a:t>Dirichlet</a:t>
            </a:r>
            <a:r>
              <a:rPr lang="en-IN" dirty="0"/>
              <a:t>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LDA seeks to find topics that </a:t>
            </a:r>
            <a:r>
              <a:rPr lang="en-IN" dirty="0" smtClean="0"/>
              <a:t>answer these </a:t>
            </a:r>
            <a:r>
              <a:rPr lang="en-IN" dirty="0"/>
              <a:t>related questions</a:t>
            </a:r>
          </a:p>
          <a:p>
            <a:r>
              <a:rPr lang="en-IN" dirty="0"/>
              <a:t>“Given these documents, what topics </a:t>
            </a:r>
            <a:r>
              <a:rPr lang="en-IN" dirty="0" smtClean="0"/>
              <a:t>do they </a:t>
            </a:r>
            <a:r>
              <a:rPr lang="en-IN" dirty="0"/>
              <a:t>most likely belong to?”</a:t>
            </a:r>
          </a:p>
          <a:p>
            <a:r>
              <a:rPr lang="en-IN" dirty="0"/>
              <a:t>“Given a set of topics, how might </a:t>
            </a:r>
            <a:r>
              <a:rPr lang="en-IN" dirty="0" smtClean="0"/>
              <a:t>these documents </a:t>
            </a:r>
            <a:r>
              <a:rPr lang="en-IN" dirty="0"/>
              <a:t>have been generated</a:t>
            </a:r>
            <a:r>
              <a:rPr lang="en-IN" dirty="0" smtClean="0"/>
              <a:t>?”</a:t>
            </a:r>
          </a:p>
          <a:p>
            <a:r>
              <a:rPr lang="en-IN" dirty="0"/>
              <a:t>“Given these documents, what topics </a:t>
            </a:r>
            <a:r>
              <a:rPr lang="en-IN" dirty="0" smtClean="0"/>
              <a:t>do they </a:t>
            </a:r>
            <a:r>
              <a:rPr lang="en-IN" dirty="0"/>
              <a:t>most likely belong to?”</a:t>
            </a:r>
          </a:p>
          <a:p>
            <a:pPr marL="0" indent="0">
              <a:buNone/>
            </a:pPr>
            <a:r>
              <a:rPr lang="en-IN" dirty="0" smtClean="0"/>
              <a:t>	- </a:t>
            </a:r>
            <a:r>
              <a:rPr lang="en-IN" dirty="0"/>
              <a:t>LDA is probabilistic</a:t>
            </a:r>
          </a:p>
          <a:p>
            <a:r>
              <a:rPr lang="en-IN" dirty="0"/>
              <a:t>“Given a set of topics, how might </a:t>
            </a:r>
            <a:r>
              <a:rPr lang="en-IN" dirty="0" smtClean="0"/>
              <a:t>these documents </a:t>
            </a:r>
            <a:r>
              <a:rPr lang="en-IN" dirty="0"/>
              <a:t>have been generated?”</a:t>
            </a:r>
          </a:p>
          <a:p>
            <a:pPr marL="0" indent="0">
              <a:buNone/>
            </a:pPr>
            <a:r>
              <a:rPr lang="en-IN" dirty="0" smtClean="0"/>
              <a:t>	- </a:t>
            </a:r>
            <a:r>
              <a:rPr lang="en-IN" dirty="0"/>
              <a:t>LDA is generative</a:t>
            </a:r>
          </a:p>
        </p:txBody>
      </p:sp>
    </p:spTree>
    <p:extLst>
      <p:ext uri="{BB962C8B-B14F-4D97-AF65-F5344CB8AC3E}">
        <p14:creationId xmlns:p14="http://schemas.microsoft.com/office/powerpoint/2010/main" val="10771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Latent </a:t>
            </a:r>
            <a:r>
              <a:rPr lang="en-IN" b="1" dirty="0" err="1" smtClean="0"/>
              <a:t>Dirichlet</a:t>
            </a:r>
            <a:r>
              <a:rPr lang="en-IN" b="1" dirty="0" smtClean="0"/>
              <a:t>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LDA </a:t>
            </a:r>
            <a:r>
              <a:rPr lang="en-IN" sz="2400" dirty="0"/>
              <a:t>is used to classify text in a document to a particular topic. It builds a topic per document model and words per topic model, </a:t>
            </a:r>
            <a:r>
              <a:rPr lang="en-IN" sz="2400" dirty="0" err="1"/>
              <a:t>modeled</a:t>
            </a:r>
            <a:r>
              <a:rPr lang="en-IN" sz="2400" dirty="0"/>
              <a:t> as </a:t>
            </a:r>
            <a:r>
              <a:rPr lang="en-IN" sz="2400" dirty="0" err="1"/>
              <a:t>Dirichlet</a:t>
            </a:r>
            <a:r>
              <a:rPr lang="en-IN" sz="2400" dirty="0"/>
              <a:t> distributions.</a:t>
            </a:r>
          </a:p>
          <a:p>
            <a:r>
              <a:rPr lang="en-IN" sz="2400" dirty="0"/>
              <a:t>Each document is </a:t>
            </a:r>
            <a:r>
              <a:rPr lang="en-IN" sz="2400" dirty="0" err="1"/>
              <a:t>modeled</a:t>
            </a:r>
            <a:r>
              <a:rPr lang="en-IN" sz="2400" dirty="0"/>
              <a:t> as a multinomial distribution of topics and each topic is </a:t>
            </a:r>
            <a:r>
              <a:rPr lang="en-IN" sz="2400" dirty="0" err="1"/>
              <a:t>modeled</a:t>
            </a:r>
            <a:r>
              <a:rPr lang="en-IN" sz="2400" dirty="0"/>
              <a:t> as a multinomial distribution of words.</a:t>
            </a:r>
          </a:p>
          <a:p>
            <a:r>
              <a:rPr lang="en-IN" sz="2400" dirty="0"/>
              <a:t>LDA assumes that the every chunk of text we feed into it will contain words that are somehow related. Therefore choosing the right corpus of data is crucial.</a:t>
            </a:r>
          </a:p>
          <a:p>
            <a:r>
              <a:rPr lang="en-IN" sz="2400" dirty="0"/>
              <a:t>It also assumes documents are produced from a mixture of topics. Those topics then generate words based on their probability distribution.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4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2400" cy="864095"/>
          </a:xfrm>
        </p:spPr>
        <p:txBody>
          <a:bodyPr/>
          <a:lstStyle/>
          <a:p>
            <a:r>
              <a:rPr lang="en-IN" dirty="0" smtClean="0"/>
              <a:t>Bag of Words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8064896" cy="372196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7" y="1484784"/>
            <a:ext cx="8856984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11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IN" dirty="0"/>
              <a:t>Latent Variables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" y="1600200"/>
            <a:ext cx="81177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2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LDA Matrix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6877"/>
            <a:ext cx="8229600" cy="441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35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436</Words>
  <Application>Microsoft Office PowerPoint</Application>
  <PresentationFormat>On-screen Show (4:3)</PresentationFormat>
  <Paragraphs>76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Topic Modeling Algorithms</vt:lpstr>
      <vt:lpstr>Latent Semantic Analysis</vt:lpstr>
      <vt:lpstr> Singular Value Decomposition (SVD) </vt:lpstr>
      <vt:lpstr>Non-negative Matrix Factorization</vt:lpstr>
      <vt:lpstr>Latent Dirichlet Allocation</vt:lpstr>
      <vt:lpstr>Latent Dirichlet Allocation</vt:lpstr>
      <vt:lpstr>Bag of Words</vt:lpstr>
      <vt:lpstr>Latent Variables</vt:lpstr>
      <vt:lpstr>LDA Matrix</vt:lpstr>
      <vt:lpstr>Latent Dirichlet Alocation</vt:lpstr>
      <vt:lpstr>Sample Topic</vt:lpstr>
      <vt:lpstr>Sample A Word</vt:lpstr>
      <vt:lpstr>Topic Model</vt:lpstr>
      <vt:lpstr>Topic Model - Logic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Words</dc:title>
  <dc:creator>Venky</dc:creator>
  <cp:lastModifiedBy>Venky</cp:lastModifiedBy>
  <cp:revision>15</cp:revision>
  <dcterms:created xsi:type="dcterms:W3CDTF">2019-10-16T15:53:38Z</dcterms:created>
  <dcterms:modified xsi:type="dcterms:W3CDTF">2019-10-16T17:27:57Z</dcterms:modified>
</cp:coreProperties>
</file>