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440A-FA09-427D-8BF6-21AE4A08790A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002D-74C0-4A2A-BC7D-0F1AC876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3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440A-FA09-427D-8BF6-21AE4A08790A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002D-74C0-4A2A-BC7D-0F1AC876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3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440A-FA09-427D-8BF6-21AE4A08790A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002D-74C0-4A2A-BC7D-0F1AC876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26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440A-FA09-427D-8BF6-21AE4A08790A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002D-74C0-4A2A-BC7D-0F1AC876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1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440A-FA09-427D-8BF6-21AE4A08790A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002D-74C0-4A2A-BC7D-0F1AC876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0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440A-FA09-427D-8BF6-21AE4A08790A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002D-74C0-4A2A-BC7D-0F1AC876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2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440A-FA09-427D-8BF6-21AE4A08790A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002D-74C0-4A2A-BC7D-0F1AC876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3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440A-FA09-427D-8BF6-21AE4A08790A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002D-74C0-4A2A-BC7D-0F1AC876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9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440A-FA09-427D-8BF6-21AE4A08790A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002D-74C0-4A2A-BC7D-0F1AC876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47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440A-FA09-427D-8BF6-21AE4A08790A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002D-74C0-4A2A-BC7D-0F1AC876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440A-FA09-427D-8BF6-21AE4A08790A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002D-74C0-4A2A-BC7D-0F1AC876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1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440A-FA09-427D-8BF6-21AE4A08790A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002D-74C0-4A2A-BC7D-0F1AC876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Predication CI/CD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5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Continues Integration Process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1988502"/>
            <a:ext cx="5731510" cy="288099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124744"/>
            <a:ext cx="8229600" cy="41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591"/>
            <a:ext cx="8229600" cy="806121"/>
          </a:xfrm>
        </p:spPr>
        <p:txBody>
          <a:bodyPr/>
          <a:lstStyle/>
          <a:p>
            <a:r>
              <a:rPr lang="en-IN" dirty="0" smtClean="0"/>
              <a:t>Build Failure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229600" cy="401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4725144"/>
            <a:ext cx="76328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Reason for Defect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Complex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Bad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Unstable Environment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41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errors cause CI build failures? </a:t>
            </a:r>
          </a:p>
          <a:p>
            <a:r>
              <a:rPr lang="en-IN" dirty="0" smtClean="0"/>
              <a:t>What factors influence build outcomes? </a:t>
            </a:r>
          </a:p>
          <a:p>
            <a:r>
              <a:rPr lang="en-IN" dirty="0" smtClean="0"/>
              <a:t>Can we predict build failures?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0" y="3284984"/>
            <a:ext cx="82867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78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5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Predication CI/CD</vt:lpstr>
      <vt:lpstr>Continues Integration Process </vt:lpstr>
      <vt:lpstr>Build Failure</vt:lpstr>
      <vt:lpstr>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Predication CI/CD</dc:title>
  <dc:creator>Venky</dc:creator>
  <cp:lastModifiedBy>Venky</cp:lastModifiedBy>
  <cp:revision>3</cp:revision>
  <dcterms:created xsi:type="dcterms:W3CDTF">2019-06-01T14:18:22Z</dcterms:created>
  <dcterms:modified xsi:type="dcterms:W3CDTF">2019-06-01T14:34:27Z</dcterms:modified>
</cp:coreProperties>
</file>