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Inconsolata"/>
      <p:regular r:id="rId20"/>
    </p:embeddedFont>
    <p:embeddedFont>
      <p:font typeface="Inconsolata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profreehost.com/login/" TargetMode="Externa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14525"/>
            <a:ext cx="129023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Portfolio in WordPress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453759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Venky's Portfolio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521029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Date: 04-09-2024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864037" y="5901452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657" y="5909072"/>
            <a:ext cx="379690" cy="37969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382316" y="5882997"/>
            <a:ext cx="401193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 Domala Venkateswara Rao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24313"/>
            <a:ext cx="89620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WordPress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58967" y="3389590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What is WordPress?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popular Content Management System (CMS) for building websites.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4266009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Why Use WordPress for Your Portfolio?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747379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User-friendly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5228749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Customizable with themes and plugins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5710118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Responsive and SEO-friendly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97368"/>
            <a:ext cx="4529376" cy="462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Planning Your Portfolio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1258967" y="2753916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Define Your Goals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What do you want to showcase? (Skills, projects, experience)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3630335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Content Structure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11170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Home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459307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About Me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507444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Projects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258967" y="5555813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Skills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258967" y="6037183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Contact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83688"/>
            <a:ext cx="74159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Up WordPress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58967" y="3148965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1: Choose a Hosting Provider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Examples: Bluehost, SiteGround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402538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2: Install WordPress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506754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 One-Click Install provided by the host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4988123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 3: Select a Domai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5469493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u="sng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https://profreehost.com/login/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258967" y="5950863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10633"/>
            <a:ext cx="622601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a Theme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58967" y="3475911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Free vs. Premium Themes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Differences and examples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4352330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Recommendations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Popular portfolio themes: Astra, OceanWP, Neve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5228749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to Install a Theme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Go to Dashboard → Appearance → Themes → Add New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72483"/>
            <a:ext cx="788503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Adding Essential Pages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58967" y="3037761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Home Page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Welcome message and a brief intro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3914180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About Me Page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Your background, experience, and skills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4790599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Projects Page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List of your projects with descriptions and links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5667018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Contact Page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Contact form, social media links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65058"/>
            <a:ext cx="5082897" cy="462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Customizing Your Theme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1258967" y="3321606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Using the WordPress Customizer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Dashboard → Appearance → Customize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4198025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Logo, Colors, Fonts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Branding your site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58967" y="5074444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Menu and Widgets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Navigational structure and extra content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3664" y="584835"/>
            <a:ext cx="7656671" cy="1992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Adding Plugins &amp; Optimizing for Mobile and SEO</a:t>
            </a:r>
            <a:endParaRPr lang="en-US" sz="4150" dirty="0"/>
          </a:p>
        </p:txBody>
      </p:sp>
      <p:sp>
        <p:nvSpPr>
          <p:cNvPr id="5" name="Text 2"/>
          <p:cNvSpPr/>
          <p:nvPr/>
        </p:nvSpPr>
        <p:spPr>
          <a:xfrm>
            <a:off x="1083469" y="2895600"/>
            <a:ext cx="7316867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Essential Plugins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1423511" y="3309938"/>
            <a:ext cx="6976824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Elementor: Drag-and-drop page builder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1423511" y="3724275"/>
            <a:ext cx="6976824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WPForms: For creating contact forms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1423511" y="4138613"/>
            <a:ext cx="6976824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Yoast SEO: For optimizing your site for search engines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083469" y="4552950"/>
            <a:ext cx="7316867" cy="680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to Install Plugins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Dashboard → Plugins → Add New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083469" y="5307330"/>
            <a:ext cx="7316867" cy="680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Responsive Design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 the portfolio looks good on all devices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1083469" y="6061710"/>
            <a:ext cx="7316867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SEO Best Practices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1423511" y="6476048"/>
            <a:ext cx="6976824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 proper headings (H1, H2, etc.)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1423511" y="6890385"/>
            <a:ext cx="6976824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Add alt texts to images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1423511" y="7304723"/>
            <a:ext cx="6976824" cy="340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 keywords wisely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35455"/>
            <a:ext cx="839116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Launching Your Portfolio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58967" y="3000732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Final Checks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Proofread, check for broken links, and test on different devices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8967" y="3877151"/>
            <a:ext cx="1250739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Make It Live!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Share your portfolio link on LinkedIn, resume, and other platforms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94490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58967" y="5617607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Summary: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Recap the steps to build a portfolio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58967" y="6098977"/>
            <a:ext cx="1250739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Call to Action: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Start building your WordPress portfolio today!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2024-09-04T18:33:42Z</dcterms:created>
  <dcterms:modified xsi:type="dcterms:W3CDTF">2024-09-04T18:33:42Z</dcterms:modified>
</cp:coreProperties>
</file>