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b="1" dirty="0" smtClean="0"/>
              <a:t>NP-COMPLETE PROBLEMS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backtracking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Backtracking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N-queens problem </a:t>
            </a:r>
            <a:r>
              <a:rPr lang="hu-HU" dirty="0" smtClean="0">
                <a:sym typeface="Wingdings" panose="05000000000000000000" pitchFamily="2" charset="2"/>
              </a:rPr>
              <a:t> exponential running time with backtracking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Coloring problem  exponential running time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Sudoku problem  exponential running time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Usually </a:t>
            </a:r>
            <a:r>
              <a:rPr lang="hu-HU" b="1" dirty="0" smtClean="0">
                <a:sym typeface="Wingdings" panose="05000000000000000000" pitchFamily="2" charset="2"/>
              </a:rPr>
              <a:t>NP-complete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b="1" dirty="0" smtClean="0">
                <a:sym typeface="Wingdings" panose="05000000000000000000" pitchFamily="2" charset="2"/>
              </a:rPr>
              <a:t>NP-hard problems </a:t>
            </a:r>
            <a:r>
              <a:rPr lang="hu-HU" dirty="0" smtClean="0">
                <a:sym typeface="Wingdings" panose="05000000000000000000" pitchFamily="2" charset="2"/>
              </a:rPr>
              <a:t>are very slow to solve</a:t>
            </a:r>
          </a:p>
          <a:p>
            <a:r>
              <a:rPr lang="hu-HU" u="sng" dirty="0" smtClean="0">
                <a:sym typeface="Wingdings" panose="05000000000000000000" pitchFamily="2" charset="2"/>
              </a:rPr>
              <a:t>Solution</a:t>
            </a:r>
            <a:r>
              <a:rPr lang="hu-HU" dirty="0" smtClean="0">
                <a:sym typeface="Wingdings" panose="05000000000000000000" pitchFamily="2" charset="2"/>
              </a:rPr>
              <a:t>: we do not want to get the exact solution, just an approximation will be fine !!!</a:t>
            </a:r>
          </a:p>
          <a:p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38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Meta-heuristics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Usually for </a:t>
            </a:r>
            <a:r>
              <a:rPr lang="hu-HU" b="1" dirty="0" smtClean="0"/>
              <a:t>NP-hard</a:t>
            </a:r>
            <a:r>
              <a:rPr lang="hu-HU" dirty="0" smtClean="0"/>
              <a:t> problems we are looking for an approximate solution instead of the exact one </a:t>
            </a:r>
          </a:p>
          <a:p>
            <a:r>
              <a:rPr lang="hu-HU" u="sng" dirty="0" smtClean="0"/>
              <a:t>Methods</a:t>
            </a:r>
            <a:r>
              <a:rPr lang="hu-HU" dirty="0" smtClean="0"/>
              <a:t>: ant-colony optimization, genetic algorithms, simulated </a:t>
            </a:r>
            <a:r>
              <a:rPr lang="hu-HU" dirty="0" smtClean="0"/>
              <a:t>annealing</a:t>
            </a:r>
          </a:p>
          <a:p>
            <a:r>
              <a:rPr lang="hu-HU" dirty="0" smtClean="0"/>
              <a:t>Not always find the optimal solution (global minimum) BUT the algorithm will be fast </a:t>
            </a:r>
          </a:p>
          <a:p>
            <a:r>
              <a:rPr lang="hu-HU" b="1" dirty="0" smtClean="0"/>
              <a:t>THIS IS WHY ARTIFICIAL INTELLIGENCE IS IMPORTANT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230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536</TotalTime>
  <Words>104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NP-COMPLETE PROBLEMS</vt:lpstr>
      <vt:lpstr>Backtracking</vt:lpstr>
      <vt:lpstr>Meta-heuristics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54</cp:revision>
  <dcterms:created xsi:type="dcterms:W3CDTF">2015-03-31T07:38:23Z</dcterms:created>
  <dcterms:modified xsi:type="dcterms:W3CDTF">2017-03-12T16:42:08Z</dcterms:modified>
</cp:coreProperties>
</file>