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KNIGHT’S TOUR PROBLEM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1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5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9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9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5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8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Knight’s tour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 sequence of moves of a knight on a </a:t>
            </a:r>
            <a:r>
              <a:rPr lang="en-US" dirty="0" smtClean="0"/>
              <a:t>chessboard</a:t>
            </a:r>
            <a:r>
              <a:rPr lang="hu-HU" dirty="0"/>
              <a:t> </a:t>
            </a:r>
            <a:r>
              <a:rPr lang="en-US" dirty="0" smtClean="0"/>
              <a:t>such </a:t>
            </a:r>
            <a:r>
              <a:rPr lang="en-US" dirty="0"/>
              <a:t>that the knight visits every square </a:t>
            </a:r>
            <a:r>
              <a:rPr lang="hu-HU" b="1" dirty="0" smtClean="0"/>
              <a:t>EXACTLY</a:t>
            </a:r>
            <a:r>
              <a:rPr lang="hu-HU" dirty="0" smtClean="0"/>
              <a:t> </a:t>
            </a:r>
            <a:r>
              <a:rPr lang="en-US" dirty="0" smtClean="0"/>
              <a:t>once</a:t>
            </a:r>
            <a:endParaRPr lang="hu-HU" dirty="0" smtClean="0"/>
          </a:p>
          <a:p>
            <a:r>
              <a:rPr lang="hu-HU" dirty="0" smtClean="0"/>
              <a:t>Closed tour: when the knight end point is the same as the starting point</a:t>
            </a:r>
          </a:p>
          <a:p>
            <a:r>
              <a:rPr lang="en-US" dirty="0"/>
              <a:t>The knight's tour problem is an instance of the more general </a:t>
            </a:r>
            <a:r>
              <a:rPr lang="en-US" dirty="0" smtClean="0"/>
              <a:t>Hamiltonian</a:t>
            </a:r>
            <a:r>
              <a:rPr lang="hu-HU" dirty="0" smtClean="0"/>
              <a:t>-</a:t>
            </a:r>
            <a:r>
              <a:rPr lang="en-US" dirty="0" smtClean="0"/>
              <a:t>path problem</a:t>
            </a:r>
            <a:endParaRPr lang="hu-HU" dirty="0"/>
          </a:p>
          <a:p>
            <a:r>
              <a:rPr lang="hu-HU" dirty="0" smtClean="0"/>
              <a:t>Closed knight tour ~ hamiltonian-cycle problem !!!</a:t>
            </a:r>
          </a:p>
          <a:p>
            <a:r>
              <a:rPr lang="hu-HU" u="sng" dirty="0" smtClean="0"/>
              <a:t>Solutions</a:t>
            </a:r>
            <a:r>
              <a:rPr lang="hu-HU" dirty="0" smtClean="0"/>
              <a:t>: brute-force approach + backtracking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1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0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4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9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1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4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9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9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889419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10636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331853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025165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746382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7467599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8188816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168202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889419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4610636" y="1197847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331853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025165" y="1197847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746382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7467599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8188816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168202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889419" y="1919064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610636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5331853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025165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746382" y="1919064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467599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8188816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168202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889419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610636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331853" y="2640281"/>
            <a:ext cx="721217" cy="7212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025165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746382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467599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188816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168202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889419" y="3361498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4610636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5331853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025165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6746382" y="3361498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467599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188816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3168202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3889419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4610636" y="4082715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5331853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6025165" y="4082715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6746382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467599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188816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3168202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3889419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610636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5331853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6025165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6746382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467599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188816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3168202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3889419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4610636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331853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6025165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6746382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467599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188816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58366" y="1494061"/>
            <a:ext cx="734096" cy="1481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262906" y="2279672"/>
            <a:ext cx="1429556" cy="695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92461" y="1532700"/>
            <a:ext cx="693312" cy="1442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705340" y="2253916"/>
            <a:ext cx="1401650" cy="721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222122" y="2988010"/>
            <a:ext cx="1470340" cy="759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84123" y="2955814"/>
            <a:ext cx="721217" cy="1487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705340" y="3000889"/>
            <a:ext cx="680433" cy="1455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92461" y="2988010"/>
            <a:ext cx="1414529" cy="7405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Schwenk theorem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 an </a:t>
            </a:r>
            <a:r>
              <a:rPr lang="hu-HU" b="1" dirty="0" smtClean="0"/>
              <a:t>m</a:t>
            </a:r>
            <a:r>
              <a:rPr lang="hu-HU" dirty="0" smtClean="0"/>
              <a:t> x </a:t>
            </a:r>
            <a:r>
              <a:rPr lang="hu-HU" b="1" dirty="0" smtClean="0"/>
              <a:t>n</a:t>
            </a:r>
            <a:r>
              <a:rPr lang="hu-HU" dirty="0" smtClean="0"/>
              <a:t> chessboard the closed knight tour problem is always feasible, unless:</a:t>
            </a:r>
          </a:p>
          <a:p>
            <a:pPr lvl="1"/>
            <a:r>
              <a:rPr lang="hu-HU" b="1" dirty="0" smtClean="0"/>
              <a:t>m</a:t>
            </a:r>
            <a:r>
              <a:rPr lang="hu-HU" dirty="0" smtClean="0"/>
              <a:t> and </a:t>
            </a:r>
            <a:r>
              <a:rPr lang="hu-HU" b="1" dirty="0" smtClean="0"/>
              <a:t>n</a:t>
            </a:r>
            <a:r>
              <a:rPr lang="hu-HU" dirty="0" smtClean="0"/>
              <a:t> are both odds</a:t>
            </a:r>
          </a:p>
          <a:p>
            <a:pPr lvl="1"/>
            <a:r>
              <a:rPr lang="hu-HU" b="1" dirty="0"/>
              <a:t>m</a:t>
            </a:r>
            <a:r>
              <a:rPr lang="hu-HU" dirty="0" smtClean="0"/>
              <a:t> = 1,2 or 4</a:t>
            </a:r>
          </a:p>
          <a:p>
            <a:pPr lvl="1"/>
            <a:r>
              <a:rPr lang="hu-HU" b="1" dirty="0" smtClean="0"/>
              <a:t>m</a:t>
            </a:r>
            <a:r>
              <a:rPr lang="hu-HU" dirty="0" smtClean="0"/>
              <a:t> = 3 and </a:t>
            </a:r>
            <a:r>
              <a:rPr lang="hu-HU" b="1" dirty="0" smtClean="0"/>
              <a:t>n</a:t>
            </a:r>
            <a:r>
              <a:rPr lang="hu-HU" dirty="0" smtClean="0"/>
              <a:t> = 4,6 or 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60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Backtracking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smtClean="0"/>
              <a:t>tart </a:t>
            </a:r>
            <a:r>
              <a:rPr lang="hu-HU" dirty="0" smtClean="0"/>
              <a:t>with </a:t>
            </a:r>
            <a:r>
              <a:rPr lang="en-US" dirty="0" smtClean="0"/>
              <a:t>an </a:t>
            </a:r>
            <a:r>
              <a:rPr lang="en-US" dirty="0"/>
              <a:t>empty solution </a:t>
            </a:r>
            <a:r>
              <a:rPr lang="hu-HU" dirty="0" smtClean="0"/>
              <a:t>matrix / </a:t>
            </a:r>
            <a:r>
              <a:rPr lang="hu-HU" b="1" dirty="0" smtClean="0"/>
              <a:t>2D</a:t>
            </a:r>
            <a:r>
              <a:rPr lang="hu-HU" dirty="0" smtClean="0"/>
              <a:t> array</a:t>
            </a:r>
          </a:p>
          <a:p>
            <a:r>
              <a:rPr lang="en-US" dirty="0" smtClean="0"/>
              <a:t>When</a:t>
            </a:r>
            <a:r>
              <a:rPr lang="hu-HU" dirty="0" smtClean="0"/>
              <a:t> </a:t>
            </a:r>
            <a:r>
              <a:rPr lang="en-US" dirty="0" smtClean="0"/>
              <a:t>add</a:t>
            </a:r>
            <a:r>
              <a:rPr lang="hu-HU" dirty="0" smtClean="0"/>
              <a:t>ing</a:t>
            </a:r>
            <a:r>
              <a:rPr lang="en-US" dirty="0" smtClean="0"/>
              <a:t> a</a:t>
            </a:r>
            <a:r>
              <a:rPr lang="hu-HU" dirty="0" smtClean="0"/>
              <a:t> new item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we check </a:t>
            </a:r>
            <a:r>
              <a:rPr lang="hu-HU" dirty="0" smtClean="0"/>
              <a:t>whether</a:t>
            </a:r>
            <a:r>
              <a:rPr lang="en-US" dirty="0" smtClean="0"/>
              <a:t> </a:t>
            </a:r>
            <a:r>
              <a:rPr lang="en-US" dirty="0"/>
              <a:t>adding the current item violates the problem </a:t>
            </a:r>
            <a:r>
              <a:rPr lang="en-US" dirty="0" smtClean="0"/>
              <a:t>constraint</a:t>
            </a:r>
            <a:r>
              <a:rPr lang="hu-HU" dirty="0" smtClean="0"/>
              <a:t>s or not</a:t>
            </a:r>
          </a:p>
          <a:p>
            <a:r>
              <a:rPr lang="hu-HU" b="1" dirty="0" smtClean="0"/>
              <a:t>Yes</a:t>
            </a:r>
            <a:r>
              <a:rPr lang="hu-HU" dirty="0" smtClean="0"/>
              <a:t>: we backtrack </a:t>
            </a:r>
          </a:p>
          <a:p>
            <a:r>
              <a:rPr lang="hu-HU" b="1" dirty="0" smtClean="0"/>
              <a:t>No</a:t>
            </a:r>
            <a:r>
              <a:rPr lang="hu-HU" dirty="0" smtClean="0"/>
              <a:t>: we add the item to the solution set and go to the next item</a:t>
            </a:r>
          </a:p>
          <a:p>
            <a:r>
              <a:rPr lang="hu-HU" dirty="0" smtClean="0"/>
              <a:t>If we have considerd all the items we are ready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9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9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435</Words>
  <Application>Microsoft Office PowerPoint</Application>
  <PresentationFormat>Widescreen</PresentationFormat>
  <Paragraphs>344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Wingdings</vt:lpstr>
      <vt:lpstr>Wingdings 3</vt:lpstr>
      <vt:lpstr>Ion</vt:lpstr>
      <vt:lpstr>KNIGHT’S TOUR PROBLEM</vt:lpstr>
      <vt:lpstr>Knight’s tour problem</vt:lpstr>
      <vt:lpstr>PowerPoint Presentation</vt:lpstr>
      <vt:lpstr>PowerPoint Presentation</vt:lpstr>
      <vt:lpstr>PowerPoint Presentation</vt:lpstr>
      <vt:lpstr>Schwenk theorem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49</cp:revision>
  <dcterms:created xsi:type="dcterms:W3CDTF">2015-03-31T07:38:23Z</dcterms:created>
  <dcterms:modified xsi:type="dcterms:W3CDTF">2017-03-10T15:21:10Z</dcterms:modified>
</cp:coreProperties>
</file>