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b="1" dirty="0" smtClean="0"/>
              <a:t>MAZE PROBLEM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5981239" y="71685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Deadend: have to backtrack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96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6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4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1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7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5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0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Search tree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1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5784823" y="729808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 flipH="1">
            <a:off x="5940181" y="72980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 flipH="1">
            <a:off x="6095539" y="72980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 flipH="1">
            <a:off x="6245675" y="72980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 flipH="1">
            <a:off x="5784823" y="88621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 flipH="1">
            <a:off x="5940181" y="886211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 flipH="1">
            <a:off x="6095539" y="88621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 flipH="1">
            <a:off x="6245675" y="886211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 flipH="1">
            <a:off x="5785056" y="1039017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 flipH="1">
            <a:off x="5940414" y="1039017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 flipH="1">
            <a:off x="6095772" y="1039017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 flipH="1">
            <a:off x="6245908" y="1039017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 flipH="1">
            <a:off x="5785056" y="1195420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 flipH="1">
            <a:off x="5940414" y="1195420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 flipH="1">
            <a:off x="6095772" y="1195420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 flipH="1">
            <a:off x="6245908" y="1195420"/>
            <a:ext cx="156403" cy="15640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 flipH="1">
            <a:off x="4520315" y="164339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 flipH="1">
            <a:off x="4675673" y="1643395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 flipH="1">
            <a:off x="4831031" y="164339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 flipH="1">
            <a:off x="4981167" y="164339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 flipH="1">
            <a:off x="4520315" y="179979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 flipH="1">
            <a:off x="4675673" y="1799798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 flipH="1">
            <a:off x="4831031" y="179979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 flipH="1">
            <a:off x="4981167" y="1799798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 flipH="1">
            <a:off x="4520548" y="1944366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 flipH="1">
            <a:off x="4675906" y="1944366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 flipH="1">
            <a:off x="4831264" y="1944366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 flipH="1">
            <a:off x="4981400" y="1944366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 flipH="1">
            <a:off x="4520548" y="210076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 flipH="1">
            <a:off x="4675906" y="210076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 flipH="1">
            <a:off x="4831264" y="2100769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 flipH="1">
            <a:off x="4981400" y="2100769"/>
            <a:ext cx="156403" cy="15640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 flipH="1">
            <a:off x="7160543" y="164008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 flipH="1">
            <a:off x="7315901" y="164008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 flipH="1">
            <a:off x="7471259" y="164008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 flipH="1">
            <a:off x="7621395" y="164008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 flipH="1">
            <a:off x="7160543" y="1796492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 flipH="1">
            <a:off x="7315901" y="1796492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 flipH="1">
            <a:off x="7471259" y="179649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 flipH="1">
            <a:off x="7621395" y="1796492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 flipH="1">
            <a:off x="7160776" y="1941060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 flipH="1">
            <a:off x="7316134" y="1941060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 flipH="1">
            <a:off x="7471492" y="1941060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 flipH="1">
            <a:off x="7621628" y="1941060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 flipH="1">
            <a:off x="7160776" y="2097463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 flipH="1">
            <a:off x="7316134" y="2097463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 flipH="1">
            <a:off x="7471492" y="2097463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 flipH="1">
            <a:off x="7621628" y="2097463"/>
            <a:ext cx="156403" cy="15640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02664" y="1360061"/>
            <a:ext cx="1273617" cy="2051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084519" y="1360061"/>
            <a:ext cx="1345550" cy="2241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flipH="1">
            <a:off x="3254470" y="2561041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 flipH="1">
            <a:off x="3409828" y="256104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 flipH="1">
            <a:off x="3565186" y="256104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 flipH="1">
            <a:off x="3715322" y="256104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 flipH="1">
            <a:off x="3254470" y="271744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 flipH="1">
            <a:off x="3409828" y="2717444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 flipH="1">
            <a:off x="3565186" y="271744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 flipH="1">
            <a:off x="3715322" y="2717444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 flipH="1">
            <a:off x="3254703" y="286201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 flipH="1">
            <a:off x="3410061" y="2862012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 flipH="1">
            <a:off x="3565419" y="286201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 flipH="1">
            <a:off x="3715555" y="286201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 flipH="1">
            <a:off x="3254703" y="301841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 flipH="1">
            <a:off x="3410061" y="301841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 flipH="1">
            <a:off x="3565419" y="3018415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 flipH="1">
            <a:off x="3715555" y="3018415"/>
            <a:ext cx="156403" cy="15640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 flipH="1">
            <a:off x="5894698" y="255773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 flipH="1">
            <a:off x="6050056" y="255773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 flipH="1">
            <a:off x="6205414" y="2557735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 flipH="1">
            <a:off x="6355550" y="255773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 flipH="1">
            <a:off x="5894698" y="271413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 flipH="1">
            <a:off x="6050056" y="2714138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 flipH="1">
            <a:off x="6205414" y="271413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 flipH="1">
            <a:off x="6355550" y="2714138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 flipH="1">
            <a:off x="5894931" y="2858706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 flipH="1">
            <a:off x="6050289" y="2858706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 flipH="1">
            <a:off x="6205647" y="2858706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 flipH="1">
            <a:off x="6355783" y="2858706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 flipH="1">
            <a:off x="5894931" y="301510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 flipH="1">
            <a:off x="6050289" y="3015109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 flipH="1">
            <a:off x="6205647" y="3015109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 flipH="1">
            <a:off x="6355783" y="3015109"/>
            <a:ext cx="156403" cy="15640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3536819" y="2277707"/>
            <a:ext cx="1273617" cy="2051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818674" y="2277707"/>
            <a:ext cx="1345550" cy="2241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 flipH="1">
            <a:off x="4513815" y="2534614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 flipH="1">
            <a:off x="4669173" y="253461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 flipH="1">
            <a:off x="4824531" y="253461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 flipH="1">
            <a:off x="4974667" y="253461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 flipH="1">
            <a:off x="4513815" y="2691017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 flipH="1">
            <a:off x="4669173" y="2691017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 flipH="1">
            <a:off x="4824531" y="2691017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 flipH="1">
            <a:off x="4974667" y="2691017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 flipH="1">
            <a:off x="4514048" y="283558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 flipH="1">
            <a:off x="4669406" y="2835585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 flipH="1">
            <a:off x="4824764" y="283558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 flipH="1">
            <a:off x="4974900" y="283558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 flipH="1">
            <a:off x="4514048" y="299198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 flipH="1">
            <a:off x="4669406" y="2991988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 flipH="1">
            <a:off x="4824764" y="2991988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 flipH="1">
            <a:off x="4974900" y="2991988"/>
            <a:ext cx="156403" cy="15640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819140" y="2290124"/>
            <a:ext cx="9109" cy="21743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05577" y="314592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3321533" y="3209083"/>
            <a:ext cx="248239" cy="162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578009" y="3209083"/>
            <a:ext cx="223000" cy="162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578475" y="3221500"/>
            <a:ext cx="9109" cy="21743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5948938" y="3185684"/>
            <a:ext cx="248239" cy="162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205414" y="3185684"/>
            <a:ext cx="223000" cy="162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205880" y="3198101"/>
            <a:ext cx="9109" cy="21743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7214783" y="2281455"/>
            <a:ext cx="248239" cy="162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471259" y="2281455"/>
            <a:ext cx="223000" cy="16207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471725" y="2293872"/>
            <a:ext cx="9109" cy="21743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361569" y="242689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.</a:t>
            </a:r>
          </a:p>
          <a:p>
            <a:r>
              <a:rPr lang="hu-HU" b="1" dirty="0" smtClean="0"/>
              <a:t>.</a:t>
            </a:r>
          </a:p>
          <a:p>
            <a:r>
              <a:rPr lang="hu-HU" b="1" dirty="0"/>
              <a:t>.</a:t>
            </a:r>
          </a:p>
        </p:txBody>
      </p:sp>
      <p:sp>
        <p:nvSpPr>
          <p:cNvPr id="143" name="Rectangle 142"/>
          <p:cNvSpPr/>
          <p:nvPr/>
        </p:nvSpPr>
        <p:spPr>
          <a:xfrm flipH="1">
            <a:off x="7154972" y="348733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 flipH="1">
            <a:off x="7310330" y="348733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 flipH="1">
            <a:off x="7465688" y="348733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 flipH="1">
            <a:off x="7615824" y="3487331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 flipH="1">
            <a:off x="7154972" y="364373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 flipH="1">
            <a:off x="7310330" y="3643734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 flipH="1">
            <a:off x="7465688" y="3643734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 flipH="1">
            <a:off x="7615824" y="3643734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 flipH="1">
            <a:off x="7155205" y="378830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 flipH="1">
            <a:off x="7310563" y="3788302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 flipH="1">
            <a:off x="7465921" y="378830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 flipH="1">
            <a:off x="7616057" y="3788302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 flipH="1">
            <a:off x="7155205" y="394470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 flipH="1">
            <a:off x="7310563" y="3944705"/>
            <a:ext cx="156403" cy="1564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 flipH="1">
            <a:off x="7465921" y="3944705"/>
            <a:ext cx="156403" cy="15640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 flipH="1">
            <a:off x="7616057" y="3944705"/>
            <a:ext cx="156403" cy="15640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TextBox 159"/>
          <p:cNvSpPr txBox="1"/>
          <p:nvPr/>
        </p:nvSpPr>
        <p:spPr>
          <a:xfrm>
            <a:off x="7016604" y="41620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GOOD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Maze solver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an important problem in robotics: how to navigate a given robot </a:t>
            </a:r>
          </a:p>
          <a:p>
            <a:r>
              <a:rPr lang="hu-HU" dirty="0" smtClean="0"/>
              <a:t>For example: vacuum cleaner</a:t>
            </a:r>
          </a:p>
          <a:p>
            <a:r>
              <a:rPr lang="hu-HU" dirty="0" smtClean="0"/>
              <a:t>There may be several obstacles</a:t>
            </a:r>
          </a:p>
          <a:p>
            <a:r>
              <a:rPr lang="hu-HU" dirty="0" smtClean="0"/>
              <a:t>So again </a:t>
            </a:r>
            <a:r>
              <a:rPr lang="hu-HU" dirty="0" smtClean="0">
                <a:sym typeface="Wingdings" panose="05000000000000000000" pitchFamily="2" charset="2"/>
              </a:rPr>
              <a:t> there are constraints // obstacles</a:t>
            </a:r>
          </a:p>
          <a:p>
            <a:r>
              <a:rPr lang="hu-HU" dirty="0" smtClean="0"/>
              <a:t> It is like a depth-first search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0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3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7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4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2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3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96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4353059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228822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04585" y="1339403"/>
            <a:ext cx="875763" cy="87576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6980348" y="1339403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477296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4353059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228822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6104585" y="2215166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980348" y="2215166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3477296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4353059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5228822" y="3090929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104585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6980348" y="3090929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3477296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4353059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5228822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6104585" y="3966692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6980348" y="3966692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3477296" y="4842455"/>
            <a:ext cx="875763" cy="8757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4353059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5228822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6104585" y="4842455"/>
            <a:ext cx="87576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6980348" y="4842455"/>
            <a:ext cx="875763" cy="87576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8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57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MAZE PROBLEM</vt:lpstr>
      <vt:lpstr>Maze solver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tree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53</cp:revision>
  <dcterms:created xsi:type="dcterms:W3CDTF">2015-03-31T07:38:23Z</dcterms:created>
  <dcterms:modified xsi:type="dcterms:W3CDTF">2017-03-10T18:12:15Z</dcterms:modified>
</cp:coreProperties>
</file>